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75C1E6EE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9" r:id="rId7"/>
    <p:sldId id="257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1209B9-3AB0-D88B-2036-5D11F7AF6F53}" name="Francesco Rea" initials="FR" userId="S::francesco.rea@iit.it::2d09f926-2d14-4e4a-acb2-d46524998c7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D69BD-7F05-4FDB-8C26-2A43B36FE4E3}" v="391" dt="2022-05-13T14:42:59.898"/>
    <p1510:client id="{8062FB53-FF1B-4272-8367-645C2FAC9743}" v="1543" dt="2022-05-13T10:05:56.415"/>
    <p1510:client id="{A3AE6302-4AB6-464A-BE92-762563EE2A12}" v="5" dt="2022-04-22T08:21:30.170"/>
    <p1510:client id="{E2D7F571-857F-4C68-BA52-53B8A14DB2E3}" v="2" dt="2022-05-20T06:48:38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Nataletti" userId="S::sara.nataletti@iit.it::9dc80a17-e094-4a4e-8b4c-0d99b4f28ac5" providerId="AD" clId="Web-{A3AE6302-4AB6-464A-BE92-762563EE2A12}"/>
    <pc:docChg chg="delSld modSld">
      <pc:chgData name="Sara Nataletti" userId="S::sara.nataletti@iit.it::9dc80a17-e094-4a4e-8b4c-0d99b4f28ac5" providerId="AD" clId="Web-{A3AE6302-4AB6-464A-BE92-762563EE2A12}" dt="2022-04-22T08:21:29.389" v="2"/>
      <pc:docMkLst>
        <pc:docMk/>
      </pc:docMkLst>
      <pc:sldChg chg="modSp">
        <pc:chgData name="Sara Nataletti" userId="S::sara.nataletti@iit.it::9dc80a17-e094-4a4e-8b4c-0d99b4f28ac5" providerId="AD" clId="Web-{A3AE6302-4AB6-464A-BE92-762563EE2A12}" dt="2022-04-22T08:21:29.389" v="2"/>
        <pc:sldMkLst>
          <pc:docMk/>
          <pc:sldMk cId="1941952766" sldId="257"/>
        </pc:sldMkLst>
        <pc:graphicFrameChg chg="mod modGraphic">
          <ac:chgData name="Sara Nataletti" userId="S::sara.nataletti@iit.it::9dc80a17-e094-4a4e-8b4c-0d99b4f28ac5" providerId="AD" clId="Web-{A3AE6302-4AB6-464A-BE92-762563EE2A12}" dt="2022-04-22T08:21:29.389" v="2"/>
          <ac:graphicFrameMkLst>
            <pc:docMk/>
            <pc:sldMk cId="1941952766" sldId="257"/>
            <ac:graphicFrameMk id="4" creationId="{AEA16BD9-0FF9-4180-B2ED-D6E04D11732E}"/>
          </ac:graphicFrameMkLst>
        </pc:graphicFrameChg>
      </pc:sldChg>
      <pc:sldChg chg="del">
        <pc:chgData name="Sara Nataletti" userId="S::sara.nataletti@iit.it::9dc80a17-e094-4a4e-8b4c-0d99b4f28ac5" providerId="AD" clId="Web-{A3AE6302-4AB6-464A-BE92-762563EE2A12}" dt="2022-04-22T08:21:23.108" v="0"/>
        <pc:sldMkLst>
          <pc:docMk/>
          <pc:sldMk cId="3735076177" sldId="258"/>
        </pc:sldMkLst>
      </pc:sldChg>
    </pc:docChg>
  </pc:docChgLst>
  <pc:docChgLst>
    <pc:chgData name="Sara Nataletti" userId="9dc80a17-e094-4a4e-8b4c-0d99b4f28ac5" providerId="ADAL" clId="{E3E7BE30-A97A-47AF-8C7E-16F7CCF84C02}"/>
    <pc:docChg chg="undo custSel addSld modSld">
      <pc:chgData name="Sara Nataletti" userId="9dc80a17-e094-4a4e-8b4c-0d99b4f28ac5" providerId="ADAL" clId="{E3E7BE30-A97A-47AF-8C7E-16F7CCF84C02}" dt="2022-04-14T09:00:03.374" v="1179" actId="20577"/>
      <pc:docMkLst>
        <pc:docMk/>
      </pc:docMkLst>
      <pc:sldChg chg="delSp modSp">
        <pc:chgData name="Sara Nataletti" userId="9dc80a17-e094-4a4e-8b4c-0d99b4f28ac5" providerId="ADAL" clId="{E3E7BE30-A97A-47AF-8C7E-16F7CCF84C02}" dt="2022-04-14T08:42:01.948" v="421" actId="15"/>
        <pc:sldMkLst>
          <pc:docMk/>
          <pc:sldMk cId="1975641838" sldId="256"/>
        </pc:sldMkLst>
        <pc:graphicFrameChg chg="mod modGraphic">
          <ac:chgData name="Sara Nataletti" userId="9dc80a17-e094-4a4e-8b4c-0d99b4f28ac5" providerId="ADAL" clId="{E3E7BE30-A97A-47AF-8C7E-16F7CCF84C02}" dt="2022-04-14T08:42:01.948" v="421" actId="15"/>
          <ac:graphicFrameMkLst>
            <pc:docMk/>
            <pc:sldMk cId="1975641838" sldId="256"/>
            <ac:graphicFrameMk id="4" creationId="{AEA16BD9-0FF9-4180-B2ED-D6E04D11732E}"/>
          </ac:graphicFrameMkLst>
        </pc:graphicFrameChg>
        <pc:graphicFrameChg chg="del mod modGraphic">
          <ac:chgData name="Sara Nataletti" userId="9dc80a17-e094-4a4e-8b4c-0d99b4f28ac5" providerId="ADAL" clId="{E3E7BE30-A97A-47AF-8C7E-16F7CCF84C02}" dt="2022-04-14T08:24:38.085" v="225" actId="478"/>
          <ac:graphicFrameMkLst>
            <pc:docMk/>
            <pc:sldMk cId="1975641838" sldId="256"/>
            <ac:graphicFrameMk id="5" creationId="{EFDCE260-B34F-4E39-B2E0-C0BB71219916}"/>
          </ac:graphicFrameMkLst>
        </pc:graphicFrameChg>
      </pc:sldChg>
      <pc:sldChg chg="addSp delSp modSp">
        <pc:chgData name="Sara Nataletti" userId="9dc80a17-e094-4a4e-8b4c-0d99b4f28ac5" providerId="ADAL" clId="{E3E7BE30-A97A-47AF-8C7E-16F7CCF84C02}" dt="2022-04-14T08:53:24.218" v="818" actId="20577"/>
        <pc:sldMkLst>
          <pc:docMk/>
          <pc:sldMk cId="1941952766" sldId="257"/>
        </pc:sldMkLst>
        <pc:graphicFrameChg chg="del mod modGraphic">
          <ac:chgData name="Sara Nataletti" userId="9dc80a17-e094-4a4e-8b4c-0d99b4f28ac5" providerId="ADAL" clId="{E3E7BE30-A97A-47AF-8C7E-16F7CCF84C02}" dt="2022-04-14T08:26:12.744" v="234" actId="478"/>
          <ac:graphicFrameMkLst>
            <pc:docMk/>
            <pc:sldMk cId="1941952766" sldId="257"/>
            <ac:graphicFrameMk id="3" creationId="{487CE366-37BF-46AA-92D3-213788C0879E}"/>
          </ac:graphicFrameMkLst>
        </pc:graphicFrameChg>
        <pc:graphicFrameChg chg="add del mod modGraphic">
          <ac:chgData name="Sara Nataletti" userId="9dc80a17-e094-4a4e-8b4c-0d99b4f28ac5" providerId="ADAL" clId="{E3E7BE30-A97A-47AF-8C7E-16F7CCF84C02}" dt="2022-04-14T08:53:24.218" v="818" actId="20577"/>
          <ac:graphicFrameMkLst>
            <pc:docMk/>
            <pc:sldMk cId="1941952766" sldId="257"/>
            <ac:graphicFrameMk id="4" creationId="{AEA16BD9-0FF9-4180-B2ED-D6E04D11732E}"/>
          </ac:graphicFrameMkLst>
        </pc:graphicFrameChg>
      </pc:sldChg>
      <pc:sldChg chg="modSp">
        <pc:chgData name="Sara Nataletti" userId="9dc80a17-e094-4a4e-8b4c-0d99b4f28ac5" providerId="ADAL" clId="{E3E7BE30-A97A-47AF-8C7E-16F7CCF84C02}" dt="2022-04-14T08:33:35.347" v="345" actId="14100"/>
        <pc:sldMkLst>
          <pc:docMk/>
          <pc:sldMk cId="3735076177" sldId="258"/>
        </pc:sldMkLst>
        <pc:spChg chg="mod">
          <ac:chgData name="Sara Nataletti" userId="9dc80a17-e094-4a4e-8b4c-0d99b4f28ac5" providerId="ADAL" clId="{E3E7BE30-A97A-47AF-8C7E-16F7CCF84C02}" dt="2022-04-14T08:33:35.347" v="345" actId="14100"/>
          <ac:spMkLst>
            <pc:docMk/>
            <pc:sldMk cId="3735076177" sldId="258"/>
            <ac:spMk id="3" creationId="{6C380E74-0FD0-429C-BD4C-FF0D7FE05192}"/>
          </ac:spMkLst>
        </pc:spChg>
      </pc:sldChg>
      <pc:sldChg chg="delSp modSp add">
        <pc:chgData name="Sara Nataletti" userId="9dc80a17-e094-4a4e-8b4c-0d99b4f28ac5" providerId="ADAL" clId="{E3E7BE30-A97A-47AF-8C7E-16F7CCF84C02}" dt="2022-04-14T08:34:29.656" v="361" actId="15"/>
        <pc:sldMkLst>
          <pc:docMk/>
          <pc:sldMk cId="966036067" sldId="259"/>
        </pc:sldMkLst>
        <pc:graphicFrameChg chg="del">
          <ac:chgData name="Sara Nataletti" userId="9dc80a17-e094-4a4e-8b4c-0d99b4f28ac5" providerId="ADAL" clId="{E3E7BE30-A97A-47AF-8C7E-16F7CCF84C02}" dt="2022-04-14T08:24:46.401" v="226" actId="478"/>
          <ac:graphicFrameMkLst>
            <pc:docMk/>
            <pc:sldMk cId="966036067" sldId="259"/>
            <ac:graphicFrameMk id="4" creationId="{AEA16BD9-0FF9-4180-B2ED-D6E04D11732E}"/>
          </ac:graphicFrameMkLst>
        </pc:graphicFrameChg>
        <pc:graphicFrameChg chg="mod modGraphic">
          <ac:chgData name="Sara Nataletti" userId="9dc80a17-e094-4a4e-8b4c-0d99b4f28ac5" providerId="ADAL" clId="{E3E7BE30-A97A-47AF-8C7E-16F7CCF84C02}" dt="2022-04-14T08:34:29.656" v="361" actId="15"/>
          <ac:graphicFrameMkLst>
            <pc:docMk/>
            <pc:sldMk cId="966036067" sldId="259"/>
            <ac:graphicFrameMk id="5" creationId="{EFDCE260-B34F-4E39-B2E0-C0BB71219916}"/>
          </ac:graphicFrameMkLst>
        </pc:graphicFrameChg>
      </pc:sldChg>
      <pc:sldChg chg="addSp delSp modSp add">
        <pc:chgData name="Sara Nataletti" userId="9dc80a17-e094-4a4e-8b4c-0d99b4f28ac5" providerId="ADAL" clId="{E3E7BE30-A97A-47AF-8C7E-16F7CCF84C02}" dt="2022-04-14T08:39:09.067" v="402" actId="20577"/>
        <pc:sldMkLst>
          <pc:docMk/>
          <pc:sldMk cId="4158107865" sldId="260"/>
        </pc:sldMkLst>
        <pc:graphicFrameChg chg="add del mod modGraphic">
          <ac:chgData name="Sara Nataletti" userId="9dc80a17-e094-4a4e-8b4c-0d99b4f28ac5" providerId="ADAL" clId="{E3E7BE30-A97A-47AF-8C7E-16F7CCF84C02}" dt="2022-04-14T08:39:09.067" v="402" actId="20577"/>
          <ac:graphicFrameMkLst>
            <pc:docMk/>
            <pc:sldMk cId="4158107865" sldId="260"/>
            <ac:graphicFrameMk id="3" creationId="{487CE366-37BF-46AA-92D3-213788C0879E}"/>
          </ac:graphicFrameMkLst>
        </pc:graphicFrameChg>
        <pc:graphicFrameChg chg="del">
          <ac:chgData name="Sara Nataletti" userId="9dc80a17-e094-4a4e-8b4c-0d99b4f28ac5" providerId="ADAL" clId="{E3E7BE30-A97A-47AF-8C7E-16F7CCF84C02}" dt="2022-04-14T08:26:29.225" v="237" actId="478"/>
          <ac:graphicFrameMkLst>
            <pc:docMk/>
            <pc:sldMk cId="4158107865" sldId="260"/>
            <ac:graphicFrameMk id="4" creationId="{AEA16BD9-0FF9-4180-B2ED-D6E04D11732E}"/>
          </ac:graphicFrameMkLst>
        </pc:graphicFrameChg>
      </pc:sldChg>
      <pc:sldChg chg="modSp add">
        <pc:chgData name="Sara Nataletti" userId="9dc80a17-e094-4a4e-8b4c-0d99b4f28ac5" providerId="ADAL" clId="{E3E7BE30-A97A-47AF-8C7E-16F7CCF84C02}" dt="2022-04-14T09:00:03.374" v="1179" actId="20577"/>
        <pc:sldMkLst>
          <pc:docMk/>
          <pc:sldMk cId="1732337105" sldId="261"/>
        </pc:sldMkLst>
        <pc:graphicFrameChg chg="mod modGraphic">
          <ac:chgData name="Sara Nataletti" userId="9dc80a17-e094-4a4e-8b4c-0d99b4f28ac5" providerId="ADAL" clId="{E3E7BE30-A97A-47AF-8C7E-16F7CCF84C02}" dt="2022-04-14T09:00:03.374" v="1179" actId="20577"/>
          <ac:graphicFrameMkLst>
            <pc:docMk/>
            <pc:sldMk cId="1732337105" sldId="261"/>
            <ac:graphicFrameMk id="4" creationId="{AEA16BD9-0FF9-4180-B2ED-D6E04D11732E}"/>
          </ac:graphicFrameMkLst>
        </pc:graphicFrameChg>
      </pc:sldChg>
    </pc:docChg>
  </pc:docChgLst>
  <pc:docChgLst>
    <pc:chgData name="Sara Nataletti" userId="S::sara.nataletti@iit.it::9dc80a17-e094-4a4e-8b4c-0d99b4f28ac5" providerId="AD" clId="Web-{E2D7F571-857F-4C68-BA52-53B8A14DB2E3}"/>
    <pc:docChg chg="modSld">
      <pc:chgData name="Sara Nataletti" userId="S::sara.nataletti@iit.it::9dc80a17-e094-4a4e-8b4c-0d99b4f28ac5" providerId="AD" clId="Web-{E2D7F571-857F-4C68-BA52-53B8A14DB2E3}" dt="2022-05-20T06:48:38.719" v="1" actId="1076"/>
      <pc:docMkLst>
        <pc:docMk/>
      </pc:docMkLst>
      <pc:sldChg chg="modSp">
        <pc:chgData name="Sara Nataletti" userId="S::sara.nataletti@iit.it::9dc80a17-e094-4a4e-8b4c-0d99b4f28ac5" providerId="AD" clId="Web-{E2D7F571-857F-4C68-BA52-53B8A14DB2E3}" dt="2022-05-20T06:48:30.047" v="0" actId="1076"/>
        <pc:sldMkLst>
          <pc:docMk/>
          <pc:sldMk cId="1941952766" sldId="257"/>
        </pc:sldMkLst>
        <pc:graphicFrameChg chg="mod">
          <ac:chgData name="Sara Nataletti" userId="S::sara.nataletti@iit.it::9dc80a17-e094-4a4e-8b4c-0d99b4f28ac5" providerId="AD" clId="Web-{E2D7F571-857F-4C68-BA52-53B8A14DB2E3}" dt="2022-05-20T06:48:30.047" v="0" actId="1076"/>
          <ac:graphicFrameMkLst>
            <pc:docMk/>
            <pc:sldMk cId="1941952766" sldId="257"/>
            <ac:graphicFrameMk id="4" creationId="{AEA16BD9-0FF9-4180-B2ED-D6E04D11732E}"/>
          </ac:graphicFrameMkLst>
        </pc:graphicFrameChg>
      </pc:sldChg>
      <pc:sldChg chg="modSp">
        <pc:chgData name="Sara Nataletti" userId="S::sara.nataletti@iit.it::9dc80a17-e094-4a4e-8b4c-0d99b4f28ac5" providerId="AD" clId="Web-{E2D7F571-857F-4C68-BA52-53B8A14DB2E3}" dt="2022-05-20T06:48:38.719" v="1" actId="1076"/>
        <pc:sldMkLst>
          <pc:docMk/>
          <pc:sldMk cId="4158107865" sldId="260"/>
        </pc:sldMkLst>
        <pc:graphicFrameChg chg="mod">
          <ac:chgData name="Sara Nataletti" userId="S::sara.nataletti@iit.it::9dc80a17-e094-4a4e-8b4c-0d99b4f28ac5" providerId="AD" clId="Web-{E2D7F571-857F-4C68-BA52-53B8A14DB2E3}" dt="2022-05-20T06:48:38.719" v="1" actId="1076"/>
          <ac:graphicFrameMkLst>
            <pc:docMk/>
            <pc:sldMk cId="4158107865" sldId="260"/>
            <ac:graphicFrameMk id="3" creationId="{487CE366-37BF-46AA-92D3-213788C0879E}"/>
          </ac:graphicFrameMkLst>
        </pc:graphicFrameChg>
      </pc:sldChg>
    </pc:docChg>
  </pc:docChgLst>
  <pc:docChgLst>
    <pc:chgData name="Francesco Rea" userId="S::francesco.rea@iit.it::2d09f926-2d14-4e4a-acb2-d46524998c7e" providerId="AD" clId="Web-{0B8D69BD-7F05-4FDB-8C26-2A43B36FE4E3}"/>
    <pc:docChg chg="modSld">
      <pc:chgData name="Francesco Rea" userId="S::francesco.rea@iit.it::2d09f926-2d14-4e4a-acb2-d46524998c7e" providerId="AD" clId="Web-{0B8D69BD-7F05-4FDB-8C26-2A43B36FE4E3}" dt="2022-05-13T14:42:53.633" v="373"/>
      <pc:docMkLst>
        <pc:docMk/>
      </pc:docMkLst>
      <pc:sldChg chg="modSp">
        <pc:chgData name="Francesco Rea" userId="S::francesco.rea@iit.it::2d09f926-2d14-4e4a-acb2-d46524998c7e" providerId="AD" clId="Web-{0B8D69BD-7F05-4FDB-8C26-2A43B36FE4E3}" dt="2022-05-13T14:38:52.205" v="67"/>
        <pc:sldMkLst>
          <pc:docMk/>
          <pc:sldMk cId="966036067" sldId="259"/>
        </pc:sldMkLst>
        <pc:graphicFrameChg chg="mod modGraphic">
          <ac:chgData name="Francesco Rea" userId="S::francesco.rea@iit.it::2d09f926-2d14-4e4a-acb2-d46524998c7e" providerId="AD" clId="Web-{0B8D69BD-7F05-4FDB-8C26-2A43B36FE4E3}" dt="2022-05-13T14:38:52.205" v="67"/>
          <ac:graphicFrameMkLst>
            <pc:docMk/>
            <pc:sldMk cId="966036067" sldId="259"/>
            <ac:graphicFrameMk id="5" creationId="{EFDCE260-B34F-4E39-B2E0-C0BB71219916}"/>
          </ac:graphicFrameMkLst>
        </pc:graphicFrameChg>
      </pc:sldChg>
      <pc:sldChg chg="modSp">
        <pc:chgData name="Francesco Rea" userId="S::francesco.rea@iit.it::2d09f926-2d14-4e4a-acb2-d46524998c7e" providerId="AD" clId="Web-{0B8D69BD-7F05-4FDB-8C26-2A43B36FE4E3}" dt="2022-05-13T14:42:53.633" v="373"/>
        <pc:sldMkLst>
          <pc:docMk/>
          <pc:sldMk cId="4158107865" sldId="260"/>
        </pc:sldMkLst>
        <pc:graphicFrameChg chg="mod modGraphic">
          <ac:chgData name="Francesco Rea" userId="S::francesco.rea@iit.it::2d09f926-2d14-4e4a-acb2-d46524998c7e" providerId="AD" clId="Web-{0B8D69BD-7F05-4FDB-8C26-2A43B36FE4E3}" dt="2022-05-13T14:42:53.633" v="373"/>
          <ac:graphicFrameMkLst>
            <pc:docMk/>
            <pc:sldMk cId="4158107865" sldId="260"/>
            <ac:graphicFrameMk id="3" creationId="{487CE366-37BF-46AA-92D3-213788C0879E}"/>
          </ac:graphicFrameMkLst>
        </pc:graphicFrameChg>
      </pc:sldChg>
    </pc:docChg>
  </pc:docChgLst>
  <pc:docChgLst>
    <pc:chgData name="Francesco Rea" userId="S::francesco.rea@iit.it::2d09f926-2d14-4e4a-acb2-d46524998c7e" providerId="AD" clId="Web-{8062FB53-FF1B-4272-8367-645C2FAC9743}"/>
    <pc:docChg chg="mod modSld">
      <pc:chgData name="Francesco Rea" userId="S::francesco.rea@iit.it::2d09f926-2d14-4e4a-acb2-d46524998c7e" providerId="AD" clId="Web-{8062FB53-FF1B-4272-8367-645C2FAC9743}" dt="2022-05-13T10:05:50.743" v="1516"/>
      <pc:docMkLst>
        <pc:docMk/>
      </pc:docMkLst>
      <pc:sldChg chg="modSp addCm">
        <pc:chgData name="Francesco Rea" userId="S::francesco.rea@iit.it::2d09f926-2d14-4e4a-acb2-d46524998c7e" providerId="AD" clId="Web-{8062FB53-FF1B-4272-8367-645C2FAC9743}" dt="2022-05-13T09:53:48.852" v="601"/>
        <pc:sldMkLst>
          <pc:docMk/>
          <pc:sldMk cId="1975641838" sldId="256"/>
        </pc:sldMkLst>
        <pc:graphicFrameChg chg="mod modGraphic">
          <ac:chgData name="Francesco Rea" userId="S::francesco.rea@iit.it::2d09f926-2d14-4e4a-acb2-d46524998c7e" providerId="AD" clId="Web-{8062FB53-FF1B-4272-8367-645C2FAC9743}" dt="2022-05-13T09:53:48.852" v="601"/>
          <ac:graphicFrameMkLst>
            <pc:docMk/>
            <pc:sldMk cId="1975641838" sldId="256"/>
            <ac:graphicFrameMk id="4" creationId="{AEA16BD9-0FF9-4180-B2ED-D6E04D11732E}"/>
          </ac:graphicFrameMkLst>
        </pc:graphicFrameChg>
      </pc:sldChg>
      <pc:sldChg chg="modSp">
        <pc:chgData name="Francesco Rea" userId="S::francesco.rea@iit.it::2d09f926-2d14-4e4a-acb2-d46524998c7e" providerId="AD" clId="Web-{8062FB53-FF1B-4272-8367-645C2FAC9743}" dt="2022-05-13T09:58:02.327" v="857"/>
        <pc:sldMkLst>
          <pc:docMk/>
          <pc:sldMk cId="1941952766" sldId="257"/>
        </pc:sldMkLst>
        <pc:graphicFrameChg chg="mod modGraphic">
          <ac:chgData name="Francesco Rea" userId="S::francesco.rea@iit.it::2d09f926-2d14-4e4a-acb2-d46524998c7e" providerId="AD" clId="Web-{8062FB53-FF1B-4272-8367-645C2FAC9743}" dt="2022-05-13T09:58:02.327" v="857"/>
          <ac:graphicFrameMkLst>
            <pc:docMk/>
            <pc:sldMk cId="1941952766" sldId="257"/>
            <ac:graphicFrameMk id="4" creationId="{AEA16BD9-0FF9-4180-B2ED-D6E04D11732E}"/>
          </ac:graphicFrameMkLst>
        </pc:graphicFrameChg>
      </pc:sldChg>
      <pc:sldChg chg="modSp">
        <pc:chgData name="Francesco Rea" userId="S::francesco.rea@iit.it::2d09f926-2d14-4e4a-acb2-d46524998c7e" providerId="AD" clId="Web-{8062FB53-FF1B-4272-8367-645C2FAC9743}" dt="2022-05-13T10:05:50.743" v="1516"/>
        <pc:sldMkLst>
          <pc:docMk/>
          <pc:sldMk cId="966036067" sldId="259"/>
        </pc:sldMkLst>
        <pc:graphicFrameChg chg="mod modGraphic">
          <ac:chgData name="Francesco Rea" userId="S::francesco.rea@iit.it::2d09f926-2d14-4e4a-acb2-d46524998c7e" providerId="AD" clId="Web-{8062FB53-FF1B-4272-8367-645C2FAC9743}" dt="2022-05-13T10:05:50.743" v="1516"/>
          <ac:graphicFrameMkLst>
            <pc:docMk/>
            <pc:sldMk cId="966036067" sldId="259"/>
            <ac:graphicFrameMk id="5" creationId="{EFDCE260-B34F-4E39-B2E0-C0BB71219916}"/>
          </ac:graphicFrameMkLst>
        </pc:graphicFrameChg>
      </pc:sldChg>
      <pc:sldChg chg="modSp">
        <pc:chgData name="Francesco Rea" userId="S::francesco.rea@iit.it::2d09f926-2d14-4e4a-acb2-d46524998c7e" providerId="AD" clId="Web-{8062FB53-FF1B-4272-8367-645C2FAC9743}" dt="2022-05-13T09:54:15.947" v="605"/>
        <pc:sldMkLst>
          <pc:docMk/>
          <pc:sldMk cId="1732337105" sldId="261"/>
        </pc:sldMkLst>
        <pc:graphicFrameChg chg="mod modGraphic">
          <ac:chgData name="Francesco Rea" userId="S::francesco.rea@iit.it::2d09f926-2d14-4e4a-acb2-d46524998c7e" providerId="AD" clId="Web-{8062FB53-FF1B-4272-8367-645C2FAC9743}" dt="2022-05-13T09:54:15.947" v="605"/>
          <ac:graphicFrameMkLst>
            <pc:docMk/>
            <pc:sldMk cId="1732337105" sldId="261"/>
            <ac:graphicFrameMk id="4" creationId="{AEA16BD9-0FF9-4180-B2ED-D6E04D11732E}"/>
          </ac:graphicFrameMkLst>
        </pc:graphicFrameChg>
      </pc:sldChg>
    </pc:docChg>
  </pc:docChgLst>
</pc:chgInfo>
</file>

<file path=ppt/comments/modernComment_100_75C1E6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A772021-1026-4955-8093-D347E57C24D9}" authorId="{7A1209B9-3AB0-D88B-2036-5D11F7AF6F53}" created="2022-05-13T09:44:20.46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75641838" sldId="256"/>
      <ac:graphicFrameMk id="4" creationId="{AEA16BD9-0FF9-4180-B2ED-D6E04D11732E}"/>
      <ac:tblMk/>
      <ac:tcMk rowId="1858824932" colId="92452906"/>
      <ac:txMk cp="0" len="69">
        <ac:context len="98" hash="192789894"/>
      </ac:txMk>
    </ac:txMkLst>
    <p188:pos x="11440885" y="3287485"/>
    <p188:txBody>
      <a:bodyPr/>
      <a:lstStyle/>
      <a:p>
        <a:r>
          <a:rPr lang="en-US"/>
          <a:t>this cannot be an image since ISIM has to provide a processed information to us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F8CE-56DC-4592-91C0-BD6192F80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F6467-17AF-401B-BCEA-B8BCBB13D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DCE4-6CB6-4EF1-A123-CAAB3644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D26-C989-42A1-87A4-70BF5723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B809-B6AF-40D7-A998-279FDAB9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4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B6DE-E792-4936-81AE-F37F260E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17822-0931-4681-B3AC-931CBE598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748D-958A-475E-9F14-7EE7777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FA7B-94DB-4746-8F10-7DCF97E6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3D27-5668-4F36-A479-8B10F338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A3324-7C23-43DE-A24D-CF2A4C89E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0ED1A-FFEF-49EA-9261-107A294C8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F5E9-FF27-41D9-AD6A-508D2FAE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DFE8-148C-46F3-868C-5848210E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394D-FB1E-4271-AAD4-ADF5D77A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07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0D0E-8C60-4B0A-BA33-334DA2D1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7CC1-14E0-4C6C-9ACA-74E52C02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69B6-EE38-4322-96C4-F30925E4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0CA4-E3DF-4491-96A1-9650EFB7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AB35-4AE0-42F3-BCFE-DE86311E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5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8DA-03C1-42B3-8FD8-240A85FE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E81A-FE35-48C8-A593-8F2BE93F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1698-EDC0-4C34-95BC-F3091B3A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BAF40-C628-41AF-8B13-7DFAD073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561B-D994-48D4-B675-BDD26F77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0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25A3-C51F-4243-AA1B-CE28C6A5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81C-35F8-468B-B7EF-E8738A53F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E7E91-5051-417C-B6A3-C4AC7A0D9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19D6A-77F9-4E8A-83A1-B3C94592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5A60-C6B8-4B36-8323-F0021AE0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38F28-9758-4252-9736-A3E99786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6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2F07-5ACF-44B9-B41F-D1F32733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FF4A3-9BC0-4B0F-AEBD-7BF84524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EFEF-3F3A-41BA-AA2C-2530CD1E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9CCFA-C977-44AE-8FF1-99BCA541A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76819-8F7C-4DB4-8CEE-B122861FD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EE443-5CAB-4126-9374-C929CEF1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EFC3F-6143-428E-8370-E9264E0D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8A9F9-6D1F-4F11-B132-A58C968A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84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F3C1-F668-4FBE-9C86-DBEFEEB6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79924-03FC-44B8-9516-484106A7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08F3C-FA6C-440C-B65E-841494AC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29B43-DF40-4ECB-A945-1B9DAFE1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49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14432-CD5E-4E4C-AFA7-9F45A65A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F0928-459F-4A8F-8D39-A39171D1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CE7A0-3FB4-4D32-841B-2FC37E51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84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7BA7-6F44-4D13-9709-9A15EB33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BD6D-A974-4259-B899-17E955E9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D52C0-DBA5-414D-9DE2-86BC9A66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00F7C-2A63-4C75-A78B-091C1C47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6C252-E07A-49B6-8C24-7AE5DAD3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32C52-62A6-4083-AA16-254EB0A4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82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024-E23F-4857-B994-205B7865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92096-AA35-4BCC-9F5C-3B155188E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D25C-5506-4667-BD63-47311D7E5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71C1E-01A8-4439-B4B3-0F3DEF92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1C9D6-477A-49F8-85EC-5C0493AA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8D5F-2E41-4256-BEDC-37BFEF71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61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BC3E3-615A-4B6D-9CEB-3A50F9BB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C81CA-5650-4D86-A559-3965468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EB3D-6163-4E83-AB0C-93B32285F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C68F-5EAE-412F-B346-A199307C257E}" type="datetimeFigureOut">
              <a:rPr lang="it-IT" smtClean="0"/>
              <a:t>19/05/2022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4AFC-88B0-4FC8-AB9E-E38EAEDD1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1612-9000-439D-9114-5269B5E78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9F06-2AEF-4897-AA5C-67893C66BE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98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75C1E6EE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A16BD9-0FF9-4180-B2ED-D6E04D117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6798"/>
              </p:ext>
            </p:extLst>
          </p:nvPr>
        </p:nvGraphicFramePr>
        <p:xfrm>
          <a:off x="0" y="165993"/>
          <a:ext cx="12433300" cy="683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292">
                  <a:extLst>
                    <a:ext uri="{9D8B030D-6E8A-4147-A177-3AD203B41FA5}">
                      <a16:colId xmlns:a16="http://schemas.microsoft.com/office/drawing/2014/main" val="2797245836"/>
                    </a:ext>
                  </a:extLst>
                </a:gridCol>
                <a:gridCol w="3020036">
                  <a:extLst>
                    <a:ext uri="{9D8B030D-6E8A-4147-A177-3AD203B41FA5}">
                      <a16:colId xmlns:a16="http://schemas.microsoft.com/office/drawing/2014/main" val="1022300052"/>
                    </a:ext>
                  </a:extLst>
                </a:gridCol>
                <a:gridCol w="8263972">
                  <a:extLst>
                    <a:ext uri="{9D8B030D-6E8A-4147-A177-3AD203B41FA5}">
                      <a16:colId xmlns:a16="http://schemas.microsoft.com/office/drawing/2014/main" val="9245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Input 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Variables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6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PEM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Lettura movimento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High-level understanding of environment - list of objects (static, dynamic of human type, dynamic of non-human type) of the environment with their features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UUID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Past, current and predicted features  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(timestamp[float], object (shape[string], size[int], position[string], orientation[string]), </a:t>
                      </a:r>
                      <a:r>
                        <a:rPr lang="en-US" sz="14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tagsemanticp</a:t>
                      </a:r>
                      <a:r>
                        <a:rPr lang="en-US" sz="14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[string])</a:t>
                      </a:r>
                    </a:p>
                    <a:p>
                      <a:pPr marL="1200150" lvl="2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 </a:t>
                      </a:r>
                    </a:p>
                    <a:p>
                      <a:pPr marL="1200150" lvl="2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physical description (shape, size, position, orientation) </a:t>
                      </a:r>
                    </a:p>
                    <a:p>
                      <a:pPr marL="1200150" lvl="2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description </a:t>
                      </a:r>
                    </a:p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Sensory</a:t>
                      </a:r>
                      <a:r>
                        <a:rPr lang="it-IT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from 2D color frame-based camera (showing human operator eyes) 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directionofsight</a:t>
                      </a:r>
                      <a:r>
                        <a:rPr lang="en-US" sz="18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[string])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PIM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err="1"/>
                        <a:t>Effector</a:t>
                      </a:r>
                      <a:r>
                        <a:rPr lang="it-IT"/>
                        <a:t> </a:t>
                      </a:r>
                      <a:r>
                        <a:rPr lang="it-IT" err="1"/>
                        <a:t>states</a:t>
                      </a:r>
                      <a:r>
                        <a:rPr lang="it-IT"/>
                        <a:t> (robot </a:t>
                      </a:r>
                      <a:r>
                        <a:rPr lang="it-IT" err="1"/>
                        <a:t>arms</a:t>
                      </a:r>
                      <a:r>
                        <a:rPr lang="it-IT"/>
                        <a:t> and hand)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state (Are these data required by SIM for analysis of human-robot collaboration?) 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(state[string], </a:t>
                      </a:r>
                      <a:r>
                        <a:rPr lang="en-US" sz="1800" b="0" i="0" u="none" strike="noStrike" kern="1200" noProof="0">
                          <a:solidFill>
                            <a:srgbClr val="FF0000"/>
                          </a:solidFill>
                          <a:effectLst/>
                        </a:rPr>
                        <a:t>end-effector-arm (position [strings], velocity, acceleration, forces)</a:t>
                      </a:r>
                      <a:endParaRPr lang="en-US" sz="180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end-effector-hand (position [strings], velocity, acceleration, forces),</a:t>
                      </a: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Tactile (label [string], temperature[float]))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Positions, velocities, accelerations and forces of arm, and forces and torques at the end-effector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Positions, velocities, accelerations and forces of hand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Tactile information, temperatures from hand </a:t>
                      </a:r>
                    </a:p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1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418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A16BD9-0FF9-4180-B2ED-D6E04D117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69005"/>
              </p:ext>
            </p:extLst>
          </p:nvPr>
        </p:nvGraphicFramePr>
        <p:xfrm>
          <a:off x="0" y="165993"/>
          <a:ext cx="12433300" cy="70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48">
                  <a:extLst>
                    <a:ext uri="{9D8B030D-6E8A-4147-A177-3AD203B41FA5}">
                      <a16:colId xmlns:a16="http://schemas.microsoft.com/office/drawing/2014/main" val="2797245836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022300052"/>
                    </a:ext>
                  </a:extLst>
                </a:gridCol>
                <a:gridCol w="9799157">
                  <a:extLst>
                    <a:ext uri="{9D8B030D-6E8A-4147-A177-3AD203B41FA5}">
                      <a16:colId xmlns:a16="http://schemas.microsoft.com/office/drawing/2014/main" val="9245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i="0" u="sng" noProof="0">
                          <a:effectLst/>
                        </a:rPr>
                        <a:t>Input 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6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PEM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err="1"/>
                        <a:t>Lettura</a:t>
                      </a:r>
                      <a:r>
                        <a:rPr lang="en-US" noProof="0"/>
                        <a:t> </a:t>
                      </a:r>
                      <a:r>
                        <a:rPr lang="en-US" noProof="0" err="1"/>
                        <a:t>movimento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High-level understanding of environment - list of objects (static, dynamic of human type, dynamic of non-human type) of the environment with their features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UUID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Past, current and predicted features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u="none" strike="noStrike" kern="1200" noProof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(timestamp[float], object (shape[string], size[int], position[string], orientation[string]), </a:t>
                      </a:r>
                      <a:r>
                        <a:rPr lang="en-US" sz="1800" b="0" i="0" u="none" strike="noStrike" kern="1200" noProof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tagsemanticp</a:t>
                      </a:r>
                      <a:r>
                        <a:rPr lang="en-US" sz="1800" b="0" i="0" u="none" strike="noStrike" kern="1200" noProof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[string])</a:t>
                      </a:r>
                      <a:endParaRPr lang="en-US" sz="1800" b="0" i="0" kern="1200" noProof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200150" lvl="2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 </a:t>
                      </a:r>
                    </a:p>
                    <a:p>
                      <a:pPr marL="1200150" lvl="2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physical description (shape, size, position, orientation) </a:t>
                      </a:r>
                    </a:p>
                    <a:p>
                      <a:pPr marL="1200150" lvl="2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8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description </a:t>
                      </a:r>
                    </a:p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Sensory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from 2D color frame-based camera (showing human operator eyes) </a:t>
                      </a: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PIM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Effector states (robot arms and hand)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state (Are these data required by SIM for analysis of human-robot collaboration?)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Positions, velocities, accelerations and forces of arm, and forces and torques at the end-effector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Positions, velocities, accelerations and forces of hand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Tactile information, temperatures from hand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1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>
                          <a:solidFill>
                            <a:srgbClr val="FF0000"/>
                          </a:solidFill>
                        </a:rPr>
                        <a:t>New input from other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6.7 Grasping strategies </a:t>
                      </a:r>
                      <a:r>
                        <a:rPr lang="en-US" sz="16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(example: </a:t>
                      </a:r>
                      <a:r>
                        <a:rPr lang="en-US" sz="1600" i="1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[type (power, pinch, three finger), </a:t>
                      </a:r>
                      <a:r>
                        <a:rPr lang="en-US" sz="1600" i="1" kern="1200" noProof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xyz</a:t>
                      </a:r>
                      <a:r>
                        <a:rPr lang="en-US" sz="1600" i="1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(location), time to lift] </a:t>
                      </a:r>
                      <a:r>
                        <a:rPr lang="en-US" sz="16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5.3 Human behavior analysis </a:t>
                      </a:r>
                      <a:r>
                        <a:rPr lang="en-US" sz="16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(example: </a:t>
                      </a:r>
                      <a:r>
                        <a:rPr lang="en-US" sz="1600" i="1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[grasping type (power, pinch, three fingers), grasp position (space position), body posture]</a:t>
                      </a:r>
                      <a:r>
                        <a:rPr lang="en-US" sz="16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6.2 Neuromorphic sensing (example:</a:t>
                      </a:r>
                      <a:r>
                        <a:rPr lang="en-US" sz="1800" i="1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r>
                        <a:rPr lang="en-US" sz="18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6.2 Fatigue Analysis (example:</a:t>
                      </a:r>
                      <a:r>
                        <a:rPr lang="en-US" sz="1800" i="1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r>
                        <a:rPr lang="en-US" sz="18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noProof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4.7 From non – verbal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6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3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DCE260-B34F-4E39-B2E0-C0BB71219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90760"/>
              </p:ext>
            </p:extLst>
          </p:nvPr>
        </p:nvGraphicFramePr>
        <p:xfrm>
          <a:off x="0" y="172720"/>
          <a:ext cx="12192001" cy="851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916">
                  <a:extLst>
                    <a:ext uri="{9D8B030D-6E8A-4147-A177-3AD203B41FA5}">
                      <a16:colId xmlns:a16="http://schemas.microsoft.com/office/drawing/2014/main" val="2797245836"/>
                    </a:ext>
                  </a:extLst>
                </a:gridCol>
                <a:gridCol w="4954292">
                  <a:extLst>
                    <a:ext uri="{9D8B030D-6E8A-4147-A177-3AD203B41FA5}">
                      <a16:colId xmlns:a16="http://schemas.microsoft.com/office/drawing/2014/main" val="1022300052"/>
                    </a:ext>
                  </a:extLst>
                </a:gridCol>
                <a:gridCol w="5204793">
                  <a:extLst>
                    <a:ext uri="{9D8B030D-6E8A-4147-A177-3AD203B41FA5}">
                      <a16:colId xmlns:a16="http://schemas.microsoft.com/office/drawing/2014/main" val="9245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Output SIM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Variables</a:t>
                      </a:r>
                      <a:r>
                        <a:rPr lang="it-IT" dirty="0"/>
                        <a:t> 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6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HICEM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Human worker </a:t>
                      </a:r>
                      <a:r>
                        <a:rPr lang="it-IT" dirty="0" err="1"/>
                        <a:t>parameters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intention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Grasp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movements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robots</a:t>
                      </a:r>
                      <a:r>
                        <a:rPr lang="it-IT" dirty="0"/>
                        <a:t>, human </a:t>
                      </a:r>
                      <a:r>
                        <a:rPr lang="it-IT" dirty="0" err="1"/>
                        <a:t>presence</a:t>
                      </a:r>
                      <a:r>
                        <a:rPr lang="it-IT" dirty="0"/>
                        <a:t> in the </a:t>
                      </a:r>
                      <a:r>
                        <a:rPr lang="it-IT" dirty="0" err="1"/>
                        <a:t>environment</a:t>
                      </a:r>
                      <a:endParaRPr lang="it-IT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Corrections to the robot's grasp and movement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(command (grasp[string], movement[string]))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Enhanced description of human related elements of environment (dynamic objects of human type):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 motion characteristics (hand, body parts, tools), as 3D profiles of velocity and acceleration (expressed symbolically) 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(human-motion (hand[string], body parts, tools))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(human-motion(velocity[string], acc[string]))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 prediction of motion characteristics (obtained from analysis of human action goal) 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(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HumanMotion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-prediction (goal [string]))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engagement level 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(engagemenent (level[float]))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cognitive load level 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(cognitive (level[float])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gaze pattern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grasping strategy 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mood </a:t>
                      </a:r>
                    </a:p>
                    <a:p>
                      <a:pPr marL="914400" lvl="1" indent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(mood (level[float])</a:t>
                      </a:r>
                      <a:endParaRPr lang="en-US" sz="1800" b="0" i="0" u="none" strike="noStrike" kern="1200" noProof="0" dirty="0">
                        <a:effectLst/>
                      </a:endParaRP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worker's reaction time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gesture commands (user requests) 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(recognized-gesture [string])</a:t>
                      </a:r>
                    </a:p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721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3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03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A16BD9-0FF9-4180-B2ED-D6E04D117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86913"/>
              </p:ext>
            </p:extLst>
          </p:nvPr>
        </p:nvGraphicFramePr>
        <p:xfrm>
          <a:off x="-15875" y="62441"/>
          <a:ext cx="12293600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797245836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1022300052"/>
                    </a:ext>
                  </a:extLst>
                </a:gridCol>
                <a:gridCol w="6959600">
                  <a:extLst>
                    <a:ext uri="{9D8B030D-6E8A-4147-A177-3AD203B41FA5}">
                      <a16:colId xmlns:a16="http://schemas.microsoft.com/office/drawing/2014/main" val="9245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INPUT SEM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6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ISIM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Emergency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of Emergency Interface</a:t>
                      </a:r>
                    </a:p>
                    <a:p>
                      <a:pPr lvl="0">
                        <a:buNone/>
                      </a:pPr>
                      <a:r>
                        <a:rPr lang="it-IT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emergencylabel</a:t>
                      </a:r>
                      <a:r>
                        <a:rPr lang="it-IT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it-IT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it-IT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PEM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Environment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High-level understanding of environment - list of objects (static, dynamic of human type, dynamic of non-human type) of the environment with their features 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UUID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Past, current and predicted features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(timestamp[float], object (shape[string], size[int], position[string], orientation[string]), </a:t>
                      </a:r>
                      <a:r>
                        <a:rPr lang="en-US" sz="1800" b="0" i="0" u="none" strike="noStrike" noProof="0" err="1">
                          <a:solidFill>
                            <a:srgbClr val="FF0000"/>
                          </a:solidFill>
                          <a:latin typeface="Calibri"/>
                        </a:rPr>
                        <a:t>tagsemanticp</a:t>
                      </a:r>
                      <a:r>
                        <a:rPr lang="en-US" sz="18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[string])</a:t>
                      </a:r>
                      <a:endParaRPr lang="en-US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(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T 4.3 Safety risks other objects</a:t>
                      </a:r>
                      <a:r>
                        <a:rPr lang="en-US"/>
                        <a:t>)</a:t>
                      </a:r>
                    </a:p>
                    <a:p>
                      <a:pPr marL="1200150" lvl="2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Timestamp </a:t>
                      </a:r>
                    </a:p>
                    <a:p>
                      <a:pPr marL="1200150" lvl="2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3D physical description (shape, size, position, orientation) </a:t>
                      </a:r>
                    </a:p>
                    <a:p>
                      <a:pPr marL="1257300" lvl="2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Semantic description </a:t>
                      </a:r>
                      <a:endParaRPr lang="it-IT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2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LOCEM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Progress and result of actions (feedback)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and result of requested emergency action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1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>
                          <a:solidFill>
                            <a:srgbClr val="FF0000"/>
                          </a:solidFill>
                        </a:rPr>
                        <a:t>New input from other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4.5 human postures analysis (posture[string])</a:t>
                      </a:r>
                    </a:p>
                    <a:p>
                      <a:pPr lvl="0">
                        <a:buNone/>
                      </a:pPr>
                      <a:endParaRPr lang="en-US" sz="180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8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4.4 Neuromorphic sensing (point1[speed], point2[speed])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2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95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7CE366-37BF-46AA-92D3-213788C08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32793"/>
              </p:ext>
            </p:extLst>
          </p:nvPr>
        </p:nvGraphicFramePr>
        <p:xfrm>
          <a:off x="19050" y="-123224"/>
          <a:ext cx="12573000" cy="860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97245836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val="1022300052"/>
                    </a:ext>
                  </a:extLst>
                </a:gridCol>
                <a:gridCol w="6146800">
                  <a:extLst>
                    <a:ext uri="{9D8B030D-6E8A-4147-A177-3AD203B41FA5}">
                      <a16:colId xmlns:a16="http://schemas.microsoft.com/office/drawing/2014/main" val="9245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OUTPUT SEM 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6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HICEM 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High </a:t>
                      </a:r>
                      <a:r>
                        <a:rPr lang="it-IT" dirty="0" err="1"/>
                        <a:t>level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emergency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ergonomics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commands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level and high latency emergency and ergonomics instructions:</a:t>
                      </a:r>
                    </a:p>
                    <a:p>
                      <a:pPr marL="800100" lvl="1" indent="-342900" rtl="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action to be performed by robot (movement, grasp, stopping) :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Action (movement [string], description[string], cause)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Action (grasp [string], </a:t>
                      </a:r>
                      <a:r>
                        <a:rPr lang="en-US" sz="1800" b="0" i="0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, description[string], cause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Action (stopping[string], description, cause)</a:t>
                      </a:r>
                    </a:p>
                    <a:p>
                      <a:pPr marL="1200150" lvl="2" indent="-285750" rtl="0">
                        <a:buFont typeface="Wingdings" panose="05000000000000000000" pitchFamily="2" charset="2"/>
                        <a:buChar char="q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action or only conditions to be imposed on currently performed actions (e.g., pace of work) </a:t>
                      </a:r>
                    </a:p>
                    <a:p>
                      <a:pPr marL="742950" lvl="1" indent="-285750" rtl="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description of the goal for the movement action (description composed of numerical parameters of goal and semantic information) </a:t>
                      </a:r>
                    </a:p>
                    <a:p>
                      <a:pPr marL="742950" lvl="1" indent="-285750" rtl="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reason behind emergency instructions (description of the problem and the mitigation) </a:t>
                      </a:r>
                    </a:p>
                    <a:p>
                      <a:pPr marL="742950" lvl="1" indent="-285750" rtl="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regarding safety and ergonomics to be indicated to human worker (From GA: implicit communication necessary to be transferred to the operator before the robotic actions is performed)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LOCEM 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High </a:t>
                      </a:r>
                      <a:r>
                        <a:rPr lang="it-IT" dirty="0" err="1"/>
                        <a:t>level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emergency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commends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level and low latency emergency instructions 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action to be performed by robot (movement, grasp, stopping, corrections) 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sz="1800" b="0" i="0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Action (movement [string])</a:t>
                      </a:r>
                      <a:endParaRPr lang="en-US" sz="1800" b="0" i="0" u="none" strike="noStrike" kern="1200" noProof="0" dirty="0">
                        <a:effectLst/>
                      </a:endParaRPr>
                    </a:p>
                    <a:p>
                      <a:pPr marL="457200" lvl="1" indent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     Action (grasp [string])</a:t>
                      </a:r>
                      <a:endParaRPr lang="en-US" sz="1800" b="0" i="0" u="none" strike="noStrike" kern="1200" noProof="0" dirty="0">
                        <a:effectLst/>
                      </a:endParaRPr>
                    </a:p>
                    <a:p>
                      <a:pPr marL="457200" lvl="1" indent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     Action (stopping[string])</a:t>
                      </a:r>
                      <a:endParaRPr lang="en-US" dirty="0"/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description of the goal for the movement action (description composed of numerical parameters of goal and semantic information) </a:t>
                      </a:r>
                      <a:b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249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Courier New"/>
                        <a:buChar char="o"/>
                      </a:pPr>
                      <a:endParaRPr lang="en-US" sz="18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6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10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03D752C13F249B253FB4F265F23A9" ma:contentTypeVersion="12" ma:contentTypeDescription="Creare un nuovo documento." ma:contentTypeScope="" ma:versionID="a8d6c2c74d61bfa30d82d79bc055e175">
  <xsd:schema xmlns:xsd="http://www.w3.org/2001/XMLSchema" xmlns:xs="http://www.w3.org/2001/XMLSchema" xmlns:p="http://schemas.microsoft.com/office/2006/metadata/properties" xmlns:ns2="17dcdd10-60b6-412b-af11-915101698c58" xmlns:ns3="f1a171f9-3731-4279-a0b4-d29a2b2f7f9d" targetNamespace="http://schemas.microsoft.com/office/2006/metadata/properties" ma:root="true" ma:fieldsID="754142c048f4a773f89749cd4081eba4" ns2:_="" ns3:_="">
    <xsd:import namespace="17dcdd10-60b6-412b-af11-915101698c58"/>
    <xsd:import namespace="f1a171f9-3731-4279-a0b4-d29a2b2f7f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cdd10-60b6-412b-af11-915101698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171f9-3731-4279-a0b4-d29a2b2f7f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72C028-19CA-433F-9452-A10DAEBFAC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FB7921-CEF3-4D45-BF47-8F67975EA2FF}">
  <ds:schemaRefs>
    <ds:schemaRef ds:uri="17dcdd10-60b6-412b-af11-915101698c58"/>
    <ds:schemaRef ds:uri="f1a171f9-3731-4279-a0b4-d29a2b2f7f9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2B770F-FD8A-4446-A8DA-464BA3E0F6DA}">
  <ds:schemaRefs>
    <ds:schemaRef ds:uri="54586715-a29a-4547-85a3-2d1bea13a753"/>
    <ds:schemaRef ds:uri="e7e25662-277d-4faa-9ca1-f9aa4f69243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Nataletti</dc:creator>
  <cp:revision>31</cp:revision>
  <dcterms:created xsi:type="dcterms:W3CDTF">2022-04-14T08:15:27Z</dcterms:created>
  <dcterms:modified xsi:type="dcterms:W3CDTF">2022-05-20T06:48:40Z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0x010100BF903D752C13F249B253FB4F265F23A9</vt:lpwstr>
  </property>
</Properties>
</file>