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5" r:id="rId3"/>
    <p:sldId id="272" r:id="rId4"/>
    <p:sldId id="268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7" d="100"/>
          <a:sy n="77" d="100"/>
        </p:scale>
        <p:origin x="96" y="109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Введение в микроконтроллеры</a:t>
            </a:r>
            <a:br>
              <a:rPr lang="en-US" sz="4000" dirty="0"/>
            </a:br>
            <a:r>
              <a:rPr lang="en-US" sz="4000" dirty="0"/>
              <a:t>ESP8266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Подготовил: Кириленко Иван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SP32 WROOM DevKit v1 / Купить в Москве и СПБ с доставкой по России /  Амперка">
            <a:extLst>
              <a:ext uri="{FF2B5EF4-FFF2-40B4-BE49-F238E27FC236}">
                <a16:creationId xmlns:a16="http://schemas.microsoft.com/office/drawing/2014/main" id="{0AD6BDCA-9A86-48ED-AF5C-B12E84DD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227832"/>
            <a:ext cx="3200400" cy="239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С</a:t>
            </a:r>
            <a:r>
              <a:rPr lang="en-US" dirty="0"/>
              <a:t>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Arduino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ESP32/8266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Wi-fi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Bluetooth</a:t>
            </a:r>
          </a:p>
        </p:txBody>
      </p:sp>
      <p:pic>
        <p:nvPicPr>
          <p:cNvPr id="3074" name="Picture 2" descr="Arduino — Википедия">
            <a:extLst>
              <a:ext uri="{FF2B5EF4-FFF2-40B4-BE49-F238E27FC236}">
                <a16:creationId xmlns:a16="http://schemas.microsoft.com/office/drawing/2014/main" id="{E1606385-C184-40FF-A9BA-5DA31303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67" y="1657192"/>
            <a:ext cx="2104211" cy="14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F1F822-C3DB-4B48-8EAB-06F7AD37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6EF1CB8-9766-4976-ADEC-081A2CC68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4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E6CCB-C322-456A-AAB5-46A3337E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98" y="729208"/>
            <a:ext cx="2720827" cy="1529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0C03C-A023-49CA-8E12-9D7E951D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73" y="1040691"/>
            <a:ext cx="2720827" cy="9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5266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22</Words>
  <Application>Microsoft Office PowerPoint</Application>
  <PresentationFormat>Экран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Cover</vt:lpstr>
      <vt:lpstr>1_Cover</vt:lpstr>
      <vt:lpstr>Введение в микроконтроллеры ESP8266</vt:lpstr>
      <vt:lpstr>Программирование С/C++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Кириленко Иван Игоревич</cp:lastModifiedBy>
  <cp:revision>51</cp:revision>
  <dcterms:created xsi:type="dcterms:W3CDTF">2014-06-27T12:30:22Z</dcterms:created>
  <dcterms:modified xsi:type="dcterms:W3CDTF">2021-09-29T19:25:39Z</dcterms:modified>
</cp:coreProperties>
</file>