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8"/>
  </p:notesMasterIdLst>
  <p:handoutMasterIdLst>
    <p:handoutMasterId r:id="rId9"/>
  </p:handoutMasterIdLst>
  <p:sldIdLst>
    <p:sldId id="265" r:id="rId3"/>
    <p:sldId id="257" r:id="rId4"/>
    <p:sldId id="264" r:id="rId5"/>
    <p:sldId id="268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852" y="10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Введение в микроконтроллеры</a:t>
            </a:r>
            <a:br>
              <a:rPr lang="en-US" sz="4000" dirty="0"/>
            </a:br>
            <a:r>
              <a:rPr lang="en-US" sz="4000" dirty="0"/>
              <a:t>ESP8266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Подготовил: Кириленко Иван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ТЕКСТ 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Второй уровень списка</a:t>
            </a:r>
            <a:endParaRPr lang="en-US" dirty="0"/>
          </a:p>
          <a:p>
            <a:pPr lvl="2">
              <a:buClr>
                <a:srgbClr val="1946BA"/>
              </a:buClr>
            </a:pPr>
            <a:r>
              <a:rPr lang="ru-RU" dirty="0"/>
              <a:t>Третий уровень списка</a:t>
            </a:r>
            <a:endParaRPr lang="en-US" dirty="0"/>
          </a:p>
          <a:p>
            <a:pPr>
              <a:buClr>
                <a:srgbClr val="1946BA"/>
              </a:buClr>
            </a:pP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F1F822-C3DB-4B48-8EAB-06F7AD37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98" y="2259116"/>
            <a:ext cx="1880578" cy="18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6EF1CB8-9766-4976-ADEC-081A2CC68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4" y="2259116"/>
            <a:ext cx="1880578" cy="18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E6CCB-C322-456A-AAB5-46A3337E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98" y="729208"/>
            <a:ext cx="2720827" cy="1529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0C03C-A023-49CA-8E12-9D7E951D8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573" y="1040691"/>
            <a:ext cx="2720827" cy="9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5266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Words>32</Words>
  <Application>Microsoft Office PowerPoint</Application>
  <PresentationFormat>Экран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Cover</vt:lpstr>
      <vt:lpstr>1_Cover</vt:lpstr>
      <vt:lpstr>Введение в микроконтроллеры ESP8266</vt:lpstr>
      <vt:lpstr>ТЕКСТ</vt:lpstr>
      <vt:lpstr>Заголовок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Кириленко Иван Игоревич</cp:lastModifiedBy>
  <cp:revision>50</cp:revision>
  <dcterms:created xsi:type="dcterms:W3CDTF">2014-06-27T12:30:22Z</dcterms:created>
  <dcterms:modified xsi:type="dcterms:W3CDTF">2021-09-29T17:55:01Z</dcterms:modified>
</cp:coreProperties>
</file>