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1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3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9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5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B0F0"/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57186A-11FF-446A-A6E3-3FEC6A97070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2886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3F62A7-D379-4358-A72E-AC98679AA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IMDb</a:t>
            </a:r>
            <a:r>
              <a:rPr lang="hu-HU" dirty="0"/>
              <a:t> projekt bemutató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B6F741-EEF6-4D62-A342-962D73B1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Use-Case</a:t>
            </a:r>
            <a:r>
              <a:rPr lang="hu-HU" dirty="0"/>
              <a:t> Diagram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93E223-F6E4-49DE-A812-AE5823D8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Követelmény rögzítés. A rendszer funkcióinak leírása.</a:t>
            </a:r>
          </a:p>
          <a:p>
            <a:r>
              <a:rPr lang="hu-HU" dirty="0"/>
              <a:t>Felelős: Szabó Tamás</a:t>
            </a:r>
          </a:p>
          <a:p>
            <a:r>
              <a:rPr lang="hu-HU" dirty="0"/>
              <a:t>Eredménye:</a:t>
            </a:r>
          </a:p>
          <a:p>
            <a:pPr lvl="1"/>
            <a:r>
              <a:rPr lang="hu-HU" dirty="0"/>
              <a:t>Szemléletes</a:t>
            </a:r>
          </a:p>
          <a:p>
            <a:pPr lvl="1"/>
            <a:r>
              <a:rPr lang="hu-HU" dirty="0"/>
              <a:t>Átlátható</a:t>
            </a:r>
          </a:p>
          <a:p>
            <a:pPr lvl="1"/>
            <a:r>
              <a:rPr lang="hu-HU" dirty="0"/>
              <a:t>A rendszer amit el akarunk készíteni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B780C84-9FB0-42DD-8C55-EE62C0812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75" y="365760"/>
            <a:ext cx="9407050" cy="6126480"/>
          </a:xfrm>
        </p:spPr>
      </p:pic>
    </p:spTree>
    <p:extLst>
      <p:ext uri="{BB962C8B-B14F-4D97-AF65-F5344CB8AC3E}">
        <p14:creationId xmlns:p14="http://schemas.microsoft.com/office/powerpoint/2010/main" val="392538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67509B-4D66-4209-85D8-72D4CCDE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Diagram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4483AF-D0C9-49D7-9860-CE128BA1B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Osztályok és összefüggéseik ábrázolása</a:t>
            </a:r>
          </a:p>
          <a:p>
            <a:r>
              <a:rPr lang="hu-HU" dirty="0"/>
              <a:t>Felelős: Lukács Máté</a:t>
            </a:r>
          </a:p>
          <a:p>
            <a:r>
              <a:rPr lang="hu-HU" dirty="0"/>
              <a:t>Eredménye: A rendszer strukturális összetevőinek és azok kapcsolatainak ábrázolása.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5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19CD74A-C531-4A67-AA7B-A91C0412E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351" y="228600"/>
            <a:ext cx="8629297" cy="6400800"/>
          </a:xfrm>
        </p:spPr>
      </p:pic>
    </p:spTree>
    <p:extLst>
      <p:ext uri="{BB962C8B-B14F-4D97-AF65-F5344CB8AC3E}">
        <p14:creationId xmlns:p14="http://schemas.microsoft.com/office/powerpoint/2010/main" val="320398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B4830D-1BE8-45E9-A0CF-19CACDDC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Sequence</a:t>
            </a:r>
            <a:r>
              <a:rPr lang="hu-HU" dirty="0"/>
              <a:t> Diagram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620483-51EA-4AAA-90B2-69E3FB80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Cél: Az objektumok egymással való kommunikációjának ábrázolása.</a:t>
            </a:r>
          </a:p>
          <a:p>
            <a:r>
              <a:rPr lang="hu-HU" dirty="0"/>
              <a:t>Felelős: </a:t>
            </a:r>
            <a:r>
              <a:rPr lang="hu-HU" dirty="0" err="1"/>
              <a:t>Briják</a:t>
            </a:r>
            <a:r>
              <a:rPr lang="hu-HU" dirty="0"/>
              <a:t> Dávid</a:t>
            </a:r>
          </a:p>
          <a:p>
            <a:r>
              <a:rPr lang="hu-HU" dirty="0"/>
              <a:t>Eredmény: A különböző jogosultsági körökhöz kész </a:t>
            </a:r>
            <a:r>
              <a:rPr lang="hu-HU" dirty="0" err="1"/>
              <a:t>sequence</a:t>
            </a:r>
            <a:r>
              <a:rPr lang="hu-HU" dirty="0"/>
              <a:t> diagrammok.</a:t>
            </a:r>
          </a:p>
          <a:p>
            <a:pPr lvl="1"/>
            <a:r>
              <a:rPr lang="hu-HU" dirty="0" err="1"/>
              <a:t>Guest</a:t>
            </a:r>
            <a:endParaRPr lang="hu-HU" dirty="0"/>
          </a:p>
          <a:p>
            <a:pPr lvl="1"/>
            <a:r>
              <a:rPr lang="hu-HU" dirty="0" err="1"/>
              <a:t>User</a:t>
            </a:r>
            <a:endParaRPr lang="hu-HU" dirty="0"/>
          </a:p>
          <a:p>
            <a:pPr lvl="1"/>
            <a:r>
              <a:rPr lang="hu-HU" dirty="0" err="1"/>
              <a:t>Moderator</a:t>
            </a:r>
            <a:endParaRPr lang="hu-HU" dirty="0"/>
          </a:p>
          <a:p>
            <a:pPr lvl="1"/>
            <a:r>
              <a:rPr lang="hu-HU" dirty="0" err="1"/>
              <a:t>Admin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915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3C53098-F1EB-4A90-8E4A-61A97F623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43" y="137160"/>
            <a:ext cx="8074314" cy="6583680"/>
          </a:xfrm>
        </p:spPr>
      </p:pic>
    </p:spTree>
    <p:extLst>
      <p:ext uri="{BB962C8B-B14F-4D97-AF65-F5344CB8AC3E}">
        <p14:creationId xmlns:p14="http://schemas.microsoft.com/office/powerpoint/2010/main" val="153954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36E63C-5FBE-4B93-82B6-0AD90594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Egyed – kapcsolat diagram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96F4A0-BAB0-4F95-A1D7-A3585D2D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Tárolandó adatok és kapcsolataik grafikus ábrázolása.</a:t>
            </a:r>
          </a:p>
          <a:p>
            <a:r>
              <a:rPr lang="hu-HU" dirty="0"/>
              <a:t>Felelős: Kovács Noel</a:t>
            </a:r>
          </a:p>
          <a:p>
            <a:r>
              <a:rPr lang="hu-HU" dirty="0"/>
              <a:t>Eredmény: Rendszervázlat az oldal adatbázisának logikai modelljéről.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3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6A3ED12-2D57-431E-B527-95E714D7E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5" y="2"/>
            <a:ext cx="6583680" cy="6758871"/>
          </a:xfrm>
        </p:spPr>
      </p:pic>
    </p:spTree>
    <p:extLst>
      <p:ext uri="{BB962C8B-B14F-4D97-AF65-F5344CB8AC3E}">
        <p14:creationId xmlns:p14="http://schemas.microsoft.com/office/powerpoint/2010/main" val="296647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9AC990-E80D-4C73-B12A-AEDF707B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Package</a:t>
            </a:r>
            <a:r>
              <a:rPr lang="hu-HU" dirty="0"/>
              <a:t> diagram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3C146A-BA86-47B5-9A47-FDF027A9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Különböző modell elemek csoportosításának ábrázolása.</a:t>
            </a:r>
          </a:p>
          <a:p>
            <a:r>
              <a:rPr lang="hu-HU" dirty="0"/>
              <a:t>Felelős: </a:t>
            </a:r>
            <a:r>
              <a:rPr lang="hu-HU" dirty="0" err="1"/>
              <a:t>Dobrea</a:t>
            </a:r>
            <a:r>
              <a:rPr lang="hu-HU" dirty="0"/>
              <a:t> Alex</a:t>
            </a:r>
          </a:p>
          <a:p>
            <a:r>
              <a:rPr lang="hu-HU" dirty="0"/>
              <a:t>Eredmény: A rendszerünk kapcsolódó elemeinek csoportosításának ábrázolása.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0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C9E28964-824B-4E55-B6FC-87AD9B9F1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62" y="137160"/>
            <a:ext cx="10478876" cy="6583680"/>
          </a:xfrm>
        </p:spPr>
      </p:pic>
    </p:spTree>
    <p:extLst>
      <p:ext uri="{BB962C8B-B14F-4D97-AF65-F5344CB8AC3E}">
        <p14:creationId xmlns:p14="http://schemas.microsoft.com/office/powerpoint/2010/main" val="101046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C3A91E-15FE-4FB3-A336-7335E20A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Projektről röviden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266B45-D31A-469A-A81F-D28C0ED2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filmkatalógus </a:t>
            </a:r>
            <a:r>
              <a:rPr lang="hu-HU" dirty="0" err="1"/>
              <a:t>IMDb</a:t>
            </a:r>
            <a:r>
              <a:rPr lang="hu-HU" dirty="0"/>
              <a:t> mintájára</a:t>
            </a:r>
          </a:p>
          <a:p>
            <a:r>
              <a:rPr lang="hu-HU" dirty="0"/>
              <a:t>Technológia:</a:t>
            </a:r>
          </a:p>
          <a:p>
            <a:pPr lvl="1"/>
            <a:r>
              <a:rPr lang="hu-HU" dirty="0"/>
              <a:t>Php</a:t>
            </a:r>
          </a:p>
          <a:p>
            <a:pPr lvl="1"/>
            <a:r>
              <a:rPr lang="hu-HU" dirty="0" err="1"/>
              <a:t>Html</a:t>
            </a:r>
            <a:endParaRPr lang="hu-HU" dirty="0"/>
          </a:p>
          <a:p>
            <a:pPr lvl="1"/>
            <a:r>
              <a:rPr lang="hu-HU" dirty="0" err="1"/>
              <a:t>Css</a:t>
            </a:r>
            <a:endParaRPr lang="hu-HU" dirty="0"/>
          </a:p>
          <a:p>
            <a:pPr lvl="1"/>
            <a:r>
              <a:rPr lang="hu-HU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88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948287-64C3-499B-8EF1-6E24214D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2766218"/>
            <a:ext cx="10515600" cy="1325563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2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C1B6A-1A9A-4066-B237-470B3E10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I. Mérföldkő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04A5ED-CF64-41FF-9DA8-C3ABDE09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Projektterv dokumentum elkészítése:</a:t>
            </a:r>
          </a:p>
          <a:p>
            <a:pPr lvl="1"/>
            <a:r>
              <a:rPr lang="hu-HU" dirty="0"/>
              <a:t>Projekt fontosabb </a:t>
            </a:r>
            <a:r>
              <a:rPr lang="hu-HU" dirty="0" err="1"/>
              <a:t>mérföldköveinek</a:t>
            </a:r>
            <a:r>
              <a:rPr lang="hu-HU" dirty="0"/>
              <a:t> összefoglalása</a:t>
            </a:r>
          </a:p>
          <a:p>
            <a:pPr lvl="1"/>
            <a:r>
              <a:rPr lang="hu-HU" dirty="0"/>
              <a:t>Feladatok felosztása</a:t>
            </a:r>
          </a:p>
          <a:p>
            <a:pPr lvl="1"/>
            <a:r>
              <a:rPr lang="hu-HU" dirty="0"/>
              <a:t>Feladatokhoz határidők megszabása</a:t>
            </a:r>
          </a:p>
          <a:p>
            <a:r>
              <a:rPr lang="hu-HU" dirty="0"/>
              <a:t>Folyamata:</a:t>
            </a:r>
          </a:p>
          <a:p>
            <a:pPr lvl="1"/>
            <a:r>
              <a:rPr lang="hu-HU" dirty="0"/>
              <a:t>TIK-ben személyes megbeszélés, video konferencia-heti rendszeresség</a:t>
            </a:r>
          </a:p>
          <a:p>
            <a:r>
              <a:rPr lang="hu-HU" dirty="0"/>
              <a:t>Nehézségek:</a:t>
            </a:r>
          </a:p>
          <a:p>
            <a:pPr lvl="1"/>
            <a:r>
              <a:rPr lang="hu-HU" dirty="0"/>
              <a:t>Nyelv választása (Miben </a:t>
            </a:r>
            <a:r>
              <a:rPr lang="hu-HU" dirty="0" err="1"/>
              <a:t>fejlesszünk</a:t>
            </a:r>
            <a:r>
              <a:rPr lang="hu-HU" dirty="0"/>
              <a:t>?)</a:t>
            </a:r>
          </a:p>
          <a:p>
            <a:pPr lvl="1"/>
            <a:r>
              <a:rPr lang="hu-HU" dirty="0"/>
              <a:t>Megfelelő időpont választása a megbeszélésekhez.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1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A259DB-200B-411F-83AC-8D248D9F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II.Mérföldkő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0AEB8D-8248-4555-ABC9-E92FFE37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Tesztek megtervezése</a:t>
            </a:r>
          </a:p>
          <a:p>
            <a:r>
              <a:rPr lang="hu-HU" dirty="0"/>
              <a:t>Képernyőtervek</a:t>
            </a:r>
          </a:p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Diagram</a:t>
            </a:r>
          </a:p>
          <a:p>
            <a:r>
              <a:rPr lang="hu-HU" dirty="0" err="1"/>
              <a:t>Class</a:t>
            </a:r>
            <a:r>
              <a:rPr lang="hu-HU" dirty="0"/>
              <a:t> Diagram</a:t>
            </a:r>
          </a:p>
          <a:p>
            <a:r>
              <a:rPr lang="hu-HU" dirty="0"/>
              <a:t>EK Diagram</a:t>
            </a:r>
          </a:p>
          <a:p>
            <a:r>
              <a:rPr lang="hu-HU" dirty="0" err="1"/>
              <a:t>Package</a:t>
            </a:r>
            <a:r>
              <a:rPr lang="hu-HU" dirty="0"/>
              <a:t> Diagram</a:t>
            </a:r>
          </a:p>
          <a:p>
            <a:r>
              <a:rPr lang="hu-HU" dirty="0"/>
              <a:t>Bemutató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55342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3A97BB-18A4-4EB4-A72A-5080A6B7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2EDDC0-CDAF-40F6-B675-49C0147D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Adott feladathoz egy felelős rendelve</a:t>
            </a:r>
          </a:p>
          <a:p>
            <a:r>
              <a:rPr lang="hu-HU" dirty="0"/>
              <a:t>Önálló munka az adott diagrammon/feladaton</a:t>
            </a:r>
          </a:p>
          <a:p>
            <a:r>
              <a:rPr lang="hu-HU" dirty="0"/>
              <a:t>Nehézségek:</a:t>
            </a:r>
          </a:p>
          <a:p>
            <a:pPr lvl="1"/>
            <a:r>
              <a:rPr lang="hu-HU" dirty="0"/>
              <a:t>Előismeret hiánya. A diagrammok esetében.</a:t>
            </a:r>
          </a:p>
          <a:p>
            <a:pPr lvl="1"/>
            <a:r>
              <a:rPr lang="hu-HU" dirty="0"/>
              <a:t>Gyakorlat hiánya nagyobb projektek dokumentálásában.</a:t>
            </a:r>
          </a:p>
          <a:p>
            <a:r>
              <a:rPr lang="hu-HU" dirty="0"/>
              <a:t>Eredménye:</a:t>
            </a:r>
          </a:p>
          <a:p>
            <a:pPr lvl="1"/>
            <a:r>
              <a:rPr lang="hu-HU" dirty="0"/>
              <a:t>Átlátható, rendszerezett diagrammok.</a:t>
            </a:r>
          </a:p>
          <a:p>
            <a:pPr lvl="1"/>
            <a:r>
              <a:rPr lang="hu-HU" dirty="0"/>
              <a:t>Átlátható dokumentáció.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679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B21571-B4D6-4C78-865F-77FB421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Teszttervek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CBBFD1-F1D2-4F11-AD1B-719841EB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Felelős: Lukács Máté</a:t>
            </a:r>
          </a:p>
          <a:p>
            <a:r>
              <a:rPr lang="hu-HU" dirty="0"/>
              <a:t>Cél: Tesztelés releváns területeinek meghatározása</a:t>
            </a:r>
          </a:p>
          <a:p>
            <a:r>
              <a:rPr lang="hu-HU" dirty="0"/>
              <a:t>Prototípus I. :</a:t>
            </a:r>
          </a:p>
          <a:p>
            <a:pPr lvl="1"/>
            <a:r>
              <a:rPr lang="hu-HU" dirty="0"/>
              <a:t>Tesztelés hatókörébe tartozó funkciók összefoglalása</a:t>
            </a:r>
          </a:p>
          <a:p>
            <a:pPr lvl="2"/>
            <a:r>
              <a:rPr lang="hu-HU" dirty="0" err="1"/>
              <a:t>Pl</a:t>
            </a:r>
            <a:r>
              <a:rPr lang="hu-HU" dirty="0"/>
              <a:t>.:kód analízis</a:t>
            </a:r>
          </a:p>
          <a:p>
            <a:pPr lvl="2"/>
            <a:r>
              <a:rPr lang="hu-HU" dirty="0"/>
              <a:t>Biztonsági teszt</a:t>
            </a:r>
          </a:p>
          <a:p>
            <a:pPr lvl="1"/>
            <a:r>
              <a:rPr lang="hu-HU" dirty="0"/>
              <a:t>Tesztesetek összefoglalása</a:t>
            </a:r>
          </a:p>
          <a:p>
            <a:pPr lvl="2"/>
            <a:r>
              <a:rPr lang="hu-HU" dirty="0"/>
              <a:t>Oldalak helyessége </a:t>
            </a:r>
          </a:p>
          <a:p>
            <a:pPr lvl="2"/>
            <a:r>
              <a:rPr lang="hu-HU" dirty="0"/>
              <a:t>Filmek listázása</a:t>
            </a:r>
          </a:p>
        </p:txBody>
      </p:sp>
    </p:spTree>
    <p:extLst>
      <p:ext uri="{BB962C8B-B14F-4D97-AF65-F5344CB8AC3E}">
        <p14:creationId xmlns:p14="http://schemas.microsoft.com/office/powerpoint/2010/main" val="25644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2767D-525E-4A8E-BD79-023569C0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Képernyőtervek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C272D1-1796-469C-8B0F-76590C8A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Cél: Az oldal vizuális kinézetének a megtervezése. </a:t>
            </a:r>
          </a:p>
          <a:p>
            <a:r>
              <a:rPr lang="hu-HU" dirty="0"/>
              <a:t>Felelős: Horváth Olivér</a:t>
            </a:r>
          </a:p>
          <a:p>
            <a:r>
              <a:rPr lang="hu-HU" dirty="0"/>
              <a:t>Eredménye:</a:t>
            </a:r>
          </a:p>
          <a:p>
            <a:pPr lvl="1"/>
            <a:r>
              <a:rPr lang="hu-HU" dirty="0"/>
              <a:t>Kész képernyőtervek:</a:t>
            </a:r>
          </a:p>
          <a:p>
            <a:pPr lvl="2"/>
            <a:r>
              <a:rPr lang="hu-HU" dirty="0"/>
              <a:t>Főoldal</a:t>
            </a:r>
          </a:p>
          <a:p>
            <a:pPr lvl="2"/>
            <a:r>
              <a:rPr lang="hu-HU" dirty="0"/>
              <a:t>Belépett </a:t>
            </a:r>
            <a:r>
              <a:rPr lang="hu-HU" dirty="0" err="1"/>
              <a:t>user</a:t>
            </a:r>
            <a:endParaRPr lang="hu-HU" dirty="0"/>
          </a:p>
          <a:p>
            <a:pPr lvl="2"/>
            <a:r>
              <a:rPr lang="hu-HU" dirty="0"/>
              <a:t>Belépett </a:t>
            </a:r>
            <a:r>
              <a:rPr lang="hu-HU" dirty="0" err="1"/>
              <a:t>admin</a:t>
            </a:r>
            <a:endParaRPr lang="hu-HU" dirty="0"/>
          </a:p>
          <a:p>
            <a:pPr lvl="2"/>
            <a:r>
              <a:rPr lang="hu-HU" dirty="0" err="1"/>
              <a:t>Admin</a:t>
            </a:r>
            <a:r>
              <a:rPr lang="hu-HU" dirty="0"/>
              <a:t> kezelői felület</a:t>
            </a:r>
          </a:p>
          <a:p>
            <a:pPr lvl="2"/>
            <a:r>
              <a:rPr lang="hu-HU" dirty="0"/>
              <a:t>Film adatlap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D6D0EB0-51BB-4261-9D51-87AAC87C3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6" y="594360"/>
            <a:ext cx="9973307" cy="5669280"/>
          </a:xfrm>
        </p:spPr>
      </p:pic>
    </p:spTree>
    <p:extLst>
      <p:ext uri="{BB962C8B-B14F-4D97-AF65-F5344CB8AC3E}">
        <p14:creationId xmlns:p14="http://schemas.microsoft.com/office/powerpoint/2010/main" val="194112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B35C7A1-B4B7-4960-9810-DDDD13DEB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58" y="594360"/>
            <a:ext cx="9963484" cy="5669280"/>
          </a:xfrm>
        </p:spPr>
      </p:pic>
    </p:spTree>
    <p:extLst>
      <p:ext uri="{BB962C8B-B14F-4D97-AF65-F5344CB8AC3E}">
        <p14:creationId xmlns:p14="http://schemas.microsoft.com/office/powerpoint/2010/main" val="1493820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121</TotalTime>
  <Words>302</Words>
  <Application>Microsoft Office PowerPoint</Application>
  <PresentationFormat>Szélesvásznú</PresentationFormat>
  <Paragraphs>85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5" baseType="lpstr">
      <vt:lpstr>Arial</vt:lpstr>
      <vt:lpstr>MS Shell Dlg 2</vt:lpstr>
      <vt:lpstr>Wingdings</vt:lpstr>
      <vt:lpstr>Wingdings 3</vt:lpstr>
      <vt:lpstr>Madison</vt:lpstr>
      <vt:lpstr>IMDb projekt bemutató</vt:lpstr>
      <vt:lpstr>Projektről röviden</vt:lpstr>
      <vt:lpstr>I. Mérföldkő</vt:lpstr>
      <vt:lpstr>II.Mérföldkő</vt:lpstr>
      <vt:lpstr>Folyamata</vt:lpstr>
      <vt:lpstr>Teszttervek</vt:lpstr>
      <vt:lpstr>Képernyőtervek</vt:lpstr>
      <vt:lpstr>PowerPoint-bemutató</vt:lpstr>
      <vt:lpstr>PowerPoint-bemutató</vt:lpstr>
      <vt:lpstr>Use-Case Diagram</vt:lpstr>
      <vt:lpstr>PowerPoint-bemutató</vt:lpstr>
      <vt:lpstr>Class Diagram</vt:lpstr>
      <vt:lpstr>PowerPoint-bemutató</vt:lpstr>
      <vt:lpstr>Sequence Diagram</vt:lpstr>
      <vt:lpstr>PowerPoint-bemutató</vt:lpstr>
      <vt:lpstr>Egyed – kapcsolat diagram</vt:lpstr>
      <vt:lpstr>PowerPoint-bemutató</vt:lpstr>
      <vt:lpstr>Package diagram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projekt bemutató</dc:title>
  <dc:creator>david brijak</dc:creator>
  <cp:lastModifiedBy>david brijak</cp:lastModifiedBy>
  <cp:revision>14</cp:revision>
  <dcterms:created xsi:type="dcterms:W3CDTF">2018-10-17T22:38:43Z</dcterms:created>
  <dcterms:modified xsi:type="dcterms:W3CDTF">2018-10-18T00:40:33Z</dcterms:modified>
</cp:coreProperties>
</file>