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76" r:id="rId8"/>
    <p:sldId id="278" r:id="rId9"/>
    <p:sldId id="279" r:id="rId10"/>
    <p:sldId id="265" r:id="rId11"/>
    <p:sldId id="266" r:id="rId12"/>
    <p:sldId id="277" r:id="rId13"/>
    <p:sldId id="263" r:id="rId14"/>
    <p:sldId id="262" r:id="rId15"/>
    <p:sldId id="280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4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9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5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6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00B0F0"/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857186A-11FF-446A-A6E3-3FEC6A970700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898C2-10C6-47D7-B3F3-01589D8E81F2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2886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3F62A7-D379-4358-A72E-AC98679A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IMDb</a:t>
            </a:r>
            <a:r>
              <a:rPr lang="hu-HU" dirty="0"/>
              <a:t> projekt bemutató</a:t>
            </a:r>
            <a:br>
              <a:rPr lang="hu-HU" dirty="0"/>
            </a:br>
            <a:r>
              <a:rPr lang="hu-HU" dirty="0"/>
              <a:t>Prototípus 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6F741-EEF6-4D62-A342-962D73B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Ki/belépés 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93E223-F6E4-49DE-A812-AE5823D8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Felelős: Szabó Tamás</a:t>
            </a:r>
          </a:p>
          <a:p>
            <a:r>
              <a:rPr lang="hu-HU" dirty="0"/>
              <a:t>Hibakezelés:</a:t>
            </a:r>
          </a:p>
          <a:p>
            <a:pPr lvl="1"/>
            <a:r>
              <a:rPr lang="hu-HU" dirty="0"/>
              <a:t>Rossz felhasználónév-jelszó páros</a:t>
            </a:r>
          </a:p>
          <a:p>
            <a:pPr lvl="1"/>
            <a:r>
              <a:rPr lang="hu-HU" dirty="0"/>
              <a:t>Üres inputok</a:t>
            </a:r>
          </a:p>
          <a:p>
            <a:r>
              <a:rPr lang="hu-HU" dirty="0"/>
              <a:t>A filmes oldalon nem látszik a belépés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javítva lesz</a:t>
            </a:r>
          </a:p>
          <a:p>
            <a:r>
              <a:rPr lang="hu-HU" dirty="0"/>
              <a:t>Kijelentkezés: egyelőre csak az index oldalon -&gt; javítva lesz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6BEEF8-0F7E-4D25-BE5C-8FC4B4C8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Szabó Tamás</a:t>
            </a:r>
          </a:p>
          <a:p>
            <a:r>
              <a:rPr lang="hu-HU" dirty="0"/>
              <a:t>Sok szempontra kiterjedő hibakezelés</a:t>
            </a:r>
          </a:p>
          <a:p>
            <a:pPr lvl="1"/>
            <a:r>
              <a:rPr lang="hu-HU" dirty="0"/>
              <a:t>Hibaüzenetek ( pl.: foglalt felhasználónév, regisztrált e-mail)</a:t>
            </a:r>
          </a:p>
          <a:p>
            <a:pPr lvl="1"/>
            <a:r>
              <a:rPr lang="hu-HU" dirty="0"/>
              <a:t>Üres inputok</a:t>
            </a:r>
          </a:p>
          <a:p>
            <a:pPr lvl="1"/>
            <a:r>
              <a:rPr lang="hu-HU" dirty="0"/>
              <a:t>Nem egyező jelszó</a:t>
            </a:r>
          </a:p>
          <a:p>
            <a:endParaRPr lang="hu-HU" dirty="0"/>
          </a:p>
          <a:p>
            <a:endParaRPr lang="hu-HU" dirty="0"/>
          </a:p>
          <a:p>
            <a:endParaRPr lang="en-US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3BF78B34-AB4A-407D-A060-B303E406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hu-HU" dirty="0"/>
              <a:t>Regisztráció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8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F40E8-8330-4F69-A2B1-2F39AC15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0C751-F3FC-49DE-A053-A6FE15CD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D0FFDFB-5F75-48DB-BB9B-D33A2547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132"/>
            <a:ext cx="12192000" cy="56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3EFDD0-4B7B-49D6-9512-6AD1BFA2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Kovács Noel</a:t>
            </a:r>
          </a:p>
          <a:p>
            <a:pPr lvl="1"/>
            <a:r>
              <a:rPr lang="hu-HU" dirty="0"/>
              <a:t>Megnézendő látott és kedvencekhez adott filmek</a:t>
            </a:r>
          </a:p>
          <a:p>
            <a:pPr lvl="1"/>
            <a:r>
              <a:rPr lang="hu-HU" dirty="0"/>
              <a:t>Jelszavak tárolása: titkosítva</a:t>
            </a:r>
          </a:p>
          <a:p>
            <a:pPr lvl="1"/>
            <a:r>
              <a:rPr lang="hu-HU" dirty="0"/>
              <a:t>Táblák:</a:t>
            </a:r>
          </a:p>
          <a:p>
            <a:pPr lvl="2"/>
            <a:r>
              <a:rPr lang="hu-HU" dirty="0"/>
              <a:t>Film</a:t>
            </a:r>
          </a:p>
          <a:p>
            <a:pPr lvl="2"/>
            <a:r>
              <a:rPr lang="hu-HU" dirty="0"/>
              <a:t>Színész</a:t>
            </a:r>
          </a:p>
          <a:p>
            <a:pPr lvl="2"/>
            <a:r>
              <a:rPr lang="hu-HU" dirty="0"/>
              <a:t>hozzászólások </a:t>
            </a:r>
          </a:p>
          <a:p>
            <a:pPr lvl="2"/>
            <a:r>
              <a:rPr lang="hu-HU" dirty="0" err="1"/>
              <a:t>user</a:t>
            </a:r>
            <a:endParaRPr lang="en-US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E7C8204D-B07E-4B6A-B73B-FFC45708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hu-HU" dirty="0"/>
              <a:t>Adatbázis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2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62767D-525E-4A8E-BD79-023569C0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dokumentum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C272D1-1796-469C-8B0F-76590C8A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Felelősök: </a:t>
            </a:r>
            <a:r>
              <a:rPr lang="hu-HU" dirty="0" err="1"/>
              <a:t>Dobrea</a:t>
            </a:r>
            <a:r>
              <a:rPr lang="hu-HU" dirty="0"/>
              <a:t> Alex, Horváth Olivér</a:t>
            </a:r>
          </a:p>
          <a:p>
            <a:pPr lvl="1"/>
            <a:r>
              <a:rPr lang="hu-HU" dirty="0"/>
              <a:t>Tesztelési terveknek megfelelően </a:t>
            </a:r>
          </a:p>
          <a:p>
            <a:pPr lvl="1"/>
            <a:r>
              <a:rPr lang="hu-HU" dirty="0"/>
              <a:t>Opera, Chrome, Firefox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EB9DC-1E2B-4A3E-A550-E63C7AA2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Projekt-csapat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25DD8B-7715-47D6-977D-AFADD8BF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voltak nagyobb nehézségek</a:t>
            </a:r>
          </a:p>
          <a:p>
            <a:r>
              <a:rPr lang="hu-HU" dirty="0"/>
              <a:t>Folyamatos kapcsolattartás</a:t>
            </a:r>
          </a:p>
          <a:p>
            <a:r>
              <a:rPr lang="hu-HU" dirty="0"/>
              <a:t>Érdeklődés</a:t>
            </a:r>
          </a:p>
          <a:p>
            <a:r>
              <a:rPr lang="hu-HU" dirty="0"/>
              <a:t>Mindenki kiveszi a részét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1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948287-64C3-499B-8EF1-6E24214D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2766218"/>
            <a:ext cx="10515600" cy="1325563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2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3A91E-15FE-4FB3-A336-7335E20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Prototípus I. célja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266B45-D31A-469A-A81F-D28C0ED21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Működő oldalak létrehozása</a:t>
            </a:r>
          </a:p>
          <a:p>
            <a:r>
              <a:rPr lang="hu-HU" dirty="0"/>
              <a:t>Adatbázis</a:t>
            </a:r>
          </a:p>
          <a:p>
            <a:r>
              <a:rPr lang="hu-HU" dirty="0"/>
              <a:t>Főbb funkciók</a:t>
            </a:r>
          </a:p>
          <a:p>
            <a:pPr lvl="1"/>
            <a:r>
              <a:rPr lang="hu-HU" dirty="0"/>
              <a:t>Ki/be jelentkezés</a:t>
            </a:r>
          </a:p>
          <a:p>
            <a:pPr lvl="1"/>
            <a:r>
              <a:rPr lang="hu-HU" dirty="0"/>
              <a:t>Regisztráció</a:t>
            </a:r>
          </a:p>
          <a:p>
            <a:r>
              <a:rPr lang="hu-HU" dirty="0"/>
              <a:t>Alapkinézet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698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C1B6A-1A9A-4066-B237-470B3E10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feladatkörök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04A5ED-CF64-41FF-9DA8-C3ABDE09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endParaRPr lang="hu-HU" dirty="0"/>
          </a:p>
          <a:p>
            <a:pPr marL="457200" lvl="1" indent="0">
              <a:buNone/>
            </a:pPr>
            <a:endParaRPr lang="hu-HU" dirty="0"/>
          </a:p>
          <a:p>
            <a:pPr lvl="1"/>
            <a:r>
              <a:rPr lang="hu-HU" dirty="0"/>
              <a:t>adatbázis</a:t>
            </a:r>
          </a:p>
          <a:p>
            <a:pPr lvl="1"/>
            <a:r>
              <a:rPr lang="hu-HU" dirty="0"/>
              <a:t>Regisztráció elkészítése</a:t>
            </a:r>
          </a:p>
          <a:p>
            <a:pPr lvl="1"/>
            <a:r>
              <a:rPr lang="hu-HU" dirty="0"/>
              <a:t>Ki, belépési funkció</a:t>
            </a:r>
          </a:p>
          <a:p>
            <a:pPr lvl="1"/>
            <a:r>
              <a:rPr lang="hu-HU" dirty="0"/>
              <a:t>Oldalszerkezet kialakítása</a:t>
            </a:r>
          </a:p>
          <a:p>
            <a:pPr lvl="1"/>
            <a:r>
              <a:rPr lang="hu-HU" dirty="0"/>
              <a:t>Filmes adatlapok</a:t>
            </a:r>
          </a:p>
          <a:p>
            <a:pPr lvl="1"/>
            <a:r>
              <a:rPr lang="hu-HU" dirty="0"/>
              <a:t>Alapkinézet kialakítása</a:t>
            </a:r>
          </a:p>
          <a:p>
            <a:pPr lvl="1"/>
            <a:r>
              <a:rPr lang="hu-HU" dirty="0" err="1"/>
              <a:t>Logo</a:t>
            </a:r>
            <a:r>
              <a:rPr lang="hu-HU" dirty="0"/>
              <a:t> tervezés</a:t>
            </a:r>
          </a:p>
          <a:p>
            <a:pPr lvl="1"/>
            <a:r>
              <a:rPr lang="hu-HU" dirty="0"/>
              <a:t>Tesztelési dokumentum </a:t>
            </a:r>
          </a:p>
          <a:p>
            <a:pPr marL="457200" lvl="1" indent="0">
              <a:buNone/>
            </a:pPr>
            <a:endParaRPr lang="hu-HU" dirty="0"/>
          </a:p>
          <a:p>
            <a:pPr lvl="1"/>
            <a:endParaRPr lang="hu-HU" dirty="0"/>
          </a:p>
          <a:p>
            <a:pPr lvl="1"/>
            <a:endParaRPr lang="hu-H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1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A97BB-18A4-4EB4-A72A-5080A6B7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Alapszerkezet kialakítása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2EDDC0-CDAF-40F6-B675-49C0147D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Felelős: Horváth Olivér</a:t>
            </a:r>
          </a:p>
          <a:p>
            <a:r>
              <a:rPr lang="hu-HU" dirty="0"/>
              <a:t>HTML –oldalszerkezet kialakítás</a:t>
            </a:r>
          </a:p>
          <a:p>
            <a:pPr lvl="1"/>
            <a:r>
              <a:rPr lang="hu-HU" dirty="0"/>
              <a:t>Képernyő tervekhez igazodás</a:t>
            </a:r>
          </a:p>
          <a:p>
            <a:pPr lvl="1"/>
            <a:r>
              <a:rPr lang="hu-HU" dirty="0"/>
              <a:t>Jól elkülönülő div szerkezet</a:t>
            </a:r>
          </a:p>
          <a:p>
            <a:r>
              <a:rPr lang="hu-HU" dirty="0"/>
              <a:t>Nehézség: CSS formázás elkezdése csak ezt követően lehetséges</a:t>
            </a:r>
          </a:p>
        </p:txBody>
      </p:sp>
    </p:spTree>
    <p:extLst>
      <p:ext uri="{BB962C8B-B14F-4D97-AF65-F5344CB8AC3E}">
        <p14:creationId xmlns:p14="http://schemas.microsoft.com/office/powerpoint/2010/main" val="98679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A259DB-200B-411F-83AC-8D248D9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Alapkinézet kialakítása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0AEB8D-8248-4555-ABC9-E92FFE37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</a:t>
            </a:r>
            <a:r>
              <a:rPr lang="hu-HU" dirty="0" err="1"/>
              <a:t>Briják</a:t>
            </a:r>
            <a:r>
              <a:rPr lang="hu-HU" dirty="0"/>
              <a:t> Dávid, </a:t>
            </a:r>
            <a:r>
              <a:rPr lang="hu-HU" dirty="0" err="1"/>
              <a:t>Dobrea</a:t>
            </a:r>
            <a:r>
              <a:rPr lang="hu-HU" dirty="0"/>
              <a:t> Alex</a:t>
            </a:r>
          </a:p>
          <a:p>
            <a:r>
              <a:rPr lang="hu-HU" dirty="0"/>
              <a:t>CSS</a:t>
            </a:r>
          </a:p>
          <a:p>
            <a:pPr lvl="1"/>
            <a:r>
              <a:rPr lang="hu-HU" dirty="0"/>
              <a:t>Főbb formázási feladatok elvégzése</a:t>
            </a:r>
          </a:p>
          <a:p>
            <a:pPr lvl="1"/>
            <a:r>
              <a:rPr lang="hu-HU" dirty="0"/>
              <a:t>Két stíluslap: </a:t>
            </a:r>
          </a:p>
          <a:p>
            <a:pPr lvl="2"/>
            <a:r>
              <a:rPr lang="hu-HU" dirty="0"/>
              <a:t>főoldal</a:t>
            </a:r>
          </a:p>
          <a:p>
            <a:pPr lvl="2"/>
            <a:r>
              <a:rPr lang="hu-HU" dirty="0"/>
              <a:t>filmes adatlap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42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B21571-B4D6-4C78-865F-77FB4211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Logo</a:t>
            </a:r>
            <a:r>
              <a:rPr lang="hu-HU" dirty="0"/>
              <a:t> megtervezése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CBBFD1-F1D2-4F11-AD1B-719841EB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Felelős: </a:t>
            </a:r>
            <a:r>
              <a:rPr lang="hu-HU" dirty="0" err="1"/>
              <a:t>Dobrea</a:t>
            </a:r>
            <a:r>
              <a:rPr lang="hu-HU" dirty="0"/>
              <a:t> Alex</a:t>
            </a:r>
          </a:p>
          <a:p>
            <a:r>
              <a:rPr lang="hu-HU" dirty="0" err="1"/>
              <a:t>Logo</a:t>
            </a:r>
            <a:r>
              <a:rPr lang="hu-HU" dirty="0"/>
              <a:t> tervek: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236434-4EBA-4ECD-9FDF-E1FB3531D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3914775"/>
            <a:ext cx="1733550" cy="17335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49A26BF-6FFD-44A5-A9DA-95FF16C7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300" y="3914775"/>
            <a:ext cx="1733550" cy="17335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8EC8E88-DC12-4A9C-A963-D443361C0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26" y="3914775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1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61600-CCA5-4BFA-9191-E07F154A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A32CD9-17D4-473B-B5CF-C87BCA0A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5690F61-CAAD-4326-9C3C-299CED9F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40" y="0"/>
            <a:ext cx="93859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A4BF37-1786-48BC-8E29-11E475B9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Filmes adatlapok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2170BA-6B0E-4B4A-947E-57C659DC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Felelős: Lukács Máté</a:t>
            </a:r>
          </a:p>
          <a:p>
            <a:pPr lvl="1"/>
            <a:r>
              <a:rPr lang="hu-HU" dirty="0"/>
              <a:t>Főoldalról-filmek adatlapjára navigálás</a:t>
            </a:r>
          </a:p>
          <a:p>
            <a:pPr lvl="2"/>
            <a:r>
              <a:rPr lang="hu-HU" dirty="0"/>
              <a:t>5 filmadatlap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2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F71F92-75D7-4CA3-9250-9D86DA8C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96FF40-93A5-4723-966C-0A5ED560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A763D11-2573-42CE-BC9E-E15D022F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79" y="0"/>
            <a:ext cx="8782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47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295</TotalTime>
  <Words>216</Words>
  <Application>Microsoft Office PowerPoint</Application>
  <PresentationFormat>Szélesvásznú</PresentationFormat>
  <Paragraphs>76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IMDb projekt bemutató Prototípus I.</vt:lpstr>
      <vt:lpstr>Prototípus I. célja</vt:lpstr>
      <vt:lpstr>Főbb feladatkörök</vt:lpstr>
      <vt:lpstr>Alapszerkezet kialakítása</vt:lpstr>
      <vt:lpstr>Alapkinézet kialakítása</vt:lpstr>
      <vt:lpstr>Logo megtervezése</vt:lpstr>
      <vt:lpstr>PowerPoint-bemutató</vt:lpstr>
      <vt:lpstr>Filmes adatlapok</vt:lpstr>
      <vt:lpstr>PowerPoint-bemutató</vt:lpstr>
      <vt:lpstr>Ki/belépés </vt:lpstr>
      <vt:lpstr>Regisztráció</vt:lpstr>
      <vt:lpstr>PowerPoint-bemutató</vt:lpstr>
      <vt:lpstr>Adatbázis</vt:lpstr>
      <vt:lpstr>Tesztelési dokumentum</vt:lpstr>
      <vt:lpstr>Projekt-csapat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projekt bemutató</dc:title>
  <dc:creator>david brijak</dc:creator>
  <cp:lastModifiedBy>david brijak</cp:lastModifiedBy>
  <cp:revision>28</cp:revision>
  <dcterms:created xsi:type="dcterms:W3CDTF">2018-10-17T22:38:43Z</dcterms:created>
  <dcterms:modified xsi:type="dcterms:W3CDTF">2018-10-31T20:43:27Z</dcterms:modified>
</cp:coreProperties>
</file>