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76" r:id="rId8"/>
    <p:sldId id="278" r:id="rId9"/>
    <p:sldId id="279" r:id="rId10"/>
    <p:sldId id="282" r:id="rId11"/>
    <p:sldId id="265" r:id="rId12"/>
    <p:sldId id="266" r:id="rId13"/>
    <p:sldId id="277" r:id="rId14"/>
    <p:sldId id="263" r:id="rId15"/>
    <p:sldId id="281" r:id="rId16"/>
    <p:sldId id="26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1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3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9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5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B0F0"/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57186A-11FF-446A-A6E3-3FEC6A97070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2886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3F62A7-D379-4358-A72E-AC98679AA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IMDb</a:t>
            </a:r>
            <a:r>
              <a:rPr lang="hu-HU" dirty="0"/>
              <a:t> projekt bemutató</a:t>
            </a:r>
            <a:br>
              <a:rPr lang="hu-HU" dirty="0"/>
            </a:br>
            <a:r>
              <a:rPr lang="hu-HU" dirty="0"/>
              <a:t>Prototípus 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472B84-1F94-415C-A348-F0990111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E78762-25F9-4CA6-80B4-D18CD896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644892A-A465-4908-B273-D7C7E31F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91" y="823912"/>
            <a:ext cx="9786217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6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B6F741-EEF6-4D62-A342-962D73B1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Kommentelés</a:t>
            </a:r>
            <a:r>
              <a:rPr lang="hu-HU" dirty="0"/>
              <a:t> funkció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93E223-F6E4-49DE-A812-AE5823D8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547291"/>
            <a:ext cx="7796540" cy="3997828"/>
          </a:xfrm>
        </p:spPr>
        <p:txBody>
          <a:bodyPr>
            <a:normAutofit/>
          </a:bodyPr>
          <a:lstStyle/>
          <a:p>
            <a:r>
              <a:rPr lang="hu-HU" dirty="0"/>
              <a:t>Felelős: Lukács Máté</a:t>
            </a:r>
          </a:p>
          <a:p>
            <a:r>
              <a:rPr lang="hu-HU" dirty="0" err="1"/>
              <a:t>User</a:t>
            </a:r>
            <a:r>
              <a:rPr lang="hu-HU" dirty="0"/>
              <a:t> felhasználói szinttől lehetséges</a:t>
            </a:r>
          </a:p>
          <a:p>
            <a:endParaRPr lang="hu-HU" dirty="0"/>
          </a:p>
          <a:p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089EEC-A949-4C08-BBE1-F5BB7F5D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03" y="3622405"/>
            <a:ext cx="7591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C2081A5E-DC2F-43E9-9916-49107DFD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627" y="2194924"/>
            <a:ext cx="3459547" cy="277779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6BEEF8-0F7E-4D25-BE5C-8FC4B4C8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Felelős: Lukács Máté</a:t>
            </a:r>
          </a:p>
          <a:p>
            <a:r>
              <a:rPr lang="hu-HU" dirty="0"/>
              <a:t>Filmek adatlapján</a:t>
            </a:r>
          </a:p>
          <a:p>
            <a:pPr lvl="1"/>
            <a:r>
              <a:rPr lang="hu-HU" dirty="0"/>
              <a:t>1-5 skálán lehetséges</a:t>
            </a:r>
          </a:p>
          <a:p>
            <a:pPr lvl="1"/>
            <a:r>
              <a:rPr lang="hu-HU" dirty="0"/>
              <a:t>Bejelentkezett </a:t>
            </a:r>
            <a:r>
              <a:rPr lang="hu-HU" dirty="0" err="1"/>
              <a:t>user</a:t>
            </a:r>
            <a:r>
              <a:rPr lang="hu-HU" dirty="0"/>
              <a:t> felhasználói szinttől</a:t>
            </a:r>
          </a:p>
          <a:p>
            <a:r>
              <a:rPr lang="hu-HU" dirty="0"/>
              <a:t>Pontozás alapján rangsor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3BF78B34-AB4A-407D-A060-B303E406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hu-HU" dirty="0"/>
              <a:t>Értékelés funkció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8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4F40E8-8330-4F69-A2B1-2F39AC15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oldal végleges design-ja és szerkezete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A0C751-F3FC-49DE-A053-A6FE15CD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Felelősök:</a:t>
            </a:r>
          </a:p>
          <a:p>
            <a:pPr lvl="1"/>
            <a:r>
              <a:rPr lang="hu-HU" dirty="0" err="1"/>
              <a:t>Briják</a:t>
            </a:r>
            <a:r>
              <a:rPr lang="hu-HU" dirty="0"/>
              <a:t> Dávid</a:t>
            </a:r>
          </a:p>
          <a:p>
            <a:pPr lvl="1"/>
            <a:r>
              <a:rPr lang="hu-HU" dirty="0" err="1"/>
              <a:t>Dobrea</a:t>
            </a:r>
            <a:r>
              <a:rPr lang="hu-HU" dirty="0"/>
              <a:t> Alex</a:t>
            </a:r>
          </a:p>
          <a:p>
            <a:pPr lvl="1"/>
            <a:r>
              <a:rPr lang="hu-HU" dirty="0"/>
              <a:t>Horváth Olivér </a:t>
            </a:r>
          </a:p>
        </p:txBody>
      </p:sp>
    </p:spTree>
    <p:extLst>
      <p:ext uri="{BB962C8B-B14F-4D97-AF65-F5344CB8AC3E}">
        <p14:creationId xmlns:p14="http://schemas.microsoft.com/office/powerpoint/2010/main" val="25747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218DB916-F405-4339-864C-5D199616E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894" y="1144423"/>
            <a:ext cx="7796212" cy="45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2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EFDFE3-A63D-4CEE-B4C1-43730772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B2FFCB-E8EB-4CF0-9106-89D8DAA8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48" y="769634"/>
            <a:ext cx="8927241" cy="53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2767D-525E-4A8E-BD79-023569C0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 dokumentum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C272D1-1796-469C-8B0F-76590C8A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Felelősök: </a:t>
            </a:r>
            <a:r>
              <a:rPr lang="hu-HU" dirty="0" err="1"/>
              <a:t>Dobrea</a:t>
            </a:r>
            <a:r>
              <a:rPr lang="hu-HU" dirty="0"/>
              <a:t> Alex, Horváth Olivér</a:t>
            </a:r>
          </a:p>
          <a:p>
            <a:pPr lvl="1"/>
            <a:r>
              <a:rPr lang="hu-HU" dirty="0"/>
              <a:t>Új funkciókra</a:t>
            </a:r>
          </a:p>
          <a:p>
            <a:pPr lvl="1"/>
            <a:r>
              <a:rPr lang="hu-HU" dirty="0"/>
              <a:t>Opera, Chrome, Firefox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948287-64C3-499B-8EF1-6E24214D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2766218"/>
            <a:ext cx="10515600" cy="1325563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2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C3A91E-15FE-4FB3-A336-7335E20A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Prototípus II. célja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266B45-D31A-469A-A81F-D28C0ED2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megrendelő igényeit teljesen tükröző kész projektmunka bemutatása.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698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C1B6A-1A9A-4066-B237-470B3E10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Főbb feladatkörök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04A5ED-CF64-41FF-9DA8-C3ABDE09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061" y="2052116"/>
            <a:ext cx="7796540" cy="39978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5B10AD7A-63FC-4B57-BF76-1E3D23F78D31}"/>
              </a:ext>
            </a:extLst>
          </p:cNvPr>
          <p:cNvSpPr txBox="1">
            <a:spLocks/>
          </p:cNvSpPr>
          <p:nvPr/>
        </p:nvSpPr>
        <p:spPr>
          <a:xfrm>
            <a:off x="2925999" y="22045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5700BA53-F715-4EF5-BE16-BDE3C4C9105D}"/>
              </a:ext>
            </a:extLst>
          </p:cNvPr>
          <p:cNvSpPr txBox="1">
            <a:spLocks/>
          </p:cNvSpPr>
          <p:nvPr/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Dokumentációk, tervek új funkciókkal</a:t>
            </a:r>
          </a:p>
          <a:p>
            <a:r>
              <a:rPr lang="hu-HU" dirty="0"/>
              <a:t>Javított minőségű prototípus új funkciókkal</a:t>
            </a:r>
          </a:p>
          <a:p>
            <a:r>
              <a:rPr lang="hu-HU" dirty="0"/>
              <a:t>Film adatlapok feltöltése</a:t>
            </a:r>
          </a:p>
          <a:p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design-</a:t>
            </a:r>
            <a:r>
              <a:rPr lang="hu-HU" dirty="0" err="1"/>
              <a:t>jának</a:t>
            </a:r>
            <a:r>
              <a:rPr lang="hu-HU" dirty="0"/>
              <a:t> </a:t>
            </a:r>
            <a:r>
              <a:rPr lang="hu-HU" dirty="0" err="1"/>
              <a:t>végelegesítése</a:t>
            </a:r>
            <a:endParaRPr lang="hu-HU" dirty="0"/>
          </a:p>
          <a:p>
            <a:r>
              <a:rPr lang="hu-HU" dirty="0"/>
              <a:t>Tesztelési dokumentum új funkciókkal</a:t>
            </a:r>
          </a:p>
        </p:txBody>
      </p:sp>
    </p:spTree>
    <p:extLst>
      <p:ext uri="{BB962C8B-B14F-4D97-AF65-F5344CB8AC3E}">
        <p14:creationId xmlns:p14="http://schemas.microsoft.com/office/powerpoint/2010/main" val="194281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3A97BB-18A4-4EB4-A72A-5080A6B7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Előző mérföldkőben felmerülő hibák kezelése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2EDDC0-CDAF-40F6-B675-49C0147D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Ki-belépés:</a:t>
            </a:r>
          </a:p>
          <a:p>
            <a:pPr lvl="1"/>
            <a:r>
              <a:rPr lang="hu-HU" dirty="0"/>
              <a:t>A filmes oldalon nem látszik a belépés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javítva </a:t>
            </a:r>
          </a:p>
          <a:p>
            <a:pPr lvl="1"/>
            <a:r>
              <a:rPr lang="hu-HU" dirty="0"/>
              <a:t>Kijelentkezés: egyelőre csak az index oldalon -&gt; javítva </a:t>
            </a:r>
          </a:p>
          <a:p>
            <a:pPr marL="6350" indent="0">
              <a:buNone/>
            </a:pP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679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A259DB-200B-411F-83AC-8D248D9F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Keresési funkció megvalósítása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0AEB8D-8248-4555-ABC9-E92FFE37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Felelős: Lukács Máté</a:t>
            </a:r>
          </a:p>
          <a:p>
            <a:pPr lvl="1"/>
            <a:r>
              <a:rPr lang="hu-HU" dirty="0"/>
              <a:t>Több szempont szerinti keresés lehetséges</a:t>
            </a:r>
          </a:p>
          <a:p>
            <a:pPr lvl="2"/>
            <a:r>
              <a:rPr lang="hu-HU" dirty="0"/>
              <a:t>Kategória (több is választható)  : akció, sci-fi, háborús</a:t>
            </a:r>
          </a:p>
          <a:p>
            <a:pPr lvl="2"/>
            <a:r>
              <a:rPr lang="hu-HU" dirty="0"/>
              <a:t>Filmcím alapján való keresés</a:t>
            </a:r>
          </a:p>
          <a:p>
            <a:pPr lvl="2"/>
            <a:r>
              <a:rPr lang="hu-HU" dirty="0"/>
              <a:t>Minden jogosultsági szinten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42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12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14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B21571-B4D6-4C78-865F-77FB4211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hu-HU"/>
              <a:t>Kedvencek funkció megvalósítása</a:t>
            </a:r>
            <a:endParaRPr lang="en-US"/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4286361A-8EC3-4919-AC52-037870BF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CBBFD1-F1D2-4F11-AD1B-719841EB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hu-HU" sz="1600"/>
          </a:p>
          <a:p>
            <a:pPr>
              <a:lnSpc>
                <a:spcPct val="110000"/>
              </a:lnSpc>
            </a:pPr>
            <a:endParaRPr lang="hu-HU" sz="1600"/>
          </a:p>
          <a:p>
            <a:pPr>
              <a:lnSpc>
                <a:spcPct val="110000"/>
              </a:lnSpc>
            </a:pPr>
            <a:r>
              <a:rPr lang="hu-HU" sz="1600"/>
              <a:t>Felelős: Szabó Tamás</a:t>
            </a:r>
          </a:p>
          <a:p>
            <a:pPr>
              <a:lnSpc>
                <a:spcPct val="110000"/>
              </a:lnSpc>
            </a:pPr>
            <a:r>
              <a:rPr lang="hu-HU" sz="1600"/>
              <a:t>Minimum bejelentkezett user jogosultsági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u-HU" sz="1600"/>
              <a:t>     szinten érhető csak el</a:t>
            </a:r>
          </a:p>
          <a:p>
            <a:pPr lvl="1">
              <a:lnSpc>
                <a:spcPct val="110000"/>
              </a:lnSpc>
            </a:pPr>
            <a:r>
              <a:rPr lang="hu-HU" sz="1600"/>
              <a:t>Igény szerint hozzáadhat, eltávolíthat</a:t>
            </a:r>
          </a:p>
          <a:p>
            <a:pPr lvl="1">
              <a:lnSpc>
                <a:spcPct val="110000"/>
              </a:lnSpc>
            </a:pPr>
            <a:endParaRPr lang="hu-HU" sz="1600"/>
          </a:p>
          <a:p>
            <a:pPr lvl="1">
              <a:lnSpc>
                <a:spcPct val="110000"/>
              </a:lnSpc>
            </a:pPr>
            <a:endParaRPr lang="hu-HU" sz="1600"/>
          </a:p>
          <a:p>
            <a:pPr>
              <a:lnSpc>
                <a:spcPct val="110000"/>
              </a:lnSpc>
            </a:pPr>
            <a:endParaRPr lang="hu-HU" sz="1600"/>
          </a:p>
          <a:p>
            <a:pPr>
              <a:lnSpc>
                <a:spcPct val="110000"/>
              </a:lnSpc>
            </a:pPr>
            <a:endParaRPr lang="hu-HU" sz="1600"/>
          </a:p>
          <a:p>
            <a:pPr>
              <a:lnSpc>
                <a:spcPct val="110000"/>
              </a:lnSpc>
            </a:pPr>
            <a:endParaRPr lang="hu-HU" sz="1600"/>
          </a:p>
          <a:p>
            <a:pPr>
              <a:lnSpc>
                <a:spcPct val="110000"/>
              </a:lnSpc>
            </a:pPr>
            <a:endParaRPr lang="hu-HU" sz="160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A41B5F1-84CB-4713-8B93-BD10BDC8E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379" y="2348779"/>
            <a:ext cx="2898200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2" name="Rectangle 2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2BF0A0-B64C-4A93-8918-F11412783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CD5395-7CFC-4A48-AC00-A04326CA3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CF2868-CAF0-49A7-8E77-2F6E733CB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5D4D4B-3D5D-49AC-973B-2EF962D9D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50B604-8141-4B3D-804A-DF7C594B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D52DE-B748-4EA3-8D45-D2851D7D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B61600-CCA5-4BFA-9191-E07F154A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Megnézendő funkció megvalósítása</a:t>
            </a:r>
            <a:br>
              <a:rPr lang="en-US" b="1" dirty="0"/>
            </a:b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469967-F6BD-40C3-9D79-4650B9E5E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A32CD9-17D4-473B-B5CF-C87BCA0A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672" y="2052116"/>
            <a:ext cx="3633654" cy="3997828"/>
          </a:xfrm>
        </p:spPr>
        <p:txBody>
          <a:bodyPr>
            <a:normAutofit/>
          </a:bodyPr>
          <a:lstStyle/>
          <a:p>
            <a:r>
              <a:rPr lang="hu-HU" sz="1800" dirty="0"/>
              <a:t>Felelős: Szabó Tamás</a:t>
            </a:r>
          </a:p>
          <a:p>
            <a:r>
              <a:rPr lang="hu-HU" sz="1800" dirty="0"/>
              <a:t>A legutóbb megtekintett filmek listáját tárolja el</a:t>
            </a:r>
          </a:p>
          <a:p>
            <a:pPr lvl="1"/>
            <a:r>
              <a:rPr lang="hu-HU" dirty="0"/>
              <a:t>Jogosultsági szinttől függetlenül </a:t>
            </a:r>
          </a:p>
          <a:p>
            <a:endParaRPr lang="en-US" sz="1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7716B7B-0B10-4E18-ADCA-96DA07012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364" y="2348779"/>
            <a:ext cx="3460806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B10DB22-FA48-4A87-9373-894F800C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A4BF37-1786-48BC-8E29-11E475B9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Jogosultságok kezelése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2170BA-6B0E-4B4A-947E-57C659DC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Felelős: Szabó Tamás, Kovács Noel</a:t>
            </a:r>
          </a:p>
          <a:p>
            <a:r>
              <a:rPr lang="hu-HU" dirty="0"/>
              <a:t>Jogosultsági szintek:</a:t>
            </a:r>
          </a:p>
          <a:p>
            <a:pPr lvl="1"/>
            <a:r>
              <a:rPr lang="hu-HU" dirty="0" err="1"/>
              <a:t>Admin</a:t>
            </a:r>
            <a:endParaRPr lang="hu-HU" dirty="0"/>
          </a:p>
          <a:p>
            <a:pPr lvl="1"/>
            <a:r>
              <a:rPr lang="hu-HU" dirty="0"/>
              <a:t>Moderátor</a:t>
            </a:r>
          </a:p>
          <a:p>
            <a:pPr lvl="1"/>
            <a:r>
              <a:rPr lang="hu-HU" dirty="0"/>
              <a:t>Belépett </a:t>
            </a:r>
            <a:r>
              <a:rPr lang="hu-HU" dirty="0" err="1"/>
              <a:t>user</a:t>
            </a:r>
            <a:endParaRPr lang="hu-HU" dirty="0"/>
          </a:p>
          <a:p>
            <a:pPr lvl="1"/>
            <a:r>
              <a:rPr lang="hu-HU" dirty="0"/>
              <a:t>látogató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96FF40-93A5-4723-966C-0A5ED560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11570"/>
            <a:ext cx="7796540" cy="5205882"/>
          </a:xfrm>
        </p:spPr>
        <p:txBody>
          <a:bodyPr/>
          <a:lstStyle/>
          <a:p>
            <a:r>
              <a:rPr lang="hu-HU" dirty="0" err="1"/>
              <a:t>Admin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Admin</a:t>
            </a:r>
            <a:r>
              <a:rPr lang="hu-HU" dirty="0"/>
              <a:t> jog adás</a:t>
            </a:r>
          </a:p>
          <a:p>
            <a:pPr lvl="1"/>
            <a:r>
              <a:rPr lang="hu-HU" dirty="0" err="1"/>
              <a:t>Admin</a:t>
            </a:r>
            <a:r>
              <a:rPr lang="hu-HU" dirty="0"/>
              <a:t> jog megvonás</a:t>
            </a:r>
          </a:p>
          <a:p>
            <a:pPr lvl="1"/>
            <a:r>
              <a:rPr lang="hu-HU" dirty="0"/>
              <a:t>Moderátor jog adás</a:t>
            </a:r>
          </a:p>
          <a:p>
            <a:pPr lvl="1"/>
            <a:r>
              <a:rPr lang="hu-HU" dirty="0"/>
              <a:t>Moderátor jog megvonás</a:t>
            </a:r>
          </a:p>
          <a:p>
            <a:pPr lvl="1"/>
            <a:r>
              <a:rPr lang="hu-HU" dirty="0"/>
              <a:t>Film-adatlapokkal kapcsolatos műveletek</a:t>
            </a:r>
          </a:p>
          <a:p>
            <a:r>
              <a:rPr lang="hu-HU" dirty="0"/>
              <a:t>Moderátor:</a:t>
            </a:r>
          </a:p>
          <a:p>
            <a:pPr lvl="1"/>
            <a:r>
              <a:rPr lang="hu-HU" dirty="0"/>
              <a:t>Felhasználó némítása</a:t>
            </a:r>
          </a:p>
          <a:p>
            <a:pPr lvl="1"/>
            <a:r>
              <a:rPr lang="hu-HU" dirty="0"/>
              <a:t>Felhasználó némítás feloldása</a:t>
            </a:r>
          </a:p>
          <a:p>
            <a:pPr lvl="1"/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1CBB8EC2-2DCA-43DB-8919-BC87104F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hu-HU" dirty="0"/>
              <a:t>Jogosultsági körökhöz tartozó funkciók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47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399</TotalTime>
  <Words>242</Words>
  <Application>Microsoft Office PowerPoint</Application>
  <PresentationFormat>Szélesvásznú</PresentationFormat>
  <Paragraphs>76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Madison</vt:lpstr>
      <vt:lpstr>IMDb projekt bemutató Prototípus II.</vt:lpstr>
      <vt:lpstr>Prototípus II. célja</vt:lpstr>
      <vt:lpstr>Főbb feladatkörök</vt:lpstr>
      <vt:lpstr>Előző mérföldkőben felmerülő hibák kezelése</vt:lpstr>
      <vt:lpstr>Keresési funkció megvalósítása</vt:lpstr>
      <vt:lpstr>Kedvencek funkció megvalósítása</vt:lpstr>
      <vt:lpstr>Megnézendő funkció megvalósítása </vt:lpstr>
      <vt:lpstr>Jogosultságok kezelése </vt:lpstr>
      <vt:lpstr>Jogosultsági körökhöz tartozó funkciók </vt:lpstr>
      <vt:lpstr>PowerPoint-bemutató</vt:lpstr>
      <vt:lpstr>Kommentelés funkció </vt:lpstr>
      <vt:lpstr>Értékelés funkció</vt:lpstr>
      <vt:lpstr>Az oldal végleges design-ja és szerkezete</vt:lpstr>
      <vt:lpstr>PowerPoint-bemutató</vt:lpstr>
      <vt:lpstr>PowerPoint-bemutató</vt:lpstr>
      <vt:lpstr>Tesztelési dokumentum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projekt bemutató</dc:title>
  <dc:creator>david brijak</dc:creator>
  <cp:lastModifiedBy>david brijak</cp:lastModifiedBy>
  <cp:revision>40</cp:revision>
  <dcterms:created xsi:type="dcterms:W3CDTF">2018-10-17T22:38:43Z</dcterms:created>
  <dcterms:modified xsi:type="dcterms:W3CDTF">2018-11-28T21:51:02Z</dcterms:modified>
</cp:coreProperties>
</file>