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k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acebook.github.io/jest/docs/en/getting-started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bm/docs/Web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Prieskumník štruktúr</a:t>
            </a:r>
          </a:p>
          <a:p>
            <a:pPr lvl="0">
              <a:spcBef>
                <a:spcPts val="0"/>
              </a:spcBef>
              <a:buNone/>
            </a:pPr>
            <a:r>
              <a:rPr lang="sk" sz="3600">
                <a:solidFill>
                  <a:srgbClr val="93C47D"/>
                </a:solidFill>
              </a:rPr>
              <a:t>Zdroje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Milan Cifra</a:t>
            </a:r>
          </a:p>
          <a:p>
            <a:pPr lvl="0">
              <a:spcBef>
                <a:spcPts val="0"/>
              </a:spcBef>
              <a:buNone/>
            </a:pPr>
            <a:r>
              <a:rPr lang="sk"/>
              <a:t>november 2017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Kniha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42950" y="1152475"/>
            <a:ext cx="8189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sk"/>
              <a:t>Logika : Neúplnost, složitost a nutnost / Vítězslav Švejdar. Praha : Academia, 2002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teoretický zdroj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sk"/>
              <a:t>definuje syntax a sémantiku logiky prvého rádu</a:t>
            </a:r>
          </a:p>
        </p:txBody>
      </p:sp>
    </p:spTree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Introduction to Logic / </a:t>
            </a:r>
            <a:r>
              <a:rPr lang="sk"/>
              <a:t>Michael Genesereth and Eric Kao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57225" y="1152475"/>
            <a:ext cx="817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online na </a:t>
            </a:r>
            <a:r>
              <a:rPr lang="sk" u="sng">
                <a:solidFill>
                  <a:schemeClr val="accent5"/>
                </a:solidFill>
              </a:rPr>
              <a:t>http://logic.stanford.edu/intrologic/lessons/lessons.html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podobný existujúci nástroj na univerzite Stanford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sk"/>
              <a:t>našim cieľom je vytvoriť jednotný nástroj na zadávanie a riešenie všetkých cvičení pre logiku prvého rádu aké obsahuje tento nástroj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k"/>
              <a:t>Introduction to Logic / Michael Genesereth and Eric Kao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k"/>
              <a:t>Ukážky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875" y="1152475"/>
            <a:ext cx="3648536" cy="38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575" y="1152470"/>
            <a:ext cx="3156724" cy="384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k"/>
              <a:t>React / </a:t>
            </a:r>
            <a:r>
              <a:rPr lang="sk"/>
              <a:t>Facebook Inc.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1500" y="1152475"/>
            <a:ext cx="8210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Javascript knižnica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vytvorenie interaktívneho používateľského rozhrania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sk"/>
              <a:t>dokumentácia online </a:t>
            </a:r>
            <a:r>
              <a:rPr lang="sk" u="sng">
                <a:solidFill>
                  <a:schemeClr val="hlink"/>
                </a:solidFill>
                <a:hlinkClick r:id="rId3"/>
              </a:rPr>
              <a:t>https://reactjs.org/docs/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7062025" y="445025"/>
            <a:ext cx="1770275" cy="1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Jest / Facebook Inc.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7225" y="1152475"/>
            <a:ext cx="8225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dokumentácia online </a:t>
            </a:r>
            <a:r>
              <a:rPr lang="sk" u="sng">
                <a:solidFill>
                  <a:schemeClr val="hlink"/>
                </a:solidFill>
                <a:hlinkClick r:id="rId3"/>
              </a:rPr>
              <a:t>http://facebook.github.io/jest/docs/en/getting-started.html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k"/>
              <a:t>knižnica na testovanie React aplikácií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sk"/>
              <a:t>poslúži na testovanie aplikácie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072200" y="3126400"/>
            <a:ext cx="2760124" cy="14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k"/>
              <a:t>Javascript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21500" y="1145350"/>
            <a:ext cx="821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sk"/>
              <a:t>Mountain View, California: Mozilla, 2016 [online] </a:t>
            </a:r>
            <a:r>
              <a:rPr lang="sk" u="sng">
                <a:solidFill>
                  <a:schemeClr val="hlink"/>
                </a:solidFill>
                <a:hlinkClick r:id="rId3"/>
              </a:rPr>
              <a:t>https://developer.mozilla.org/bm/docs/Web/JavaScript</a:t>
            </a:r>
            <a:r>
              <a:rPr lang="sk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