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Prieskumník sémantiky logiky prvého rádu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Milan Cifra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Cieľ práce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sk"/>
              <a:t>webový nástroj na precvičovanie syntaxe a sémantiky logiky prvého rádu, ktorý sa bude využívať na predmete Matematika 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Použité technológie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React - UI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sk"/>
              <a:t>Redux - správa stavu aplikácie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sk"/>
              <a:t>PEG.js - parsovanie vstupov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3885875" y="2362000"/>
            <a:ext cx="5059950" cy="25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Funkčná špecifikácia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822" y="2893901"/>
            <a:ext cx="4377390" cy="193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4000" y="572150"/>
            <a:ext cx="3926225" cy="207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300"/>
              <a:t>editácia jazyka</a:t>
            </a:r>
            <a:endParaRPr sz="13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sk" sz="1300"/>
              <a:t>editácia štruktúry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Funkčná špecifikácia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721225" y="2781725"/>
            <a:ext cx="4790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k"/>
              <a:t>kontrola syntaxe a vyhodnocovanie formuly alebo termu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00" y="3284224"/>
            <a:ext cx="8125800" cy="14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Funkčná špecifikácia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zamykanie vstupov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sk"/>
              <a:t>export / import stavu aplikácie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sk"/>
              <a:t>všetko musí byť navzájom synchronizované</a:t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3919050" y="1670325"/>
            <a:ext cx="4808300" cy="2708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Synchronizácia komponentov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všetky komponenty musia byť synchronizované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sk"/>
              <a:t>zmenou domény štruktúry sa musia skontrolovať hodnoty všetkých symbolov jazyka, formúl a termov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sk"/>
              <a:t>zmenou jazyka sa musí skontrolovať syntax všetkých formúl a termov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sk"/>
              <a:t>zmenou interpretácie ľubovoľného symbolu jazyka sa musia skontrolovať hodnoty formúl a termov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Ďakujem za pozornosť</a:t>
            </a:r>
            <a:endParaRPr/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