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p:restoredTop sz="94682"/>
  </p:normalViewPr>
  <p:slideViewPr>
    <p:cSldViewPr snapToGrid="0" snapToObjects="1">
      <p:cViewPr varScale="1">
        <p:scale>
          <a:sx n="118" d="100"/>
          <a:sy n="118" d="100"/>
        </p:scale>
        <p:origin x="24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8102460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1" name="Shape 14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1165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19127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11021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217" name="Shape 21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73564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23" name="Shape 22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34804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0" name="Shape 2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23225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00054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8" name="Shape 248"/>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35046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54" name="Shape 25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221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88482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Clr>
                <a:schemeClr val="dk1"/>
              </a:buClr>
              <a:buFont typeface="Arial"/>
              <a:buNone/>
            </a:pPr>
            <a:endParaRPr/>
          </a:p>
        </p:txBody>
      </p:sp>
      <p:sp>
        <p:nvSpPr>
          <p:cNvPr id="266" name="Shape 26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9498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Clr>
                <a:schemeClr val="dk1"/>
              </a:buClr>
              <a:buFont typeface="Arial"/>
              <a:buNone/>
            </a:pPr>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4476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31933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19742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88122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500"/>
              </a:spcBef>
              <a:spcAft>
                <a:spcPts val="500"/>
              </a:spcAft>
              <a:buClr>
                <a:schemeClr val="dk1"/>
              </a:buClr>
              <a:buSzPct val="110000"/>
              <a:buFont typeface="Arial"/>
              <a:buNone/>
            </a:pPr>
            <a:r>
              <a:rPr lang="en-US" sz="1000">
                <a:solidFill>
                  <a:schemeClr val="lt1"/>
                </a:solidFill>
                <a:latin typeface="Calibri"/>
                <a:ea typeface="Calibri"/>
                <a:cs typeface="Calibri"/>
                <a:sym typeface="Calibri"/>
              </a:rPr>
              <a:t>Andrew and Mick did everything and we did the paperwork. No pain no gain. Go Eagles.</a:t>
            </a:r>
          </a:p>
        </p:txBody>
      </p:sp>
      <p:sp>
        <p:nvSpPr>
          <p:cNvPr id="174" name="Shape 17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6333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97343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59234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89362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0"/>
        <p:cNvGrpSpPr/>
        <p:nvPr/>
      </p:nvGrpSpPr>
      <p:grpSpPr>
        <a:xfrm>
          <a:off x="0" y="0"/>
          <a:ext cx="0" cy="0"/>
          <a:chOff x="0" y="0"/>
          <a:chExt cx="0" cy="0"/>
        </a:xfrm>
      </p:grpSpPr>
      <p:pic>
        <p:nvPicPr>
          <p:cNvPr id="11" name="Shape 11"/>
          <p:cNvPicPr preferRelativeResize="0"/>
          <p:nvPr/>
        </p:nvPicPr>
        <p:blipFill rotWithShape="1">
          <a:blip r:embed="rId3">
            <a:alphaModFix/>
          </a:blip>
          <a:srcRect/>
          <a:stretch/>
        </p:blipFill>
        <p:spPr>
          <a:xfrm>
            <a:off x="0" y="0"/>
            <a:ext cx="12188824" cy="6856214"/>
          </a:xfrm>
          <a:prstGeom prst="rect">
            <a:avLst/>
          </a:prstGeom>
          <a:noFill/>
          <a:ln>
            <a:noFill/>
          </a:ln>
        </p:spPr>
      </p:pic>
      <p:sp>
        <p:nvSpPr>
          <p:cNvPr id="12" name="Shape 12"/>
          <p:cNvSpPr txBox="1">
            <a:spLocks noGrp="1"/>
          </p:cNvSpPr>
          <p:nvPr>
            <p:ph type="ctrTitle"/>
          </p:nvPr>
        </p:nvSpPr>
        <p:spPr>
          <a:xfrm>
            <a:off x="3962398" y="1964266"/>
            <a:ext cx="7197725" cy="2421463"/>
          </a:xfrm>
          <a:prstGeom prst="rect">
            <a:avLst/>
          </a:prstGeom>
          <a:noFill/>
          <a:ln>
            <a:noFill/>
          </a:ln>
        </p:spPr>
        <p:txBody>
          <a:bodyPr lIns="91425" tIns="91425" rIns="91425" bIns="91425" anchor="b" anchorCtr="0"/>
          <a:lstStyle>
            <a:lvl1pPr marL="0" marR="0" indent="0" algn="r" rtl="0">
              <a:spcBef>
                <a:spcPts val="0"/>
              </a:spcBef>
              <a:buClr>
                <a:schemeClr val="lt1"/>
              </a:buClr>
              <a:buFont typeface="Calibri"/>
              <a:buNone/>
              <a:defRPr sz="4800" b="0" i="0" u="none" strike="noStrike" cap="none" baseline="0">
                <a:solidFill>
                  <a:schemeClr val="lt1"/>
                </a:solidFill>
                <a:latin typeface="Calibri"/>
                <a:ea typeface="Calibri"/>
                <a:cs typeface="Calibri"/>
                <a:sym typeface="Calibri"/>
              </a:defRPr>
            </a:lvl1pPr>
            <a:lvl2pPr marL="0" marR="0" indent="0" algn="l" rtl="0">
              <a:spcBef>
                <a:spcPts val="0"/>
              </a:spcBef>
              <a:defRPr sz="1800" b="0" i="0" u="none" strike="noStrike" cap="none" baseline="0">
                <a:solidFill>
                  <a:schemeClr val="lt2"/>
                </a:solidFill>
              </a:defRPr>
            </a:lvl2pPr>
            <a:lvl3pPr marL="0" marR="0" indent="0" algn="l" rtl="0">
              <a:spcBef>
                <a:spcPts val="0"/>
              </a:spcBef>
              <a:defRPr sz="1800" b="0" i="0" u="none" strike="noStrike" cap="none" baseline="0">
                <a:solidFill>
                  <a:schemeClr val="lt2"/>
                </a:solidFill>
              </a:defRPr>
            </a:lvl3pPr>
            <a:lvl4pPr marL="0" marR="0" indent="0" algn="l" rtl="0">
              <a:spcBef>
                <a:spcPts val="0"/>
              </a:spcBef>
              <a:defRPr sz="1800" b="0" i="0" u="none" strike="noStrike" cap="none" baseline="0">
                <a:solidFill>
                  <a:schemeClr val="lt2"/>
                </a:solidFill>
              </a:defRPr>
            </a:lvl4pPr>
            <a:lvl5pPr marL="0" marR="0" indent="0" algn="l" rtl="0">
              <a:spcBef>
                <a:spcPts val="0"/>
              </a:spcBef>
              <a:defRPr sz="1800" b="0" i="0" u="none" strike="noStrike" cap="none" baseline="0">
                <a:solidFill>
                  <a:schemeClr val="lt2"/>
                </a:solidFill>
              </a:defRPr>
            </a:lvl5pPr>
            <a:lvl6pPr marL="0" marR="0" indent="0" algn="l" rtl="0">
              <a:spcBef>
                <a:spcPts val="0"/>
              </a:spcBef>
              <a:defRPr sz="1800" b="0" i="0" u="none" strike="noStrike" cap="none" baseline="0">
                <a:solidFill>
                  <a:schemeClr val="lt2"/>
                </a:solidFill>
              </a:defRPr>
            </a:lvl6pPr>
            <a:lvl7pPr marL="0" marR="0" indent="0" algn="l" rtl="0">
              <a:spcBef>
                <a:spcPts val="0"/>
              </a:spcBef>
              <a:defRPr sz="1800" b="0" i="0" u="none" strike="noStrike" cap="none" baseline="0">
                <a:solidFill>
                  <a:schemeClr val="lt2"/>
                </a:solidFill>
              </a:defRPr>
            </a:lvl7pPr>
            <a:lvl8pPr marL="0" marR="0" indent="0" algn="l" rtl="0">
              <a:spcBef>
                <a:spcPts val="0"/>
              </a:spcBef>
              <a:defRPr sz="1800" b="0" i="0" u="none" strike="noStrike" cap="none" baseline="0">
                <a:solidFill>
                  <a:schemeClr val="lt2"/>
                </a:solidFill>
              </a:defRPr>
            </a:lvl8pPr>
            <a:lvl9pPr marL="0" marR="0" indent="0" algn="l" rtl="0">
              <a:spcBef>
                <a:spcPts val="0"/>
              </a:spcBef>
              <a:defRPr sz="1800" b="0" i="0" u="none" strike="noStrike" cap="none" baseline="0">
                <a:solidFill>
                  <a:schemeClr val="lt2"/>
                </a:solidFill>
              </a:defRPr>
            </a:lvl9pPr>
          </a:lstStyle>
          <a:p>
            <a:endParaRPr/>
          </a:p>
        </p:txBody>
      </p:sp>
      <p:sp>
        <p:nvSpPr>
          <p:cNvPr id="13" name="Shape 13"/>
          <p:cNvSpPr txBox="1">
            <a:spLocks noGrp="1"/>
          </p:cNvSpPr>
          <p:nvPr>
            <p:ph type="subTitle" idx="1"/>
          </p:nvPr>
        </p:nvSpPr>
        <p:spPr>
          <a:xfrm>
            <a:off x="3962398" y="4385732"/>
            <a:ext cx="7197725" cy="1405466"/>
          </a:xfrm>
          <a:prstGeom prst="rect">
            <a:avLst/>
          </a:prstGeom>
          <a:noFill/>
          <a:ln>
            <a:noFill/>
          </a:ln>
        </p:spPr>
        <p:txBody>
          <a:bodyPr lIns="91425" tIns="91425" rIns="91425" bIns="91425" anchor="t" anchorCtr="0"/>
          <a:lstStyle>
            <a:lvl1pPr marL="0" marR="0" indent="0" algn="r" rtl="0">
              <a:spcBef>
                <a:spcPts val="0"/>
              </a:spcBef>
              <a:spcAft>
                <a:spcPts val="1000"/>
              </a:spcAft>
              <a:buClr>
                <a:schemeClr val="lt1"/>
              </a:buClr>
              <a:buFont typeface="Arial"/>
              <a:buNone/>
              <a:defRPr sz="1800" b="0" i="0" u="none" strike="noStrike" cap="none" baseline="0">
                <a:solidFill>
                  <a:schemeClr val="lt1"/>
                </a:solidFill>
                <a:latin typeface="Calibri"/>
                <a:ea typeface="Calibri"/>
                <a:cs typeface="Calibri"/>
                <a:sym typeface="Calibri"/>
              </a:defRPr>
            </a:lvl1pPr>
            <a:lvl2pPr marL="457200" marR="0" indent="0" algn="ctr" rtl="0">
              <a:spcBef>
                <a:spcPts val="0"/>
              </a:spcBef>
              <a:spcAft>
                <a:spcPts val="1000"/>
              </a:spcAft>
              <a:buClr>
                <a:schemeClr val="lt1"/>
              </a:buClr>
              <a:buFont typeface="Arial"/>
              <a:buNone/>
              <a:defRPr sz="1600" b="0" i="0" u="none" strike="noStrike" cap="none" baseline="0">
                <a:solidFill>
                  <a:schemeClr val="lt1"/>
                </a:solidFill>
                <a:latin typeface="Calibri"/>
                <a:ea typeface="Calibri"/>
                <a:cs typeface="Calibri"/>
                <a:sym typeface="Calibri"/>
              </a:defRPr>
            </a:lvl2pPr>
            <a:lvl3pPr marL="914400" marR="0" indent="0" algn="ctr" rtl="0">
              <a:spcBef>
                <a:spcPts val="0"/>
              </a:spcBef>
              <a:spcAft>
                <a:spcPts val="1000"/>
              </a:spcAft>
              <a:buClr>
                <a:schemeClr val="lt1"/>
              </a:buClr>
              <a:buFont typeface="Arial"/>
              <a:buNone/>
              <a:defRPr sz="1400" b="0" i="0" u="none" strike="noStrike" cap="none" baseline="0">
                <a:solidFill>
                  <a:schemeClr val="lt1"/>
                </a:solidFill>
                <a:latin typeface="Calibri"/>
                <a:ea typeface="Calibri"/>
                <a:cs typeface="Calibri"/>
                <a:sym typeface="Calibri"/>
              </a:defRPr>
            </a:lvl3pPr>
            <a:lvl4pPr marL="1371600" marR="0" indent="0" algn="ctr" rtl="0">
              <a:spcBef>
                <a:spcPts val="0"/>
              </a:spcBef>
              <a:spcAft>
                <a:spcPts val="1000"/>
              </a:spcAft>
              <a:buClr>
                <a:schemeClr val="lt1"/>
              </a:buClr>
              <a:buFont typeface="Arial"/>
              <a:buNone/>
              <a:defRPr sz="1200" b="0" i="0" u="none" strike="noStrike" cap="none" baseline="0">
                <a:solidFill>
                  <a:schemeClr val="lt1"/>
                </a:solidFill>
                <a:latin typeface="Calibri"/>
                <a:ea typeface="Calibri"/>
                <a:cs typeface="Calibri"/>
                <a:sym typeface="Calibri"/>
              </a:defRPr>
            </a:lvl4pPr>
            <a:lvl5pPr marL="1828800" marR="0" indent="0" algn="ctr" rtl="0">
              <a:spcBef>
                <a:spcPts val="0"/>
              </a:spcBef>
              <a:spcAft>
                <a:spcPts val="1000"/>
              </a:spcAft>
              <a:buClr>
                <a:schemeClr val="lt1"/>
              </a:buClr>
              <a:buFont typeface="Arial"/>
              <a:buNone/>
              <a:defRPr sz="1200" b="0" i="0" u="none" strike="noStrike" cap="none" baseline="0">
                <a:solidFill>
                  <a:schemeClr val="lt1"/>
                </a:solidFill>
                <a:latin typeface="Calibri"/>
                <a:ea typeface="Calibri"/>
                <a:cs typeface="Calibri"/>
                <a:sym typeface="Calibri"/>
              </a:defRPr>
            </a:lvl5pPr>
            <a:lvl6pPr marL="2286000" marR="0" indent="0" algn="ctr" rtl="0">
              <a:spcBef>
                <a:spcPts val="0"/>
              </a:spcBef>
              <a:spcAft>
                <a:spcPts val="1000"/>
              </a:spcAft>
              <a:buClr>
                <a:schemeClr val="lt1"/>
              </a:buClr>
              <a:buFont typeface="Arial"/>
              <a:buNone/>
              <a:defRPr sz="1200" b="0" i="0" u="none" strike="noStrike" cap="none" baseline="0">
                <a:solidFill>
                  <a:schemeClr val="lt1"/>
                </a:solidFill>
                <a:latin typeface="Calibri"/>
                <a:ea typeface="Calibri"/>
                <a:cs typeface="Calibri"/>
                <a:sym typeface="Calibri"/>
              </a:defRPr>
            </a:lvl6pPr>
            <a:lvl7pPr marL="2743200" marR="0" indent="0" algn="ctr" rtl="0">
              <a:spcBef>
                <a:spcPts val="0"/>
              </a:spcBef>
              <a:spcAft>
                <a:spcPts val="1000"/>
              </a:spcAft>
              <a:buClr>
                <a:schemeClr val="lt1"/>
              </a:buClr>
              <a:buFont typeface="Arial"/>
              <a:buNone/>
              <a:defRPr sz="1200" b="0" i="0" u="none" strike="noStrike" cap="none" baseline="0">
                <a:solidFill>
                  <a:schemeClr val="lt1"/>
                </a:solidFill>
                <a:latin typeface="Calibri"/>
                <a:ea typeface="Calibri"/>
                <a:cs typeface="Calibri"/>
                <a:sym typeface="Calibri"/>
              </a:defRPr>
            </a:lvl7pPr>
            <a:lvl8pPr marL="3200400" marR="0" indent="0" algn="ctr" rtl="0">
              <a:spcBef>
                <a:spcPts val="0"/>
              </a:spcBef>
              <a:spcAft>
                <a:spcPts val="1000"/>
              </a:spcAft>
              <a:buClr>
                <a:schemeClr val="lt1"/>
              </a:buClr>
              <a:buFont typeface="Arial"/>
              <a:buNone/>
              <a:defRPr sz="1200" b="0" i="0" u="none" strike="noStrike" cap="none" baseline="0">
                <a:solidFill>
                  <a:schemeClr val="lt1"/>
                </a:solidFill>
                <a:latin typeface="Calibri"/>
                <a:ea typeface="Calibri"/>
                <a:cs typeface="Calibri"/>
                <a:sym typeface="Calibri"/>
              </a:defRPr>
            </a:lvl8pPr>
            <a:lvl9pPr marL="3657600" marR="0" indent="0" algn="ctr" rtl="0">
              <a:spcBef>
                <a:spcPts val="0"/>
              </a:spcBef>
              <a:spcAft>
                <a:spcPts val="1000"/>
              </a:spcAft>
              <a:buClr>
                <a:schemeClr val="lt1"/>
              </a:buClr>
              <a:buFont typeface="Arial"/>
              <a:buNone/>
              <a:defRPr sz="1200" b="0" i="0" u="none" strike="noStrike" cap="none" baseline="0">
                <a:solidFill>
                  <a:schemeClr val="lt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932557"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962398" y="5870575"/>
            <a:ext cx="4893957"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10608957"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4"/>
        <p:cNvGrpSpPr/>
        <p:nvPr/>
      </p:nvGrpSpPr>
      <p:grpSpPr>
        <a:xfrm>
          <a:off x="0" y="0"/>
          <a:ext cx="0" cy="0"/>
          <a:chOff x="0" y="0"/>
          <a:chExt cx="0" cy="0"/>
        </a:xfrm>
      </p:grpSpPr>
      <p:pic>
        <p:nvPicPr>
          <p:cNvPr id="75" name="Shape 75"/>
          <p:cNvPicPr preferRelativeResize="0"/>
          <p:nvPr/>
        </p:nvPicPr>
        <p:blipFill rotWithShape="1">
          <a:blip r:embed="rId2">
            <a:alphaModFix/>
          </a:blip>
          <a:srcRect/>
          <a:stretch/>
        </p:blipFill>
        <p:spPr>
          <a:xfrm>
            <a:off x="0" y="0"/>
            <a:ext cx="12188824" cy="6856214"/>
          </a:xfrm>
          <a:prstGeom prst="rect">
            <a:avLst/>
          </a:prstGeom>
          <a:noFill/>
          <a:ln>
            <a:noFill/>
          </a:ln>
        </p:spPr>
      </p:pic>
      <p:sp>
        <p:nvSpPr>
          <p:cNvPr id="76" name="Shape 76"/>
          <p:cNvSpPr txBox="1">
            <a:spLocks noGrp="1"/>
          </p:cNvSpPr>
          <p:nvPr>
            <p:ph type="title"/>
          </p:nvPr>
        </p:nvSpPr>
        <p:spPr>
          <a:xfrm>
            <a:off x="685800" y="1600200"/>
            <a:ext cx="6164653" cy="1371599"/>
          </a:xfrm>
          <a:prstGeom prst="rect">
            <a:avLst/>
          </a:prstGeom>
          <a:noFill/>
          <a:ln>
            <a:noFill/>
          </a:ln>
        </p:spPr>
        <p:txBody>
          <a:bodyPr lIns="91425" tIns="91425" rIns="91425" bIns="91425" anchor="b" anchorCtr="0"/>
          <a:lstStyle>
            <a:lvl1pPr algn="l" rtl="0">
              <a:spcBef>
                <a:spcPts val="0"/>
              </a:spcBef>
              <a:defRPr sz="2800" b="0"/>
            </a:lvl1pPr>
            <a:lvl2pPr rtl="0">
              <a:spcBef>
                <a:spcPts val="0"/>
              </a:spcBef>
              <a:defRPr>
                <a:solidFill>
                  <a:schemeClr val="lt2"/>
                </a:solidFill>
              </a:defRPr>
            </a:lvl2pPr>
            <a:lvl3pPr rtl="0">
              <a:spcBef>
                <a:spcPts val="0"/>
              </a:spcBef>
              <a:defRPr>
                <a:solidFill>
                  <a:schemeClr val="lt2"/>
                </a:solidFill>
              </a:defRPr>
            </a:lvl3pPr>
            <a:lvl4pPr rtl="0">
              <a:spcBef>
                <a:spcPts val="0"/>
              </a:spcBef>
              <a:defRPr>
                <a:solidFill>
                  <a:schemeClr val="lt2"/>
                </a:solidFill>
              </a:defRPr>
            </a:lvl4pPr>
            <a:lvl5pPr rtl="0">
              <a:spcBef>
                <a:spcPts val="0"/>
              </a:spcBef>
              <a:defRPr>
                <a:solidFill>
                  <a:schemeClr val="lt2"/>
                </a:solidFill>
              </a:defRPr>
            </a:lvl5pPr>
            <a:lvl6pPr rtl="0">
              <a:spcBef>
                <a:spcPts val="0"/>
              </a:spcBef>
              <a:defRPr>
                <a:solidFill>
                  <a:schemeClr val="lt2"/>
                </a:solidFill>
              </a:defRPr>
            </a:lvl6pPr>
            <a:lvl7pPr rtl="0">
              <a:spcBef>
                <a:spcPts val="0"/>
              </a:spcBef>
              <a:defRPr>
                <a:solidFill>
                  <a:schemeClr val="lt2"/>
                </a:solidFill>
              </a:defRPr>
            </a:lvl7pPr>
            <a:lvl8pPr rtl="0">
              <a:spcBef>
                <a:spcPts val="0"/>
              </a:spcBef>
              <a:defRPr>
                <a:solidFill>
                  <a:schemeClr val="lt2"/>
                </a:solidFill>
              </a:defRPr>
            </a:lvl8pPr>
            <a:lvl9pPr rtl="0">
              <a:spcBef>
                <a:spcPts val="0"/>
              </a:spcBef>
              <a:defRPr>
                <a:solidFill>
                  <a:schemeClr val="lt2"/>
                </a:solidFill>
              </a:defRPr>
            </a:lvl9pPr>
          </a:lstStyle>
          <a:p>
            <a:endParaRPr/>
          </a:p>
        </p:txBody>
      </p:sp>
      <p:sp>
        <p:nvSpPr>
          <p:cNvPr id="77" name="Shape 77"/>
          <p:cNvSpPr>
            <a:spLocks noGrp="1"/>
          </p:cNvSpPr>
          <p:nvPr>
            <p:ph type="pic" idx="2"/>
          </p:nvPr>
        </p:nvSpPr>
        <p:spPr>
          <a:xfrm>
            <a:off x="7536253" y="914400"/>
            <a:ext cx="3280973" cy="4572000"/>
          </a:xfrm>
          <a:prstGeom prst="roundRect">
            <a:avLst>
              <a:gd name="adj" fmla="val 4280"/>
            </a:avLst>
          </a:prstGeom>
          <a:noFill/>
          <a:ln w="50800" cap="sq" cmpd="dbl">
            <a:solidFill>
              <a:srgbClr val="FFFFFF"/>
            </a:solidFill>
            <a:prstDash val="solid"/>
            <a:miter/>
            <a:headEnd type="none" w="med" len="med"/>
            <a:tailEnd type="none" w="med" len="med"/>
          </a:ln>
        </p:spPr>
        <p:txBody>
          <a:bodyPr lIns="91425" tIns="91425" rIns="91425" bIns="91425" anchor="t" anchorCtr="0"/>
          <a:lstStyle>
            <a:lvl1pPr marL="0" marR="0" indent="0" algn="ctr"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1pPr>
            <a:lvl2pPr marL="457200" marR="0" indent="0" algn="l"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2pPr>
            <a:lvl3pPr marL="914400" marR="0" indent="0" algn="l"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3pPr>
            <a:lvl4pPr marL="1371600" marR="0" indent="0" algn="l"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4pPr>
            <a:lvl5pPr marL="1828800" marR="0" indent="0" algn="l"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5pPr>
            <a:lvl6pPr marL="2286000" marR="0" indent="0" algn="l"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6pPr>
            <a:lvl7pPr marL="2743200" marR="0" indent="0" algn="l"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7pPr>
            <a:lvl8pPr marL="3200400" marR="0" indent="0" algn="l"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8pPr>
            <a:lvl9pPr marL="3657600" marR="0" indent="0" algn="l"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9pPr>
          </a:lstStyle>
          <a:p>
            <a:endParaRPr/>
          </a:p>
        </p:txBody>
      </p:sp>
      <p:sp>
        <p:nvSpPr>
          <p:cNvPr id="78" name="Shape 78"/>
          <p:cNvSpPr txBox="1">
            <a:spLocks noGrp="1"/>
          </p:cNvSpPr>
          <p:nvPr>
            <p:ph type="body" idx="1"/>
          </p:nvPr>
        </p:nvSpPr>
        <p:spPr>
          <a:xfrm>
            <a:off x="685800" y="2971800"/>
            <a:ext cx="6164653" cy="1828800"/>
          </a:xfrm>
          <a:prstGeom prst="rect">
            <a:avLst/>
          </a:prstGeom>
          <a:noFill/>
          <a:ln>
            <a:noFill/>
          </a:ln>
        </p:spPr>
        <p:txBody>
          <a:bodyPr lIns="91425" tIns="91425" rIns="91425" bIns="91425" anchor="t" anchorCtr="0"/>
          <a:lstStyle>
            <a:lvl1pPr marL="0" indent="0" rtl="0">
              <a:spcBef>
                <a:spcPts val="0"/>
              </a:spcBef>
              <a:buFont typeface="Calibri"/>
              <a:buNone/>
              <a:defRPr sz="18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79" name="Shape 79"/>
          <p:cNvSpPr txBox="1">
            <a:spLocks noGrp="1"/>
          </p:cNvSpPr>
          <p:nvPr>
            <p:ph type="dt" idx="10"/>
          </p:nvPr>
        </p:nvSpPr>
        <p:spPr>
          <a:xfrm>
            <a:off x="8589660"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80" name="Shape 80"/>
          <p:cNvSpPr txBox="1">
            <a:spLocks noGrp="1"/>
          </p:cNvSpPr>
          <p:nvPr>
            <p:ph type="ftr" idx="11"/>
          </p:nvPr>
        </p:nvSpPr>
        <p:spPr>
          <a:xfrm>
            <a:off x="685800" y="5870575"/>
            <a:ext cx="7827658"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81" name="Shape 81"/>
          <p:cNvSpPr txBox="1">
            <a:spLocks noGrp="1"/>
          </p:cNvSpPr>
          <p:nvPr>
            <p:ph type="sldNum" idx="12"/>
          </p:nvPr>
        </p:nvSpPr>
        <p:spPr>
          <a:xfrm>
            <a:off x="10266060"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2"/>
        <p:cNvGrpSpPr/>
        <p:nvPr/>
      </p:nvGrpSpPr>
      <p:grpSpPr>
        <a:xfrm>
          <a:off x="0" y="0"/>
          <a:ext cx="0" cy="0"/>
          <a:chOff x="0" y="0"/>
          <a:chExt cx="0" cy="0"/>
        </a:xfrm>
      </p:grpSpPr>
      <p:pic>
        <p:nvPicPr>
          <p:cNvPr id="83" name="Shape 83"/>
          <p:cNvPicPr preferRelativeResize="0"/>
          <p:nvPr/>
        </p:nvPicPr>
        <p:blipFill rotWithShape="1">
          <a:blip r:embed="rId2">
            <a:alphaModFix/>
          </a:blip>
          <a:srcRect/>
          <a:stretch/>
        </p:blipFill>
        <p:spPr>
          <a:xfrm>
            <a:off x="0" y="0"/>
            <a:ext cx="12188824" cy="6856214"/>
          </a:xfrm>
          <a:prstGeom prst="rect">
            <a:avLst/>
          </a:prstGeom>
          <a:noFill/>
          <a:ln>
            <a:noFill/>
          </a:ln>
        </p:spPr>
      </p:pic>
      <p:sp>
        <p:nvSpPr>
          <p:cNvPr id="84" name="Shape 84"/>
          <p:cNvSpPr txBox="1">
            <a:spLocks noGrp="1"/>
          </p:cNvSpPr>
          <p:nvPr>
            <p:ph type="title"/>
          </p:nvPr>
        </p:nvSpPr>
        <p:spPr>
          <a:xfrm>
            <a:off x="685800" y="4732864"/>
            <a:ext cx="10131427" cy="566737"/>
          </a:xfrm>
          <a:prstGeom prst="rect">
            <a:avLst/>
          </a:prstGeom>
          <a:noFill/>
          <a:ln>
            <a:noFill/>
          </a:ln>
        </p:spPr>
        <p:txBody>
          <a:bodyPr lIns="91425" tIns="91425" rIns="91425" bIns="91425" anchor="b" anchorCtr="0"/>
          <a:lstStyle>
            <a:lvl1pPr algn="l" rtl="0">
              <a:spcBef>
                <a:spcPts val="0"/>
              </a:spcBef>
              <a:defRPr sz="2400" b="0"/>
            </a:lvl1pPr>
            <a:lvl2pPr rtl="0">
              <a:spcBef>
                <a:spcPts val="0"/>
              </a:spcBef>
              <a:defRPr>
                <a:solidFill>
                  <a:schemeClr val="lt2"/>
                </a:solidFill>
              </a:defRPr>
            </a:lvl2pPr>
            <a:lvl3pPr rtl="0">
              <a:spcBef>
                <a:spcPts val="0"/>
              </a:spcBef>
              <a:defRPr>
                <a:solidFill>
                  <a:schemeClr val="lt2"/>
                </a:solidFill>
              </a:defRPr>
            </a:lvl3pPr>
            <a:lvl4pPr rtl="0">
              <a:spcBef>
                <a:spcPts val="0"/>
              </a:spcBef>
              <a:defRPr>
                <a:solidFill>
                  <a:schemeClr val="lt2"/>
                </a:solidFill>
              </a:defRPr>
            </a:lvl4pPr>
            <a:lvl5pPr rtl="0">
              <a:spcBef>
                <a:spcPts val="0"/>
              </a:spcBef>
              <a:defRPr>
                <a:solidFill>
                  <a:schemeClr val="lt2"/>
                </a:solidFill>
              </a:defRPr>
            </a:lvl5pPr>
            <a:lvl6pPr rtl="0">
              <a:spcBef>
                <a:spcPts val="0"/>
              </a:spcBef>
              <a:defRPr>
                <a:solidFill>
                  <a:schemeClr val="lt2"/>
                </a:solidFill>
              </a:defRPr>
            </a:lvl6pPr>
            <a:lvl7pPr rtl="0">
              <a:spcBef>
                <a:spcPts val="0"/>
              </a:spcBef>
              <a:defRPr>
                <a:solidFill>
                  <a:schemeClr val="lt2"/>
                </a:solidFill>
              </a:defRPr>
            </a:lvl7pPr>
            <a:lvl8pPr rtl="0">
              <a:spcBef>
                <a:spcPts val="0"/>
              </a:spcBef>
              <a:defRPr>
                <a:solidFill>
                  <a:schemeClr val="lt2"/>
                </a:solidFill>
              </a:defRPr>
            </a:lvl8pPr>
            <a:lvl9pPr rtl="0">
              <a:spcBef>
                <a:spcPts val="0"/>
              </a:spcBef>
              <a:defRPr>
                <a:solidFill>
                  <a:schemeClr val="lt2"/>
                </a:solidFill>
              </a:defRPr>
            </a:lvl9pPr>
          </a:lstStyle>
          <a:p>
            <a:endParaRPr/>
          </a:p>
        </p:txBody>
      </p:sp>
      <p:sp>
        <p:nvSpPr>
          <p:cNvPr id="85" name="Shape 85"/>
          <p:cNvSpPr>
            <a:spLocks noGrp="1"/>
          </p:cNvSpPr>
          <p:nvPr>
            <p:ph type="pic" idx="2"/>
          </p:nvPr>
        </p:nvSpPr>
        <p:spPr>
          <a:xfrm>
            <a:off x="1371600" y="932112"/>
            <a:ext cx="8759827" cy="3164975"/>
          </a:xfrm>
          <a:prstGeom prst="roundRect">
            <a:avLst>
              <a:gd name="adj" fmla="val 4380"/>
            </a:avLst>
          </a:prstGeom>
          <a:noFill/>
          <a:ln w="50800" cap="sq" cmpd="dbl">
            <a:solidFill>
              <a:srgbClr val="FFFFFF"/>
            </a:solidFill>
            <a:prstDash val="solid"/>
            <a:miter/>
            <a:headEnd type="none" w="med" len="med"/>
            <a:tailEnd type="none" w="med" len="med"/>
          </a:ln>
        </p:spPr>
        <p:txBody>
          <a:bodyPr lIns="91425" tIns="91425" rIns="91425" bIns="91425" anchor="t" anchorCtr="0"/>
          <a:lstStyle>
            <a:lvl1pPr marL="0" marR="0" indent="0" algn="ctr"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1pPr>
            <a:lvl2pPr marL="457200" marR="0" indent="0" algn="l"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2pPr>
            <a:lvl3pPr marL="914400" marR="0" indent="0" algn="l"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3pPr>
            <a:lvl4pPr marL="1371600" marR="0" indent="0" algn="l"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4pPr>
            <a:lvl5pPr marL="1828800" marR="0" indent="0" algn="l"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5pPr>
            <a:lvl6pPr marL="2286000" marR="0" indent="0" algn="l"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6pPr>
            <a:lvl7pPr marL="2743200" marR="0" indent="0" algn="l"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7pPr>
            <a:lvl8pPr marL="3200400" marR="0" indent="0" algn="l"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8pPr>
            <a:lvl9pPr marL="3657600" marR="0" indent="0" algn="l" rtl="0">
              <a:spcBef>
                <a:spcPts val="0"/>
              </a:spcBef>
              <a:buClr>
                <a:schemeClr val="lt1"/>
              </a:buClr>
              <a:buFont typeface="Calibri"/>
              <a:buNone/>
              <a:defRPr sz="1600" b="0" i="0" u="none" strike="noStrike" cap="none" baseline="0">
                <a:solidFill>
                  <a:schemeClr val="lt1"/>
                </a:solidFill>
                <a:latin typeface="Calibri"/>
                <a:ea typeface="Calibri"/>
                <a:cs typeface="Calibri"/>
                <a:sym typeface="Calibri"/>
              </a:defRPr>
            </a:lvl9pPr>
          </a:lstStyle>
          <a:p>
            <a:endParaRPr/>
          </a:p>
        </p:txBody>
      </p:sp>
      <p:sp>
        <p:nvSpPr>
          <p:cNvPr id="86" name="Shape 86"/>
          <p:cNvSpPr txBox="1">
            <a:spLocks noGrp="1"/>
          </p:cNvSpPr>
          <p:nvPr>
            <p:ph type="body" idx="1"/>
          </p:nvPr>
        </p:nvSpPr>
        <p:spPr>
          <a:xfrm>
            <a:off x="685800" y="5299603"/>
            <a:ext cx="10131427" cy="49371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87" name="Shape 87"/>
          <p:cNvSpPr txBox="1">
            <a:spLocks noGrp="1"/>
          </p:cNvSpPr>
          <p:nvPr>
            <p:ph type="dt" idx="10"/>
          </p:nvPr>
        </p:nvSpPr>
        <p:spPr>
          <a:xfrm>
            <a:off x="8589660"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685800" y="5870575"/>
            <a:ext cx="7827658"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10266060"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pic>
        <p:nvPicPr>
          <p:cNvPr id="91" name="Shape 91"/>
          <p:cNvPicPr preferRelativeResize="0"/>
          <p:nvPr/>
        </p:nvPicPr>
        <p:blipFill rotWithShape="1">
          <a:blip r:embed="rId2">
            <a:alphaModFix/>
          </a:blip>
          <a:srcRect/>
          <a:stretch/>
        </p:blipFill>
        <p:spPr>
          <a:xfrm>
            <a:off x="0" y="0"/>
            <a:ext cx="12188824" cy="6856214"/>
          </a:xfrm>
          <a:prstGeom prst="rect">
            <a:avLst/>
          </a:prstGeom>
          <a:noFill/>
          <a:ln>
            <a:noFill/>
          </a:ln>
        </p:spPr>
      </p:pic>
      <p:sp>
        <p:nvSpPr>
          <p:cNvPr id="92" name="Shape 92"/>
          <p:cNvSpPr txBox="1">
            <a:spLocks noGrp="1"/>
          </p:cNvSpPr>
          <p:nvPr>
            <p:ph type="title"/>
          </p:nvPr>
        </p:nvSpPr>
        <p:spPr>
          <a:xfrm>
            <a:off x="685800" y="609600"/>
            <a:ext cx="10131427" cy="3124199"/>
          </a:xfrm>
          <a:prstGeom prst="rect">
            <a:avLst/>
          </a:prstGeom>
          <a:noFill/>
          <a:ln>
            <a:noFill/>
          </a:ln>
        </p:spPr>
        <p:txBody>
          <a:bodyPr lIns="91425" tIns="91425" rIns="91425" bIns="91425" anchor="ctr" anchorCtr="0"/>
          <a:lstStyle>
            <a:lvl1pPr algn="l" rtl="0">
              <a:spcBef>
                <a:spcPts val="0"/>
              </a:spcBef>
              <a:defRPr sz="3200" b="0" cap="none"/>
            </a:lvl1pPr>
            <a:lvl2pPr rtl="0">
              <a:spcBef>
                <a:spcPts val="0"/>
              </a:spcBef>
              <a:defRPr>
                <a:solidFill>
                  <a:schemeClr val="lt2"/>
                </a:solidFill>
              </a:defRPr>
            </a:lvl2pPr>
            <a:lvl3pPr rtl="0">
              <a:spcBef>
                <a:spcPts val="0"/>
              </a:spcBef>
              <a:defRPr>
                <a:solidFill>
                  <a:schemeClr val="lt2"/>
                </a:solidFill>
              </a:defRPr>
            </a:lvl3pPr>
            <a:lvl4pPr rtl="0">
              <a:spcBef>
                <a:spcPts val="0"/>
              </a:spcBef>
              <a:defRPr>
                <a:solidFill>
                  <a:schemeClr val="lt2"/>
                </a:solidFill>
              </a:defRPr>
            </a:lvl4pPr>
            <a:lvl5pPr rtl="0">
              <a:spcBef>
                <a:spcPts val="0"/>
              </a:spcBef>
              <a:defRPr>
                <a:solidFill>
                  <a:schemeClr val="lt2"/>
                </a:solidFill>
              </a:defRPr>
            </a:lvl5pPr>
            <a:lvl6pPr rtl="0">
              <a:spcBef>
                <a:spcPts val="0"/>
              </a:spcBef>
              <a:defRPr>
                <a:solidFill>
                  <a:schemeClr val="lt2"/>
                </a:solidFill>
              </a:defRPr>
            </a:lvl6pPr>
            <a:lvl7pPr rtl="0">
              <a:spcBef>
                <a:spcPts val="0"/>
              </a:spcBef>
              <a:defRPr>
                <a:solidFill>
                  <a:schemeClr val="lt2"/>
                </a:solidFill>
              </a:defRPr>
            </a:lvl7pPr>
            <a:lvl8pPr rtl="0">
              <a:spcBef>
                <a:spcPts val="0"/>
              </a:spcBef>
              <a:defRPr>
                <a:solidFill>
                  <a:schemeClr val="lt2"/>
                </a:solidFill>
              </a:defRPr>
            </a:lvl8pPr>
            <a:lvl9pPr rtl="0">
              <a:spcBef>
                <a:spcPts val="0"/>
              </a:spcBef>
              <a:defRPr>
                <a:solidFill>
                  <a:schemeClr val="lt2"/>
                </a:solidFill>
              </a:defRPr>
            </a:lvl9pPr>
          </a:lstStyle>
          <a:p>
            <a:endParaRPr/>
          </a:p>
        </p:txBody>
      </p:sp>
      <p:sp>
        <p:nvSpPr>
          <p:cNvPr id="93" name="Shape 93"/>
          <p:cNvSpPr txBox="1">
            <a:spLocks noGrp="1"/>
          </p:cNvSpPr>
          <p:nvPr>
            <p:ph type="body" idx="1"/>
          </p:nvPr>
        </p:nvSpPr>
        <p:spPr>
          <a:xfrm>
            <a:off x="685800" y="4343400"/>
            <a:ext cx="10131428" cy="1447800"/>
          </a:xfrm>
          <a:prstGeom prst="rect">
            <a:avLst/>
          </a:prstGeom>
          <a:noFill/>
          <a:ln>
            <a:noFill/>
          </a:ln>
        </p:spPr>
        <p:txBody>
          <a:bodyPr lIns="91425" tIns="91425" rIns="91425" bIns="91425" anchor="ctr" anchorCtr="0"/>
          <a:lstStyle>
            <a:lvl1pPr marL="0" indent="0" algn="l" rtl="0">
              <a:spcBef>
                <a:spcPts val="0"/>
              </a:spcBef>
              <a:buClr>
                <a:schemeClr val="lt1"/>
              </a:buClr>
              <a:buFont typeface="Calibri"/>
              <a:buNone/>
              <a:defRPr sz="2000">
                <a:solidFill>
                  <a:schemeClr val="lt1"/>
                </a:solidFill>
              </a:defRPr>
            </a:lvl1pPr>
            <a:lvl2pPr marL="457200" indent="0" rtl="0">
              <a:spcBef>
                <a:spcPts val="0"/>
              </a:spcBef>
              <a:buClr>
                <a:schemeClr val="lt1"/>
              </a:buClr>
              <a:buFont typeface="Calibri"/>
              <a:buNone/>
              <a:defRPr sz="1800">
                <a:solidFill>
                  <a:schemeClr val="lt1"/>
                </a:solidFill>
              </a:defRPr>
            </a:lvl2pPr>
            <a:lvl3pPr marL="914400" indent="0" rtl="0">
              <a:spcBef>
                <a:spcPts val="0"/>
              </a:spcBef>
              <a:buClr>
                <a:schemeClr val="lt1"/>
              </a:buClr>
              <a:buFont typeface="Calibri"/>
              <a:buNone/>
              <a:defRPr sz="1600">
                <a:solidFill>
                  <a:schemeClr val="lt1"/>
                </a:solidFill>
              </a:defRPr>
            </a:lvl3pPr>
            <a:lvl4pPr marL="1371600" indent="0" rtl="0">
              <a:spcBef>
                <a:spcPts val="0"/>
              </a:spcBef>
              <a:buClr>
                <a:schemeClr val="lt1"/>
              </a:buClr>
              <a:buFont typeface="Calibri"/>
              <a:buNone/>
              <a:defRPr sz="1400">
                <a:solidFill>
                  <a:schemeClr val="lt1"/>
                </a:solidFill>
              </a:defRPr>
            </a:lvl4pPr>
            <a:lvl5pPr marL="1828800" indent="0" rtl="0">
              <a:spcBef>
                <a:spcPts val="0"/>
              </a:spcBef>
              <a:buClr>
                <a:schemeClr val="lt1"/>
              </a:buClr>
              <a:buFont typeface="Calibri"/>
              <a:buNone/>
              <a:defRPr sz="1400">
                <a:solidFill>
                  <a:schemeClr val="lt1"/>
                </a:solidFill>
              </a:defRPr>
            </a:lvl5pPr>
            <a:lvl6pPr marL="2286000" indent="0" rtl="0">
              <a:spcBef>
                <a:spcPts val="0"/>
              </a:spcBef>
              <a:buClr>
                <a:schemeClr val="lt1"/>
              </a:buClr>
              <a:buFont typeface="Calibri"/>
              <a:buNone/>
              <a:defRPr sz="1400">
                <a:solidFill>
                  <a:schemeClr val="lt1"/>
                </a:solidFill>
              </a:defRPr>
            </a:lvl6pPr>
            <a:lvl7pPr marL="2743200" indent="0" rtl="0">
              <a:spcBef>
                <a:spcPts val="0"/>
              </a:spcBef>
              <a:buClr>
                <a:schemeClr val="lt1"/>
              </a:buClr>
              <a:buFont typeface="Calibri"/>
              <a:buNone/>
              <a:defRPr sz="1400">
                <a:solidFill>
                  <a:schemeClr val="lt1"/>
                </a:solidFill>
              </a:defRPr>
            </a:lvl7pPr>
            <a:lvl8pPr marL="3200400" indent="0" rtl="0">
              <a:spcBef>
                <a:spcPts val="0"/>
              </a:spcBef>
              <a:buClr>
                <a:schemeClr val="lt1"/>
              </a:buClr>
              <a:buFont typeface="Calibri"/>
              <a:buNone/>
              <a:defRPr sz="1400">
                <a:solidFill>
                  <a:schemeClr val="lt1"/>
                </a:solidFill>
              </a:defRPr>
            </a:lvl8pPr>
            <a:lvl9pPr marL="3657600" indent="0" rtl="0">
              <a:spcBef>
                <a:spcPts val="0"/>
              </a:spcBef>
              <a:buClr>
                <a:schemeClr val="lt1"/>
              </a:buClr>
              <a:buFont typeface="Calibri"/>
              <a:buNone/>
              <a:defRPr sz="1400">
                <a:solidFill>
                  <a:schemeClr val="lt1"/>
                </a:solidFill>
              </a:defRPr>
            </a:lvl9pPr>
          </a:lstStyle>
          <a:p>
            <a:endParaRPr/>
          </a:p>
        </p:txBody>
      </p:sp>
      <p:sp>
        <p:nvSpPr>
          <p:cNvPr id="94" name="Shape 94"/>
          <p:cNvSpPr txBox="1">
            <a:spLocks noGrp="1"/>
          </p:cNvSpPr>
          <p:nvPr>
            <p:ph type="dt" idx="10"/>
          </p:nvPr>
        </p:nvSpPr>
        <p:spPr>
          <a:xfrm>
            <a:off x="8589660"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685800" y="5870575"/>
            <a:ext cx="7827658"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10266060"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7"/>
        <p:cNvGrpSpPr/>
        <p:nvPr/>
      </p:nvGrpSpPr>
      <p:grpSpPr>
        <a:xfrm>
          <a:off x="0" y="0"/>
          <a:ext cx="0" cy="0"/>
          <a:chOff x="0" y="0"/>
          <a:chExt cx="0" cy="0"/>
        </a:xfrm>
      </p:grpSpPr>
      <p:pic>
        <p:nvPicPr>
          <p:cNvPr id="98" name="Shape 98"/>
          <p:cNvPicPr preferRelativeResize="0"/>
          <p:nvPr/>
        </p:nvPicPr>
        <p:blipFill rotWithShape="1">
          <a:blip r:embed="rId2">
            <a:alphaModFix/>
          </a:blip>
          <a:srcRect/>
          <a:stretch/>
        </p:blipFill>
        <p:spPr>
          <a:xfrm>
            <a:off x="0" y="0"/>
            <a:ext cx="12188824" cy="6856214"/>
          </a:xfrm>
          <a:prstGeom prst="rect">
            <a:avLst/>
          </a:prstGeom>
          <a:noFill/>
          <a:ln>
            <a:noFill/>
          </a:ln>
        </p:spPr>
      </p:pic>
      <p:sp>
        <p:nvSpPr>
          <p:cNvPr id="99" name="Shape 99"/>
          <p:cNvSpPr txBox="1"/>
          <p:nvPr/>
        </p:nvSpPr>
        <p:spPr>
          <a:xfrm>
            <a:off x="10237867" y="2743200"/>
            <a:ext cx="609599" cy="584776"/>
          </a:xfrm>
          <a:prstGeom prst="rect">
            <a:avLst/>
          </a:prstGeom>
          <a:noFill/>
          <a:ln>
            <a:noFill/>
          </a:ln>
        </p:spPr>
        <p:txBody>
          <a:bodyPr lIns="91425" tIns="45700" rIns="91425" bIns="45700" anchor="ctr" anchorCtr="0">
            <a:noAutofit/>
          </a:bodyPr>
          <a:lstStyle/>
          <a:p>
            <a:pPr marL="0" marR="0" lvl="0" indent="0" algn="r" rtl="0">
              <a:spcBef>
                <a:spcPts val="0"/>
              </a:spcBef>
              <a:buClr>
                <a:schemeClr val="lt1"/>
              </a:buClr>
              <a:buSzPct val="25000"/>
              <a:buFont typeface="Calibri"/>
              <a:buNone/>
            </a:pPr>
            <a:r>
              <a:rPr lang="en-US" sz="8000" b="0" i="0" u="none" strike="noStrike" cap="none" baseline="0">
                <a:solidFill>
                  <a:schemeClr val="lt1"/>
                </a:solidFill>
                <a:latin typeface="Calibri"/>
                <a:ea typeface="Calibri"/>
                <a:cs typeface="Calibri"/>
                <a:sym typeface="Calibri"/>
              </a:rPr>
              <a:t>”</a:t>
            </a:r>
          </a:p>
        </p:txBody>
      </p:sp>
      <p:sp>
        <p:nvSpPr>
          <p:cNvPr id="100" name="Shape 100"/>
          <p:cNvSpPr txBox="1"/>
          <p:nvPr/>
        </p:nvSpPr>
        <p:spPr>
          <a:xfrm>
            <a:off x="488275" y="823337"/>
            <a:ext cx="609599" cy="584776"/>
          </a:xfrm>
          <a:prstGeom prst="rect">
            <a:avLst/>
          </a:prstGeom>
          <a:noFill/>
          <a:ln>
            <a:noFill/>
          </a:ln>
        </p:spPr>
        <p:txBody>
          <a:bodyPr lIns="91425" tIns="45700" rIns="91425" bIns="45700" anchor="ctr" anchorCtr="0">
            <a:noAutofit/>
          </a:bodyPr>
          <a:lstStyle/>
          <a:p>
            <a:pPr marL="0" marR="0" lvl="0" indent="0" algn="r" rtl="0">
              <a:spcBef>
                <a:spcPts val="0"/>
              </a:spcBef>
              <a:buClr>
                <a:schemeClr val="lt1"/>
              </a:buClr>
              <a:buSzPct val="25000"/>
              <a:buFont typeface="Calibri"/>
              <a:buNone/>
            </a:pPr>
            <a:r>
              <a:rPr lang="en-US" sz="8000" b="0" i="0" u="none" strike="noStrike" cap="none" baseline="0">
                <a:solidFill>
                  <a:schemeClr val="lt1"/>
                </a:solidFill>
                <a:latin typeface="Calibri"/>
                <a:ea typeface="Calibri"/>
                <a:cs typeface="Calibri"/>
                <a:sym typeface="Calibri"/>
              </a:rPr>
              <a:t>“</a:t>
            </a:r>
          </a:p>
        </p:txBody>
      </p:sp>
      <p:sp>
        <p:nvSpPr>
          <p:cNvPr id="101" name="Shape 101"/>
          <p:cNvSpPr txBox="1">
            <a:spLocks noGrp="1"/>
          </p:cNvSpPr>
          <p:nvPr>
            <p:ph type="title"/>
          </p:nvPr>
        </p:nvSpPr>
        <p:spPr>
          <a:xfrm>
            <a:off x="992266" y="609600"/>
            <a:ext cx="9550399" cy="2743199"/>
          </a:xfrm>
          <a:prstGeom prst="rect">
            <a:avLst/>
          </a:prstGeom>
          <a:noFill/>
          <a:ln>
            <a:noFill/>
          </a:ln>
        </p:spPr>
        <p:txBody>
          <a:bodyPr lIns="91425" tIns="91425" rIns="91425" bIns="91425" anchor="ctr" anchorCtr="0"/>
          <a:lstStyle>
            <a:lvl1pPr algn="l" rtl="0">
              <a:spcBef>
                <a:spcPts val="0"/>
              </a:spcBef>
              <a:defRPr sz="3200" b="0" cap="none">
                <a:solidFill>
                  <a:schemeClr val="lt1"/>
                </a:solidFill>
              </a:defRPr>
            </a:lvl1pPr>
            <a:lvl2pPr rtl="0">
              <a:spcBef>
                <a:spcPts val="0"/>
              </a:spcBef>
              <a:defRPr>
                <a:solidFill>
                  <a:schemeClr val="lt2"/>
                </a:solidFill>
              </a:defRPr>
            </a:lvl2pPr>
            <a:lvl3pPr rtl="0">
              <a:spcBef>
                <a:spcPts val="0"/>
              </a:spcBef>
              <a:defRPr>
                <a:solidFill>
                  <a:schemeClr val="lt2"/>
                </a:solidFill>
              </a:defRPr>
            </a:lvl3pPr>
            <a:lvl4pPr rtl="0">
              <a:spcBef>
                <a:spcPts val="0"/>
              </a:spcBef>
              <a:defRPr>
                <a:solidFill>
                  <a:schemeClr val="lt2"/>
                </a:solidFill>
              </a:defRPr>
            </a:lvl4pPr>
            <a:lvl5pPr rtl="0">
              <a:spcBef>
                <a:spcPts val="0"/>
              </a:spcBef>
              <a:defRPr>
                <a:solidFill>
                  <a:schemeClr val="lt2"/>
                </a:solidFill>
              </a:defRPr>
            </a:lvl5pPr>
            <a:lvl6pPr rtl="0">
              <a:spcBef>
                <a:spcPts val="0"/>
              </a:spcBef>
              <a:defRPr>
                <a:solidFill>
                  <a:schemeClr val="lt2"/>
                </a:solidFill>
              </a:defRPr>
            </a:lvl6pPr>
            <a:lvl7pPr rtl="0">
              <a:spcBef>
                <a:spcPts val="0"/>
              </a:spcBef>
              <a:defRPr>
                <a:solidFill>
                  <a:schemeClr val="lt2"/>
                </a:solidFill>
              </a:defRPr>
            </a:lvl7pPr>
            <a:lvl8pPr rtl="0">
              <a:spcBef>
                <a:spcPts val="0"/>
              </a:spcBef>
              <a:defRPr>
                <a:solidFill>
                  <a:schemeClr val="lt2"/>
                </a:solidFill>
              </a:defRPr>
            </a:lvl8pPr>
            <a:lvl9pPr rtl="0">
              <a:spcBef>
                <a:spcPts val="0"/>
              </a:spcBef>
              <a:defRPr>
                <a:solidFill>
                  <a:schemeClr val="lt2"/>
                </a:solidFill>
              </a:defRPr>
            </a:lvl9pPr>
          </a:lstStyle>
          <a:p>
            <a:endParaRPr/>
          </a:p>
        </p:txBody>
      </p:sp>
      <p:sp>
        <p:nvSpPr>
          <p:cNvPr id="102" name="Shape 102"/>
          <p:cNvSpPr txBox="1">
            <a:spLocks noGrp="1"/>
          </p:cNvSpPr>
          <p:nvPr>
            <p:ph type="body" idx="1"/>
          </p:nvPr>
        </p:nvSpPr>
        <p:spPr>
          <a:xfrm>
            <a:off x="1097875" y="3352800"/>
            <a:ext cx="9339184" cy="381000"/>
          </a:xfrm>
          <a:prstGeom prst="rect">
            <a:avLst/>
          </a:prstGeom>
          <a:noFill/>
          <a:ln>
            <a:noFill/>
          </a:ln>
        </p:spPr>
        <p:txBody>
          <a:bodyPr lIns="91425" tIns="91425" rIns="91425" bIns="91425" anchor="ctr"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rtl="0">
              <a:spcBef>
                <a:spcPts val="0"/>
              </a:spcBef>
              <a:defRPr sz="1200" cap="none">
                <a:solidFill>
                  <a:schemeClr val="lt1"/>
                </a:solidFill>
                <a:latin typeface="Calibri"/>
                <a:ea typeface="Calibri"/>
                <a:cs typeface="Calibri"/>
                <a:sym typeface="Calibri"/>
              </a:defRPr>
            </a:lvl6pPr>
            <a:lvl7pPr rtl="0">
              <a:spcBef>
                <a:spcPts val="0"/>
              </a:spcBef>
              <a:defRPr sz="1200" cap="none">
                <a:solidFill>
                  <a:schemeClr val="lt1"/>
                </a:solidFill>
                <a:latin typeface="Calibri"/>
                <a:ea typeface="Calibri"/>
                <a:cs typeface="Calibri"/>
                <a:sym typeface="Calibri"/>
              </a:defRPr>
            </a:lvl7pPr>
            <a:lvl8pPr rtl="0">
              <a:spcBef>
                <a:spcPts val="0"/>
              </a:spcBef>
              <a:defRPr sz="1200" cap="none">
                <a:solidFill>
                  <a:schemeClr val="lt1"/>
                </a:solidFill>
                <a:latin typeface="Calibri"/>
                <a:ea typeface="Calibri"/>
                <a:cs typeface="Calibri"/>
                <a:sym typeface="Calibri"/>
              </a:defRPr>
            </a:lvl8pPr>
            <a:lvl9pPr rtl="0">
              <a:spcBef>
                <a:spcPts val="0"/>
              </a:spcBef>
              <a:defRPr sz="1200" cap="none">
                <a:solidFill>
                  <a:schemeClr val="lt1"/>
                </a:solidFill>
                <a:latin typeface="Calibri"/>
                <a:ea typeface="Calibri"/>
                <a:cs typeface="Calibri"/>
                <a:sym typeface="Calibri"/>
              </a:defRPr>
            </a:lvl9pPr>
          </a:lstStyle>
          <a:p>
            <a:endParaRPr/>
          </a:p>
        </p:txBody>
      </p:sp>
      <p:sp>
        <p:nvSpPr>
          <p:cNvPr id="103" name="Shape 103"/>
          <p:cNvSpPr txBox="1">
            <a:spLocks noGrp="1"/>
          </p:cNvSpPr>
          <p:nvPr>
            <p:ph type="body" idx="2"/>
          </p:nvPr>
        </p:nvSpPr>
        <p:spPr>
          <a:xfrm>
            <a:off x="687464" y="4343400"/>
            <a:ext cx="10152367" cy="1447800"/>
          </a:xfrm>
          <a:prstGeom prst="rect">
            <a:avLst/>
          </a:prstGeom>
          <a:noFill/>
          <a:ln>
            <a:noFill/>
          </a:ln>
        </p:spPr>
        <p:txBody>
          <a:bodyPr lIns="91425" tIns="91425" rIns="91425" bIns="91425" anchor="ctr" anchorCtr="0"/>
          <a:lstStyle>
            <a:lvl1pPr marL="0" indent="0" algn="l" rtl="0">
              <a:spcBef>
                <a:spcPts val="0"/>
              </a:spcBef>
              <a:buClr>
                <a:schemeClr val="lt1"/>
              </a:buClr>
              <a:buFont typeface="Calibri"/>
              <a:buNone/>
              <a:defRPr sz="2000">
                <a:solidFill>
                  <a:schemeClr val="lt1"/>
                </a:solidFill>
              </a:defRPr>
            </a:lvl1pPr>
            <a:lvl2pPr marL="457200" indent="0" rtl="0">
              <a:spcBef>
                <a:spcPts val="0"/>
              </a:spcBef>
              <a:buClr>
                <a:schemeClr val="lt1"/>
              </a:buClr>
              <a:buFont typeface="Calibri"/>
              <a:buNone/>
              <a:defRPr sz="1800">
                <a:solidFill>
                  <a:schemeClr val="lt1"/>
                </a:solidFill>
              </a:defRPr>
            </a:lvl2pPr>
            <a:lvl3pPr marL="914400" indent="0" rtl="0">
              <a:spcBef>
                <a:spcPts val="0"/>
              </a:spcBef>
              <a:buClr>
                <a:schemeClr val="lt1"/>
              </a:buClr>
              <a:buFont typeface="Calibri"/>
              <a:buNone/>
              <a:defRPr sz="1600">
                <a:solidFill>
                  <a:schemeClr val="lt1"/>
                </a:solidFill>
              </a:defRPr>
            </a:lvl3pPr>
            <a:lvl4pPr marL="1371600" indent="0" rtl="0">
              <a:spcBef>
                <a:spcPts val="0"/>
              </a:spcBef>
              <a:buClr>
                <a:schemeClr val="lt1"/>
              </a:buClr>
              <a:buFont typeface="Calibri"/>
              <a:buNone/>
              <a:defRPr sz="1400">
                <a:solidFill>
                  <a:schemeClr val="lt1"/>
                </a:solidFill>
              </a:defRPr>
            </a:lvl4pPr>
            <a:lvl5pPr marL="1828800" indent="0" rtl="0">
              <a:spcBef>
                <a:spcPts val="0"/>
              </a:spcBef>
              <a:buClr>
                <a:schemeClr val="lt1"/>
              </a:buClr>
              <a:buFont typeface="Calibri"/>
              <a:buNone/>
              <a:defRPr sz="1400">
                <a:solidFill>
                  <a:schemeClr val="lt1"/>
                </a:solidFill>
              </a:defRPr>
            </a:lvl5pPr>
            <a:lvl6pPr marL="2286000" indent="0" rtl="0">
              <a:spcBef>
                <a:spcPts val="0"/>
              </a:spcBef>
              <a:buClr>
                <a:schemeClr val="lt1"/>
              </a:buClr>
              <a:buFont typeface="Calibri"/>
              <a:buNone/>
              <a:defRPr sz="1400">
                <a:solidFill>
                  <a:schemeClr val="lt1"/>
                </a:solidFill>
              </a:defRPr>
            </a:lvl6pPr>
            <a:lvl7pPr marL="2743200" indent="0" rtl="0">
              <a:spcBef>
                <a:spcPts val="0"/>
              </a:spcBef>
              <a:buClr>
                <a:schemeClr val="lt1"/>
              </a:buClr>
              <a:buFont typeface="Calibri"/>
              <a:buNone/>
              <a:defRPr sz="1400">
                <a:solidFill>
                  <a:schemeClr val="lt1"/>
                </a:solidFill>
              </a:defRPr>
            </a:lvl7pPr>
            <a:lvl8pPr marL="3200400" indent="0" rtl="0">
              <a:spcBef>
                <a:spcPts val="0"/>
              </a:spcBef>
              <a:buClr>
                <a:schemeClr val="lt1"/>
              </a:buClr>
              <a:buFont typeface="Calibri"/>
              <a:buNone/>
              <a:defRPr sz="1400">
                <a:solidFill>
                  <a:schemeClr val="lt1"/>
                </a:solidFill>
              </a:defRPr>
            </a:lvl8pPr>
            <a:lvl9pPr marL="3657600" indent="0" rtl="0">
              <a:spcBef>
                <a:spcPts val="0"/>
              </a:spcBef>
              <a:buClr>
                <a:schemeClr val="lt1"/>
              </a:buClr>
              <a:buFont typeface="Calibri"/>
              <a:buNone/>
              <a:defRPr sz="1400">
                <a:solidFill>
                  <a:schemeClr val="lt1"/>
                </a:solidFill>
              </a:defRPr>
            </a:lvl9pPr>
          </a:lstStyle>
          <a:p>
            <a:endParaRPr/>
          </a:p>
        </p:txBody>
      </p:sp>
      <p:sp>
        <p:nvSpPr>
          <p:cNvPr id="104" name="Shape 104"/>
          <p:cNvSpPr txBox="1">
            <a:spLocks noGrp="1"/>
          </p:cNvSpPr>
          <p:nvPr>
            <p:ph type="dt" idx="10"/>
          </p:nvPr>
        </p:nvSpPr>
        <p:spPr>
          <a:xfrm>
            <a:off x="8589660"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105" name="Shape 105"/>
          <p:cNvSpPr txBox="1">
            <a:spLocks noGrp="1"/>
          </p:cNvSpPr>
          <p:nvPr>
            <p:ph type="ftr" idx="11"/>
          </p:nvPr>
        </p:nvSpPr>
        <p:spPr>
          <a:xfrm>
            <a:off x="685800" y="5870575"/>
            <a:ext cx="7827658"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106" name="Shape 106"/>
          <p:cNvSpPr txBox="1">
            <a:spLocks noGrp="1"/>
          </p:cNvSpPr>
          <p:nvPr>
            <p:ph type="sldNum" idx="12"/>
          </p:nvPr>
        </p:nvSpPr>
        <p:spPr>
          <a:xfrm>
            <a:off x="10266060"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07"/>
        <p:cNvGrpSpPr/>
        <p:nvPr/>
      </p:nvGrpSpPr>
      <p:grpSpPr>
        <a:xfrm>
          <a:off x="0" y="0"/>
          <a:ext cx="0" cy="0"/>
          <a:chOff x="0" y="0"/>
          <a:chExt cx="0" cy="0"/>
        </a:xfrm>
      </p:grpSpPr>
      <p:pic>
        <p:nvPicPr>
          <p:cNvPr id="108" name="Shape 108"/>
          <p:cNvPicPr preferRelativeResize="0"/>
          <p:nvPr/>
        </p:nvPicPr>
        <p:blipFill rotWithShape="1">
          <a:blip r:embed="rId2">
            <a:alphaModFix/>
          </a:blip>
          <a:srcRect/>
          <a:stretch/>
        </p:blipFill>
        <p:spPr>
          <a:xfrm>
            <a:off x="0" y="0"/>
            <a:ext cx="12188824" cy="6856214"/>
          </a:xfrm>
          <a:prstGeom prst="rect">
            <a:avLst/>
          </a:prstGeom>
          <a:noFill/>
          <a:ln>
            <a:noFill/>
          </a:ln>
        </p:spPr>
      </p:pic>
      <p:sp>
        <p:nvSpPr>
          <p:cNvPr id="109" name="Shape 109"/>
          <p:cNvSpPr txBox="1"/>
          <p:nvPr/>
        </p:nvSpPr>
        <p:spPr>
          <a:xfrm>
            <a:off x="10237867" y="2743200"/>
            <a:ext cx="609599" cy="584776"/>
          </a:xfrm>
          <a:prstGeom prst="rect">
            <a:avLst/>
          </a:prstGeom>
          <a:noFill/>
          <a:ln>
            <a:noFill/>
          </a:ln>
        </p:spPr>
        <p:txBody>
          <a:bodyPr lIns="91425" tIns="45700" rIns="91425" bIns="45700" anchor="ctr" anchorCtr="0">
            <a:noAutofit/>
          </a:bodyPr>
          <a:lstStyle/>
          <a:p>
            <a:pPr marL="0" marR="0" lvl="0" indent="0" algn="r" rtl="0">
              <a:spcBef>
                <a:spcPts val="0"/>
              </a:spcBef>
              <a:buClr>
                <a:schemeClr val="lt1"/>
              </a:buClr>
              <a:buSzPct val="25000"/>
              <a:buFont typeface="Calibri"/>
              <a:buNone/>
            </a:pPr>
            <a:r>
              <a:rPr lang="en-US" sz="8000" b="0" i="0" u="none" strike="noStrike" cap="none" baseline="0">
                <a:solidFill>
                  <a:schemeClr val="lt1"/>
                </a:solidFill>
                <a:latin typeface="Calibri"/>
                <a:ea typeface="Calibri"/>
                <a:cs typeface="Calibri"/>
                <a:sym typeface="Calibri"/>
              </a:rPr>
              <a:t>”</a:t>
            </a:r>
          </a:p>
        </p:txBody>
      </p:sp>
      <p:sp>
        <p:nvSpPr>
          <p:cNvPr id="110" name="Shape 110"/>
          <p:cNvSpPr txBox="1"/>
          <p:nvPr/>
        </p:nvSpPr>
        <p:spPr>
          <a:xfrm>
            <a:off x="488275" y="823337"/>
            <a:ext cx="609599" cy="584776"/>
          </a:xfrm>
          <a:prstGeom prst="rect">
            <a:avLst/>
          </a:prstGeom>
          <a:noFill/>
          <a:ln>
            <a:noFill/>
          </a:ln>
        </p:spPr>
        <p:txBody>
          <a:bodyPr lIns="91425" tIns="45700" rIns="91425" bIns="45700" anchor="ctr" anchorCtr="0">
            <a:noAutofit/>
          </a:bodyPr>
          <a:lstStyle/>
          <a:p>
            <a:pPr marL="0" marR="0" lvl="0" indent="0" algn="r" rtl="0">
              <a:spcBef>
                <a:spcPts val="0"/>
              </a:spcBef>
              <a:buClr>
                <a:schemeClr val="lt1"/>
              </a:buClr>
              <a:buSzPct val="25000"/>
              <a:buFont typeface="Calibri"/>
              <a:buNone/>
            </a:pPr>
            <a:r>
              <a:rPr lang="en-US" sz="8000" b="0" i="0" u="none" strike="noStrike" cap="none" baseline="0">
                <a:solidFill>
                  <a:schemeClr val="lt1"/>
                </a:solidFill>
                <a:latin typeface="Calibri"/>
                <a:ea typeface="Calibri"/>
                <a:cs typeface="Calibri"/>
                <a:sym typeface="Calibri"/>
              </a:rPr>
              <a:t>“</a:t>
            </a:r>
          </a:p>
        </p:txBody>
      </p:sp>
      <p:sp>
        <p:nvSpPr>
          <p:cNvPr id="111" name="Shape 111"/>
          <p:cNvSpPr txBox="1">
            <a:spLocks noGrp="1"/>
          </p:cNvSpPr>
          <p:nvPr>
            <p:ph type="title"/>
          </p:nvPr>
        </p:nvSpPr>
        <p:spPr>
          <a:xfrm>
            <a:off x="992266" y="609600"/>
            <a:ext cx="9550399" cy="2743199"/>
          </a:xfrm>
          <a:prstGeom prst="rect">
            <a:avLst/>
          </a:prstGeom>
          <a:noFill/>
          <a:ln>
            <a:noFill/>
          </a:ln>
        </p:spPr>
        <p:txBody>
          <a:bodyPr lIns="91425" tIns="91425" rIns="91425" bIns="91425" anchor="ctr" anchorCtr="0"/>
          <a:lstStyle>
            <a:lvl1pPr algn="l" rtl="0">
              <a:spcBef>
                <a:spcPts val="0"/>
              </a:spcBef>
              <a:defRPr sz="3200" b="0" cap="none">
                <a:solidFill>
                  <a:schemeClr val="lt1"/>
                </a:solidFill>
              </a:defRPr>
            </a:lvl1pPr>
            <a:lvl2pPr rtl="0">
              <a:spcBef>
                <a:spcPts val="0"/>
              </a:spcBef>
              <a:defRPr>
                <a:solidFill>
                  <a:schemeClr val="lt2"/>
                </a:solidFill>
              </a:defRPr>
            </a:lvl2pPr>
            <a:lvl3pPr rtl="0">
              <a:spcBef>
                <a:spcPts val="0"/>
              </a:spcBef>
              <a:defRPr>
                <a:solidFill>
                  <a:schemeClr val="lt2"/>
                </a:solidFill>
              </a:defRPr>
            </a:lvl3pPr>
            <a:lvl4pPr rtl="0">
              <a:spcBef>
                <a:spcPts val="0"/>
              </a:spcBef>
              <a:defRPr>
                <a:solidFill>
                  <a:schemeClr val="lt2"/>
                </a:solidFill>
              </a:defRPr>
            </a:lvl4pPr>
            <a:lvl5pPr rtl="0">
              <a:spcBef>
                <a:spcPts val="0"/>
              </a:spcBef>
              <a:defRPr>
                <a:solidFill>
                  <a:schemeClr val="lt2"/>
                </a:solidFill>
              </a:defRPr>
            </a:lvl5pPr>
            <a:lvl6pPr rtl="0">
              <a:spcBef>
                <a:spcPts val="0"/>
              </a:spcBef>
              <a:defRPr>
                <a:solidFill>
                  <a:schemeClr val="lt2"/>
                </a:solidFill>
              </a:defRPr>
            </a:lvl6pPr>
            <a:lvl7pPr rtl="0">
              <a:spcBef>
                <a:spcPts val="0"/>
              </a:spcBef>
              <a:defRPr>
                <a:solidFill>
                  <a:schemeClr val="lt2"/>
                </a:solidFill>
              </a:defRPr>
            </a:lvl7pPr>
            <a:lvl8pPr rtl="0">
              <a:spcBef>
                <a:spcPts val="0"/>
              </a:spcBef>
              <a:defRPr>
                <a:solidFill>
                  <a:schemeClr val="lt2"/>
                </a:solidFill>
              </a:defRPr>
            </a:lvl8pPr>
            <a:lvl9pPr rtl="0">
              <a:spcBef>
                <a:spcPts val="0"/>
              </a:spcBef>
              <a:defRPr>
                <a:solidFill>
                  <a:schemeClr val="lt2"/>
                </a:solidFill>
              </a:defRPr>
            </a:lvl9pPr>
          </a:lstStyle>
          <a:p>
            <a:endParaRPr/>
          </a:p>
        </p:txBody>
      </p:sp>
      <p:sp>
        <p:nvSpPr>
          <p:cNvPr id="112" name="Shape 112"/>
          <p:cNvSpPr txBox="1">
            <a:spLocks noGrp="1"/>
          </p:cNvSpPr>
          <p:nvPr>
            <p:ph type="body" idx="1"/>
          </p:nvPr>
        </p:nvSpPr>
        <p:spPr>
          <a:xfrm>
            <a:off x="685800" y="3886200"/>
            <a:ext cx="10135436" cy="889000"/>
          </a:xfrm>
          <a:prstGeom prst="rect">
            <a:avLst/>
          </a:prstGeom>
          <a:noFill/>
          <a:ln>
            <a:noFill/>
          </a:ln>
        </p:spPr>
        <p:txBody>
          <a:bodyPr lIns="91425" tIns="91425" rIns="91425" bIns="91425" anchor="b" anchorCtr="0"/>
          <a:lstStyle>
            <a:lvl1pPr rtl="0">
              <a:spcBef>
                <a:spcPts val="0"/>
              </a:spcBef>
              <a:buClr>
                <a:schemeClr val="lt1"/>
              </a:buClr>
              <a:buFont typeface="Calibri"/>
              <a:buNone/>
              <a:defRPr sz="2400" b="0" cap="none">
                <a:solidFill>
                  <a:schemeClr val="lt1"/>
                </a:solidFill>
              </a:defRPr>
            </a:lvl1pPr>
            <a:lvl2pPr rtl="0">
              <a:spcBef>
                <a:spcPts val="0"/>
              </a:spcBef>
              <a:defRPr sz="1600" cap="none">
                <a:solidFill>
                  <a:schemeClr val="lt1"/>
                </a:solidFill>
                <a:latin typeface="Calibri"/>
                <a:ea typeface="Calibri"/>
                <a:cs typeface="Calibri"/>
                <a:sym typeface="Calibri"/>
              </a:defRPr>
            </a:lvl2pPr>
            <a:lvl3pPr rtl="0">
              <a:spcBef>
                <a:spcPts val="0"/>
              </a:spcBef>
              <a:defRPr sz="1400" cap="none">
                <a:solidFill>
                  <a:schemeClr val="lt1"/>
                </a:solidFill>
                <a:latin typeface="Calibri"/>
                <a:ea typeface="Calibri"/>
                <a:cs typeface="Calibri"/>
                <a:sym typeface="Calibri"/>
              </a:defRPr>
            </a:lvl3pPr>
            <a:lvl4pPr rtl="0">
              <a:spcBef>
                <a:spcPts val="0"/>
              </a:spcBef>
              <a:defRPr sz="1200" cap="none">
                <a:solidFill>
                  <a:schemeClr val="lt1"/>
                </a:solidFill>
                <a:latin typeface="Calibri"/>
                <a:ea typeface="Calibri"/>
                <a:cs typeface="Calibri"/>
                <a:sym typeface="Calibri"/>
              </a:defRPr>
            </a:lvl4pPr>
            <a:lvl5pPr rtl="0">
              <a:spcBef>
                <a:spcPts val="0"/>
              </a:spcBef>
              <a:defRPr sz="1200" cap="none">
                <a:solidFill>
                  <a:schemeClr val="lt1"/>
                </a:solidFill>
                <a:latin typeface="Calibri"/>
                <a:ea typeface="Calibri"/>
                <a:cs typeface="Calibri"/>
                <a:sym typeface="Calibri"/>
              </a:defRPr>
            </a:lvl5pPr>
            <a:lvl6pPr rtl="0">
              <a:spcBef>
                <a:spcPts val="0"/>
              </a:spcBef>
              <a:defRPr sz="1200" cap="none">
                <a:solidFill>
                  <a:schemeClr val="lt1"/>
                </a:solidFill>
                <a:latin typeface="Calibri"/>
                <a:ea typeface="Calibri"/>
                <a:cs typeface="Calibri"/>
                <a:sym typeface="Calibri"/>
              </a:defRPr>
            </a:lvl6pPr>
            <a:lvl7pPr rtl="0">
              <a:spcBef>
                <a:spcPts val="0"/>
              </a:spcBef>
              <a:defRPr sz="1200" cap="none">
                <a:solidFill>
                  <a:schemeClr val="lt1"/>
                </a:solidFill>
                <a:latin typeface="Calibri"/>
                <a:ea typeface="Calibri"/>
                <a:cs typeface="Calibri"/>
                <a:sym typeface="Calibri"/>
              </a:defRPr>
            </a:lvl7pPr>
            <a:lvl8pPr rtl="0">
              <a:spcBef>
                <a:spcPts val="0"/>
              </a:spcBef>
              <a:defRPr sz="1200" cap="none">
                <a:solidFill>
                  <a:schemeClr val="lt1"/>
                </a:solidFill>
                <a:latin typeface="Calibri"/>
                <a:ea typeface="Calibri"/>
                <a:cs typeface="Calibri"/>
                <a:sym typeface="Calibri"/>
              </a:defRPr>
            </a:lvl8pPr>
            <a:lvl9pPr rtl="0">
              <a:spcBef>
                <a:spcPts val="0"/>
              </a:spcBef>
              <a:defRPr sz="1200" cap="none">
                <a:solidFill>
                  <a:schemeClr val="lt1"/>
                </a:solidFill>
                <a:latin typeface="Calibri"/>
                <a:ea typeface="Calibri"/>
                <a:cs typeface="Calibri"/>
                <a:sym typeface="Calibri"/>
              </a:defRPr>
            </a:lvl9pPr>
          </a:lstStyle>
          <a:p>
            <a:endParaRPr/>
          </a:p>
        </p:txBody>
      </p:sp>
      <p:sp>
        <p:nvSpPr>
          <p:cNvPr id="113" name="Shape 113"/>
          <p:cNvSpPr txBox="1">
            <a:spLocks noGrp="1"/>
          </p:cNvSpPr>
          <p:nvPr>
            <p:ph type="body" idx="2"/>
          </p:nvPr>
        </p:nvSpPr>
        <p:spPr>
          <a:xfrm>
            <a:off x="685799" y="4775200"/>
            <a:ext cx="10135436" cy="1016000"/>
          </a:xfrm>
          <a:prstGeom prst="rect">
            <a:avLst/>
          </a:prstGeom>
          <a:noFill/>
          <a:ln>
            <a:noFill/>
          </a:ln>
        </p:spPr>
        <p:txBody>
          <a:bodyPr lIns="91425" tIns="91425" rIns="91425" bIns="91425" anchor="t" anchorCtr="0"/>
          <a:lstStyle>
            <a:lvl1pPr marL="0" indent="0" algn="l" rtl="0">
              <a:spcBef>
                <a:spcPts val="0"/>
              </a:spcBef>
              <a:buClr>
                <a:schemeClr val="lt1"/>
              </a:buClr>
              <a:buFont typeface="Calibri"/>
              <a:buNone/>
              <a:defRPr sz="1800">
                <a:solidFill>
                  <a:schemeClr val="lt1"/>
                </a:solidFill>
              </a:defRPr>
            </a:lvl1pPr>
            <a:lvl2pPr marL="457200" indent="0" rtl="0">
              <a:spcBef>
                <a:spcPts val="0"/>
              </a:spcBef>
              <a:buClr>
                <a:schemeClr val="lt1"/>
              </a:buClr>
              <a:buFont typeface="Calibri"/>
              <a:buNone/>
              <a:defRPr sz="1800">
                <a:solidFill>
                  <a:schemeClr val="lt1"/>
                </a:solidFill>
              </a:defRPr>
            </a:lvl2pPr>
            <a:lvl3pPr marL="914400" indent="0" rtl="0">
              <a:spcBef>
                <a:spcPts val="0"/>
              </a:spcBef>
              <a:buClr>
                <a:schemeClr val="lt1"/>
              </a:buClr>
              <a:buFont typeface="Calibri"/>
              <a:buNone/>
              <a:defRPr sz="1600">
                <a:solidFill>
                  <a:schemeClr val="lt1"/>
                </a:solidFill>
              </a:defRPr>
            </a:lvl3pPr>
            <a:lvl4pPr marL="1371600" indent="0" rtl="0">
              <a:spcBef>
                <a:spcPts val="0"/>
              </a:spcBef>
              <a:buClr>
                <a:schemeClr val="lt1"/>
              </a:buClr>
              <a:buFont typeface="Calibri"/>
              <a:buNone/>
              <a:defRPr sz="1400">
                <a:solidFill>
                  <a:schemeClr val="lt1"/>
                </a:solidFill>
              </a:defRPr>
            </a:lvl4pPr>
            <a:lvl5pPr marL="1828800" indent="0" rtl="0">
              <a:spcBef>
                <a:spcPts val="0"/>
              </a:spcBef>
              <a:buClr>
                <a:schemeClr val="lt1"/>
              </a:buClr>
              <a:buFont typeface="Calibri"/>
              <a:buNone/>
              <a:defRPr sz="1400">
                <a:solidFill>
                  <a:schemeClr val="lt1"/>
                </a:solidFill>
              </a:defRPr>
            </a:lvl5pPr>
            <a:lvl6pPr marL="2286000" indent="0" rtl="0">
              <a:spcBef>
                <a:spcPts val="0"/>
              </a:spcBef>
              <a:buClr>
                <a:schemeClr val="lt1"/>
              </a:buClr>
              <a:buFont typeface="Calibri"/>
              <a:buNone/>
              <a:defRPr sz="1400">
                <a:solidFill>
                  <a:schemeClr val="lt1"/>
                </a:solidFill>
              </a:defRPr>
            </a:lvl6pPr>
            <a:lvl7pPr marL="2743200" indent="0" rtl="0">
              <a:spcBef>
                <a:spcPts val="0"/>
              </a:spcBef>
              <a:buClr>
                <a:schemeClr val="lt1"/>
              </a:buClr>
              <a:buFont typeface="Calibri"/>
              <a:buNone/>
              <a:defRPr sz="1400">
                <a:solidFill>
                  <a:schemeClr val="lt1"/>
                </a:solidFill>
              </a:defRPr>
            </a:lvl7pPr>
            <a:lvl8pPr marL="3200400" indent="0" rtl="0">
              <a:spcBef>
                <a:spcPts val="0"/>
              </a:spcBef>
              <a:buClr>
                <a:schemeClr val="lt1"/>
              </a:buClr>
              <a:buFont typeface="Calibri"/>
              <a:buNone/>
              <a:defRPr sz="1400">
                <a:solidFill>
                  <a:schemeClr val="lt1"/>
                </a:solidFill>
              </a:defRPr>
            </a:lvl8pPr>
            <a:lvl9pPr marL="3657600" indent="0" rtl="0">
              <a:spcBef>
                <a:spcPts val="0"/>
              </a:spcBef>
              <a:buClr>
                <a:schemeClr val="lt1"/>
              </a:buClr>
              <a:buFont typeface="Calibri"/>
              <a:buNone/>
              <a:defRPr sz="1400">
                <a:solidFill>
                  <a:schemeClr val="lt1"/>
                </a:solidFill>
              </a:defRPr>
            </a:lvl9pPr>
          </a:lstStyle>
          <a:p>
            <a:endParaRPr/>
          </a:p>
        </p:txBody>
      </p:sp>
      <p:sp>
        <p:nvSpPr>
          <p:cNvPr id="114" name="Shape 114"/>
          <p:cNvSpPr txBox="1">
            <a:spLocks noGrp="1"/>
          </p:cNvSpPr>
          <p:nvPr>
            <p:ph type="dt" idx="10"/>
          </p:nvPr>
        </p:nvSpPr>
        <p:spPr>
          <a:xfrm>
            <a:off x="8589660"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115" name="Shape 115"/>
          <p:cNvSpPr txBox="1">
            <a:spLocks noGrp="1"/>
          </p:cNvSpPr>
          <p:nvPr>
            <p:ph type="ftr" idx="11"/>
          </p:nvPr>
        </p:nvSpPr>
        <p:spPr>
          <a:xfrm>
            <a:off x="685800" y="5870575"/>
            <a:ext cx="7827658"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116" name="Shape 116"/>
          <p:cNvSpPr txBox="1">
            <a:spLocks noGrp="1"/>
          </p:cNvSpPr>
          <p:nvPr>
            <p:ph type="sldNum" idx="12"/>
          </p:nvPr>
        </p:nvSpPr>
        <p:spPr>
          <a:xfrm>
            <a:off x="10266060"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17"/>
        <p:cNvGrpSpPr/>
        <p:nvPr/>
      </p:nvGrpSpPr>
      <p:grpSpPr>
        <a:xfrm>
          <a:off x="0" y="0"/>
          <a:ext cx="0" cy="0"/>
          <a:chOff x="0" y="0"/>
          <a:chExt cx="0" cy="0"/>
        </a:xfrm>
      </p:grpSpPr>
      <p:pic>
        <p:nvPicPr>
          <p:cNvPr id="118" name="Shape 118"/>
          <p:cNvPicPr preferRelativeResize="0"/>
          <p:nvPr/>
        </p:nvPicPr>
        <p:blipFill rotWithShape="1">
          <a:blip r:embed="rId2">
            <a:alphaModFix/>
          </a:blip>
          <a:srcRect/>
          <a:stretch/>
        </p:blipFill>
        <p:spPr>
          <a:xfrm>
            <a:off x="0" y="0"/>
            <a:ext cx="12188824" cy="6856214"/>
          </a:xfrm>
          <a:prstGeom prst="rect">
            <a:avLst/>
          </a:prstGeom>
          <a:noFill/>
          <a:ln>
            <a:noFill/>
          </a:ln>
        </p:spPr>
      </p:pic>
      <p:sp>
        <p:nvSpPr>
          <p:cNvPr id="119" name="Shape 119"/>
          <p:cNvSpPr txBox="1">
            <a:spLocks noGrp="1"/>
          </p:cNvSpPr>
          <p:nvPr>
            <p:ph type="title"/>
          </p:nvPr>
        </p:nvSpPr>
        <p:spPr>
          <a:xfrm>
            <a:off x="685800" y="609600"/>
            <a:ext cx="10131427" cy="2743199"/>
          </a:xfrm>
          <a:prstGeom prst="rect">
            <a:avLst/>
          </a:prstGeom>
          <a:noFill/>
          <a:ln>
            <a:noFill/>
          </a:ln>
        </p:spPr>
        <p:txBody>
          <a:bodyPr lIns="91425" tIns="91425" rIns="91425" bIns="91425" anchor="ctr" anchorCtr="0"/>
          <a:lstStyle>
            <a:lvl1pPr rtl="0">
              <a:spcBef>
                <a:spcPts val="0"/>
              </a:spcBef>
              <a:defRPr b="0"/>
            </a:lvl1pPr>
            <a:lvl2pPr rtl="0">
              <a:spcBef>
                <a:spcPts val="0"/>
              </a:spcBef>
              <a:defRPr>
                <a:solidFill>
                  <a:schemeClr val="lt2"/>
                </a:solidFill>
              </a:defRPr>
            </a:lvl2pPr>
            <a:lvl3pPr rtl="0">
              <a:spcBef>
                <a:spcPts val="0"/>
              </a:spcBef>
              <a:defRPr>
                <a:solidFill>
                  <a:schemeClr val="lt2"/>
                </a:solidFill>
              </a:defRPr>
            </a:lvl3pPr>
            <a:lvl4pPr rtl="0">
              <a:spcBef>
                <a:spcPts val="0"/>
              </a:spcBef>
              <a:defRPr>
                <a:solidFill>
                  <a:schemeClr val="lt2"/>
                </a:solidFill>
              </a:defRPr>
            </a:lvl4pPr>
            <a:lvl5pPr rtl="0">
              <a:spcBef>
                <a:spcPts val="0"/>
              </a:spcBef>
              <a:defRPr>
                <a:solidFill>
                  <a:schemeClr val="lt2"/>
                </a:solidFill>
              </a:defRPr>
            </a:lvl5pPr>
            <a:lvl6pPr rtl="0">
              <a:spcBef>
                <a:spcPts val="0"/>
              </a:spcBef>
              <a:defRPr>
                <a:solidFill>
                  <a:schemeClr val="lt2"/>
                </a:solidFill>
              </a:defRPr>
            </a:lvl6pPr>
            <a:lvl7pPr rtl="0">
              <a:spcBef>
                <a:spcPts val="0"/>
              </a:spcBef>
              <a:defRPr>
                <a:solidFill>
                  <a:schemeClr val="lt2"/>
                </a:solidFill>
              </a:defRPr>
            </a:lvl7pPr>
            <a:lvl8pPr rtl="0">
              <a:spcBef>
                <a:spcPts val="0"/>
              </a:spcBef>
              <a:defRPr>
                <a:solidFill>
                  <a:schemeClr val="lt2"/>
                </a:solidFill>
              </a:defRPr>
            </a:lvl8pPr>
            <a:lvl9pPr rtl="0">
              <a:spcBef>
                <a:spcPts val="0"/>
              </a:spcBef>
              <a:defRPr>
                <a:solidFill>
                  <a:schemeClr val="lt2"/>
                </a:solidFill>
              </a:defRPr>
            </a:lvl9pPr>
          </a:lstStyle>
          <a:p>
            <a:endParaRPr/>
          </a:p>
        </p:txBody>
      </p:sp>
      <p:sp>
        <p:nvSpPr>
          <p:cNvPr id="120" name="Shape 120"/>
          <p:cNvSpPr txBox="1">
            <a:spLocks noGrp="1"/>
          </p:cNvSpPr>
          <p:nvPr>
            <p:ph type="body" idx="1"/>
          </p:nvPr>
        </p:nvSpPr>
        <p:spPr>
          <a:xfrm>
            <a:off x="685800" y="3505200"/>
            <a:ext cx="10131428" cy="838199"/>
          </a:xfrm>
          <a:prstGeom prst="rect">
            <a:avLst/>
          </a:prstGeom>
          <a:noFill/>
          <a:ln>
            <a:noFill/>
          </a:ln>
        </p:spPr>
        <p:txBody>
          <a:bodyPr lIns="91425" tIns="91425" rIns="91425" bIns="91425" anchor="b" anchorCtr="0"/>
          <a:lstStyle>
            <a:lvl1pPr rtl="0">
              <a:spcBef>
                <a:spcPts val="0"/>
              </a:spcBef>
              <a:buClr>
                <a:schemeClr val="lt1"/>
              </a:buClr>
              <a:buFont typeface="Calibri"/>
              <a:buNone/>
              <a:defRPr sz="2800" b="0" cap="none">
                <a:solidFill>
                  <a:schemeClr val="lt1"/>
                </a:solidFill>
              </a:defRPr>
            </a:lvl1pPr>
            <a:lvl2pPr rtl="0">
              <a:spcBef>
                <a:spcPts val="0"/>
              </a:spcBef>
              <a:defRPr sz="1600" cap="none">
                <a:solidFill>
                  <a:schemeClr val="lt1"/>
                </a:solidFill>
                <a:latin typeface="Calibri"/>
                <a:ea typeface="Calibri"/>
                <a:cs typeface="Calibri"/>
                <a:sym typeface="Calibri"/>
              </a:defRPr>
            </a:lvl2pPr>
            <a:lvl3pPr rtl="0">
              <a:spcBef>
                <a:spcPts val="0"/>
              </a:spcBef>
              <a:defRPr sz="1400" cap="none">
                <a:solidFill>
                  <a:schemeClr val="lt1"/>
                </a:solidFill>
                <a:latin typeface="Calibri"/>
                <a:ea typeface="Calibri"/>
                <a:cs typeface="Calibri"/>
                <a:sym typeface="Calibri"/>
              </a:defRPr>
            </a:lvl3pPr>
            <a:lvl4pPr rtl="0">
              <a:spcBef>
                <a:spcPts val="0"/>
              </a:spcBef>
              <a:defRPr sz="1200" cap="none">
                <a:solidFill>
                  <a:schemeClr val="lt1"/>
                </a:solidFill>
                <a:latin typeface="Calibri"/>
                <a:ea typeface="Calibri"/>
                <a:cs typeface="Calibri"/>
                <a:sym typeface="Calibri"/>
              </a:defRPr>
            </a:lvl4pPr>
            <a:lvl5pPr rtl="0">
              <a:spcBef>
                <a:spcPts val="0"/>
              </a:spcBef>
              <a:defRPr sz="1200" cap="none">
                <a:solidFill>
                  <a:schemeClr val="lt1"/>
                </a:solidFill>
                <a:latin typeface="Calibri"/>
                <a:ea typeface="Calibri"/>
                <a:cs typeface="Calibri"/>
                <a:sym typeface="Calibri"/>
              </a:defRPr>
            </a:lvl5pPr>
            <a:lvl6pPr rtl="0">
              <a:spcBef>
                <a:spcPts val="0"/>
              </a:spcBef>
              <a:defRPr sz="1200" cap="none">
                <a:solidFill>
                  <a:schemeClr val="lt1"/>
                </a:solidFill>
                <a:latin typeface="Calibri"/>
                <a:ea typeface="Calibri"/>
                <a:cs typeface="Calibri"/>
                <a:sym typeface="Calibri"/>
              </a:defRPr>
            </a:lvl6pPr>
            <a:lvl7pPr rtl="0">
              <a:spcBef>
                <a:spcPts val="0"/>
              </a:spcBef>
              <a:defRPr sz="1200" cap="none">
                <a:solidFill>
                  <a:schemeClr val="lt1"/>
                </a:solidFill>
                <a:latin typeface="Calibri"/>
                <a:ea typeface="Calibri"/>
                <a:cs typeface="Calibri"/>
                <a:sym typeface="Calibri"/>
              </a:defRPr>
            </a:lvl7pPr>
            <a:lvl8pPr rtl="0">
              <a:spcBef>
                <a:spcPts val="0"/>
              </a:spcBef>
              <a:defRPr sz="1200" cap="none">
                <a:solidFill>
                  <a:schemeClr val="lt1"/>
                </a:solidFill>
                <a:latin typeface="Calibri"/>
                <a:ea typeface="Calibri"/>
                <a:cs typeface="Calibri"/>
                <a:sym typeface="Calibri"/>
              </a:defRPr>
            </a:lvl8pPr>
            <a:lvl9pPr rtl="0">
              <a:spcBef>
                <a:spcPts val="0"/>
              </a:spcBef>
              <a:defRPr sz="1200" cap="none">
                <a:solidFill>
                  <a:schemeClr val="lt1"/>
                </a:solidFill>
                <a:latin typeface="Calibri"/>
                <a:ea typeface="Calibri"/>
                <a:cs typeface="Calibri"/>
                <a:sym typeface="Calibri"/>
              </a:defRPr>
            </a:lvl9pPr>
          </a:lstStyle>
          <a:p>
            <a:endParaRPr/>
          </a:p>
        </p:txBody>
      </p:sp>
      <p:sp>
        <p:nvSpPr>
          <p:cNvPr id="121" name="Shape 121"/>
          <p:cNvSpPr txBox="1">
            <a:spLocks noGrp="1"/>
          </p:cNvSpPr>
          <p:nvPr>
            <p:ph type="body" idx="2"/>
          </p:nvPr>
        </p:nvSpPr>
        <p:spPr>
          <a:xfrm>
            <a:off x="685800" y="4343400"/>
            <a:ext cx="10131428" cy="1447800"/>
          </a:xfrm>
          <a:prstGeom prst="rect">
            <a:avLst/>
          </a:prstGeom>
          <a:noFill/>
          <a:ln>
            <a:noFill/>
          </a:ln>
        </p:spPr>
        <p:txBody>
          <a:bodyPr lIns="91425" tIns="91425" rIns="91425" bIns="91425" anchor="t" anchorCtr="0"/>
          <a:lstStyle>
            <a:lvl1pPr marL="0" indent="0" algn="l" rtl="0">
              <a:spcBef>
                <a:spcPts val="0"/>
              </a:spcBef>
              <a:buClr>
                <a:schemeClr val="lt1"/>
              </a:buClr>
              <a:buFont typeface="Calibri"/>
              <a:buNone/>
              <a:defRPr sz="1800">
                <a:solidFill>
                  <a:schemeClr val="lt1"/>
                </a:solidFill>
              </a:defRPr>
            </a:lvl1pPr>
            <a:lvl2pPr marL="457200" indent="0" rtl="0">
              <a:spcBef>
                <a:spcPts val="0"/>
              </a:spcBef>
              <a:buClr>
                <a:schemeClr val="lt1"/>
              </a:buClr>
              <a:buFont typeface="Calibri"/>
              <a:buNone/>
              <a:defRPr sz="1800">
                <a:solidFill>
                  <a:schemeClr val="lt1"/>
                </a:solidFill>
              </a:defRPr>
            </a:lvl2pPr>
            <a:lvl3pPr marL="914400" indent="0" rtl="0">
              <a:spcBef>
                <a:spcPts val="0"/>
              </a:spcBef>
              <a:buClr>
                <a:schemeClr val="lt1"/>
              </a:buClr>
              <a:buFont typeface="Calibri"/>
              <a:buNone/>
              <a:defRPr sz="1600">
                <a:solidFill>
                  <a:schemeClr val="lt1"/>
                </a:solidFill>
              </a:defRPr>
            </a:lvl3pPr>
            <a:lvl4pPr marL="1371600" indent="0" rtl="0">
              <a:spcBef>
                <a:spcPts val="0"/>
              </a:spcBef>
              <a:buClr>
                <a:schemeClr val="lt1"/>
              </a:buClr>
              <a:buFont typeface="Calibri"/>
              <a:buNone/>
              <a:defRPr sz="1400">
                <a:solidFill>
                  <a:schemeClr val="lt1"/>
                </a:solidFill>
              </a:defRPr>
            </a:lvl4pPr>
            <a:lvl5pPr marL="1828800" indent="0" rtl="0">
              <a:spcBef>
                <a:spcPts val="0"/>
              </a:spcBef>
              <a:buClr>
                <a:schemeClr val="lt1"/>
              </a:buClr>
              <a:buFont typeface="Calibri"/>
              <a:buNone/>
              <a:defRPr sz="1400">
                <a:solidFill>
                  <a:schemeClr val="lt1"/>
                </a:solidFill>
              </a:defRPr>
            </a:lvl5pPr>
            <a:lvl6pPr marL="2286000" indent="0" rtl="0">
              <a:spcBef>
                <a:spcPts val="0"/>
              </a:spcBef>
              <a:buClr>
                <a:schemeClr val="lt1"/>
              </a:buClr>
              <a:buFont typeface="Calibri"/>
              <a:buNone/>
              <a:defRPr sz="1400">
                <a:solidFill>
                  <a:schemeClr val="lt1"/>
                </a:solidFill>
              </a:defRPr>
            </a:lvl6pPr>
            <a:lvl7pPr marL="2743200" indent="0" rtl="0">
              <a:spcBef>
                <a:spcPts val="0"/>
              </a:spcBef>
              <a:buClr>
                <a:schemeClr val="lt1"/>
              </a:buClr>
              <a:buFont typeface="Calibri"/>
              <a:buNone/>
              <a:defRPr sz="1400">
                <a:solidFill>
                  <a:schemeClr val="lt1"/>
                </a:solidFill>
              </a:defRPr>
            </a:lvl7pPr>
            <a:lvl8pPr marL="3200400" indent="0" rtl="0">
              <a:spcBef>
                <a:spcPts val="0"/>
              </a:spcBef>
              <a:buClr>
                <a:schemeClr val="lt1"/>
              </a:buClr>
              <a:buFont typeface="Calibri"/>
              <a:buNone/>
              <a:defRPr sz="1400">
                <a:solidFill>
                  <a:schemeClr val="lt1"/>
                </a:solidFill>
              </a:defRPr>
            </a:lvl8pPr>
            <a:lvl9pPr marL="3657600" indent="0" rtl="0">
              <a:spcBef>
                <a:spcPts val="0"/>
              </a:spcBef>
              <a:buClr>
                <a:schemeClr val="lt1"/>
              </a:buClr>
              <a:buFont typeface="Calibri"/>
              <a:buNone/>
              <a:defRPr sz="1400">
                <a:solidFill>
                  <a:schemeClr val="lt1"/>
                </a:solidFill>
              </a:defRPr>
            </a:lvl9pPr>
          </a:lstStyle>
          <a:p>
            <a:endParaRPr/>
          </a:p>
        </p:txBody>
      </p:sp>
      <p:sp>
        <p:nvSpPr>
          <p:cNvPr id="122" name="Shape 122"/>
          <p:cNvSpPr txBox="1">
            <a:spLocks noGrp="1"/>
          </p:cNvSpPr>
          <p:nvPr>
            <p:ph type="dt" idx="10"/>
          </p:nvPr>
        </p:nvSpPr>
        <p:spPr>
          <a:xfrm>
            <a:off x="8589660"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685800" y="5870575"/>
            <a:ext cx="7827658"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10266060"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5"/>
        <p:cNvGrpSpPr/>
        <p:nvPr/>
      </p:nvGrpSpPr>
      <p:grpSpPr>
        <a:xfrm>
          <a:off x="0" y="0"/>
          <a:ext cx="0" cy="0"/>
          <a:chOff x="0" y="0"/>
          <a:chExt cx="0" cy="0"/>
        </a:xfrm>
      </p:grpSpPr>
      <p:pic>
        <p:nvPicPr>
          <p:cNvPr id="126" name="Shape 126"/>
          <p:cNvPicPr preferRelativeResize="0"/>
          <p:nvPr/>
        </p:nvPicPr>
        <p:blipFill rotWithShape="1">
          <a:blip r:embed="rId2">
            <a:alphaModFix/>
          </a:blip>
          <a:srcRect/>
          <a:stretch/>
        </p:blipFill>
        <p:spPr>
          <a:xfrm>
            <a:off x="0" y="0"/>
            <a:ext cx="12188824" cy="6856214"/>
          </a:xfrm>
          <a:prstGeom prst="rect">
            <a:avLst/>
          </a:prstGeom>
          <a:noFill/>
          <a:ln>
            <a:noFill/>
          </a:ln>
        </p:spPr>
      </p:pic>
      <p:sp>
        <p:nvSpPr>
          <p:cNvPr id="127" name="Shape 127"/>
          <p:cNvSpPr txBox="1">
            <a:spLocks noGrp="1"/>
          </p:cNvSpPr>
          <p:nvPr>
            <p:ph type="body" idx="1"/>
          </p:nvPr>
        </p:nvSpPr>
        <p:spPr>
          <a:xfrm rot="5400000">
            <a:off x="3926946" y="-1099079"/>
            <a:ext cx="3649132" cy="10131425"/>
          </a:xfrm>
          <a:prstGeom prst="rect">
            <a:avLst/>
          </a:prstGeom>
          <a:noFill/>
          <a:ln>
            <a:noFill/>
          </a:ln>
        </p:spPr>
        <p:txBody>
          <a:bodyPr lIns="91425" tIns="91425" rIns="91425" bIns="91425" anchor="t" anchorCtr="0"/>
          <a:lstStyle>
            <a:lvl1pPr marL="285750" indent="-171450" algn="l" rtl="0">
              <a:spcBef>
                <a:spcPts val="0"/>
              </a:spcBef>
              <a:spcAft>
                <a:spcPts val="1000"/>
              </a:spcAft>
              <a:buClr>
                <a:schemeClr val="lt1"/>
              </a:buClr>
              <a:buFont typeface="Arial"/>
              <a:buChar char="•"/>
              <a:defRPr sz="1800" cap="none">
                <a:solidFill>
                  <a:schemeClr val="lt1"/>
                </a:solidFill>
                <a:latin typeface="Calibri"/>
                <a:ea typeface="Calibri"/>
                <a:cs typeface="Calibri"/>
                <a:sym typeface="Calibri"/>
              </a:defRPr>
            </a:lvl1pPr>
            <a:lvl2pPr marL="742950" indent="-184150" algn="l" rtl="0">
              <a:spcBef>
                <a:spcPts val="0"/>
              </a:spcBef>
              <a:spcAft>
                <a:spcPts val="1000"/>
              </a:spcAft>
              <a:buClr>
                <a:schemeClr val="lt1"/>
              </a:buClr>
              <a:buFont typeface="Arial"/>
              <a:buChar char="•"/>
              <a:defRPr sz="1600" cap="none">
                <a:solidFill>
                  <a:schemeClr val="lt1"/>
                </a:solidFill>
                <a:latin typeface="Calibri"/>
                <a:ea typeface="Calibri"/>
                <a:cs typeface="Calibri"/>
                <a:sym typeface="Calibri"/>
              </a:defRPr>
            </a:lvl2pPr>
            <a:lvl3pPr marL="1200150" indent="-196850" algn="l" rtl="0">
              <a:spcBef>
                <a:spcPts val="0"/>
              </a:spcBef>
              <a:spcAft>
                <a:spcPts val="1000"/>
              </a:spcAft>
              <a:buClr>
                <a:schemeClr val="lt1"/>
              </a:buClr>
              <a:buFont typeface="Arial"/>
              <a:buChar char="•"/>
              <a:defRPr sz="1400" cap="none">
                <a:solidFill>
                  <a:schemeClr val="lt1"/>
                </a:solidFill>
                <a:latin typeface="Calibri"/>
                <a:ea typeface="Calibri"/>
                <a:cs typeface="Calibri"/>
                <a:sym typeface="Calibri"/>
              </a:defRPr>
            </a:lvl3pPr>
            <a:lvl4pPr marL="1543050" indent="-9525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4pPr>
            <a:lvl5pPr marL="2000250" indent="-9525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5pPr>
            <a:lvl6pPr marL="25146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6pPr>
            <a:lvl7pPr marL="29718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7pPr>
            <a:lvl8pPr marL="34290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8pPr>
            <a:lvl9pPr marL="38862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9pPr>
          </a:lstStyle>
          <a:p>
            <a:endParaRPr/>
          </a:p>
        </p:txBody>
      </p:sp>
      <p:sp>
        <p:nvSpPr>
          <p:cNvPr id="128" name="Shape 128"/>
          <p:cNvSpPr txBox="1">
            <a:spLocks noGrp="1"/>
          </p:cNvSpPr>
          <p:nvPr>
            <p:ph type="dt" idx="10"/>
          </p:nvPr>
        </p:nvSpPr>
        <p:spPr>
          <a:xfrm>
            <a:off x="8589660"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129" name="Shape 129"/>
          <p:cNvSpPr txBox="1">
            <a:spLocks noGrp="1"/>
          </p:cNvSpPr>
          <p:nvPr>
            <p:ph type="ftr" idx="11"/>
          </p:nvPr>
        </p:nvSpPr>
        <p:spPr>
          <a:xfrm>
            <a:off x="685800" y="5870575"/>
            <a:ext cx="7827658"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130" name="Shape 130"/>
          <p:cNvSpPr txBox="1">
            <a:spLocks noGrp="1"/>
          </p:cNvSpPr>
          <p:nvPr>
            <p:ph type="sldNum" idx="12"/>
          </p:nvPr>
        </p:nvSpPr>
        <p:spPr>
          <a:xfrm>
            <a:off x="10266060"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
        <p:nvSpPr>
          <p:cNvPr id="131" name="Shape 131"/>
          <p:cNvSpPr txBox="1">
            <a:spLocks noGrp="1"/>
          </p:cNvSpPr>
          <p:nvPr>
            <p:ph type="title"/>
          </p:nvPr>
        </p:nvSpPr>
        <p:spPr>
          <a:xfrm>
            <a:off x="685800" y="609600"/>
            <a:ext cx="10131425" cy="1456267"/>
          </a:xfrm>
          <a:prstGeom prst="rect">
            <a:avLst/>
          </a:prstGeom>
          <a:noFill/>
          <a:ln>
            <a:noFill/>
          </a:ln>
        </p:spPr>
        <p:txBody>
          <a:bodyPr lIns="91425" tIns="91425" rIns="91425" bIns="91425" anchor="ctr" anchorCtr="0"/>
          <a:lstStyle>
            <a:lvl1pPr algn="l" rtl="0">
              <a:spcBef>
                <a:spcPts val="0"/>
              </a:spcBef>
              <a:buClr>
                <a:schemeClr val="lt1"/>
              </a:buClr>
              <a:buFont typeface="Calibri"/>
              <a:buNone/>
              <a:defRPr sz="3600" cap="none">
                <a:solidFill>
                  <a:schemeClr val="lt1"/>
                </a:solidFill>
                <a:latin typeface="Calibri"/>
                <a:ea typeface="Calibri"/>
                <a:cs typeface="Calibri"/>
                <a:sym typeface="Calibri"/>
              </a:defRPr>
            </a:lvl1pPr>
            <a:lvl2pPr rtl="0">
              <a:spcBef>
                <a:spcPts val="0"/>
              </a:spcBef>
              <a:defRPr>
                <a:solidFill>
                  <a:schemeClr val="lt2"/>
                </a:solidFill>
              </a:defRPr>
            </a:lvl2pPr>
            <a:lvl3pPr rtl="0">
              <a:spcBef>
                <a:spcPts val="0"/>
              </a:spcBef>
              <a:defRPr>
                <a:solidFill>
                  <a:schemeClr val="lt2"/>
                </a:solidFill>
              </a:defRPr>
            </a:lvl3pPr>
            <a:lvl4pPr rtl="0">
              <a:spcBef>
                <a:spcPts val="0"/>
              </a:spcBef>
              <a:defRPr>
                <a:solidFill>
                  <a:schemeClr val="lt2"/>
                </a:solidFill>
              </a:defRPr>
            </a:lvl4pPr>
            <a:lvl5pPr rtl="0">
              <a:spcBef>
                <a:spcPts val="0"/>
              </a:spcBef>
              <a:defRPr>
                <a:solidFill>
                  <a:schemeClr val="lt2"/>
                </a:solidFill>
              </a:defRPr>
            </a:lvl5pPr>
            <a:lvl6pPr rtl="0">
              <a:spcBef>
                <a:spcPts val="0"/>
              </a:spcBef>
              <a:defRPr>
                <a:solidFill>
                  <a:schemeClr val="lt2"/>
                </a:solidFill>
              </a:defRPr>
            </a:lvl6pPr>
            <a:lvl7pPr rtl="0">
              <a:spcBef>
                <a:spcPts val="0"/>
              </a:spcBef>
              <a:defRPr>
                <a:solidFill>
                  <a:schemeClr val="lt2"/>
                </a:solidFill>
              </a:defRPr>
            </a:lvl7pPr>
            <a:lvl8pPr rtl="0">
              <a:spcBef>
                <a:spcPts val="0"/>
              </a:spcBef>
              <a:defRPr>
                <a:solidFill>
                  <a:schemeClr val="lt2"/>
                </a:solidFill>
              </a:defRPr>
            </a:lvl8pPr>
            <a:lvl9pPr rtl="0">
              <a:spcBef>
                <a:spcPts val="0"/>
              </a:spcBef>
              <a:defRPr>
                <a:solidFill>
                  <a:schemeClr val="lt2"/>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2"/>
        <p:cNvGrpSpPr/>
        <p:nvPr/>
      </p:nvGrpSpPr>
      <p:grpSpPr>
        <a:xfrm>
          <a:off x="0" y="0"/>
          <a:ext cx="0" cy="0"/>
          <a:chOff x="0" y="0"/>
          <a:chExt cx="0" cy="0"/>
        </a:xfrm>
      </p:grpSpPr>
      <p:pic>
        <p:nvPicPr>
          <p:cNvPr id="133" name="Shape 133"/>
          <p:cNvPicPr preferRelativeResize="0"/>
          <p:nvPr/>
        </p:nvPicPr>
        <p:blipFill rotWithShape="1">
          <a:blip r:embed="rId2">
            <a:alphaModFix/>
          </a:blip>
          <a:srcRect/>
          <a:stretch/>
        </p:blipFill>
        <p:spPr>
          <a:xfrm>
            <a:off x="0" y="0"/>
            <a:ext cx="12188824" cy="6856214"/>
          </a:xfrm>
          <a:prstGeom prst="rect">
            <a:avLst/>
          </a:prstGeom>
          <a:noFill/>
          <a:ln>
            <a:noFill/>
          </a:ln>
        </p:spPr>
      </p:pic>
      <p:sp>
        <p:nvSpPr>
          <p:cNvPr id="134" name="Shape 134"/>
          <p:cNvSpPr txBox="1">
            <a:spLocks noGrp="1"/>
          </p:cNvSpPr>
          <p:nvPr>
            <p:ph type="title"/>
          </p:nvPr>
        </p:nvSpPr>
        <p:spPr>
          <a:xfrm rot="5400000">
            <a:off x="7147150" y="2121123"/>
            <a:ext cx="5181601" cy="2158552"/>
          </a:xfrm>
          <a:prstGeom prst="rect">
            <a:avLst/>
          </a:prstGeom>
          <a:noFill/>
          <a:ln>
            <a:noFill/>
          </a:ln>
        </p:spPr>
        <p:txBody>
          <a:bodyPr lIns="91425" tIns="91425" rIns="91425" bIns="91425" anchor="ctr" anchorCtr="0"/>
          <a:lstStyle>
            <a:lvl1pPr algn="l" rtl="0">
              <a:spcBef>
                <a:spcPts val="0"/>
              </a:spcBef>
              <a:buClr>
                <a:schemeClr val="lt1"/>
              </a:buClr>
              <a:buFont typeface="Calibri"/>
              <a:buNone/>
              <a:defRPr sz="3600" cap="none">
                <a:solidFill>
                  <a:schemeClr val="lt1"/>
                </a:solidFill>
                <a:latin typeface="Calibri"/>
                <a:ea typeface="Calibri"/>
                <a:cs typeface="Calibri"/>
                <a:sym typeface="Calibri"/>
              </a:defRPr>
            </a:lvl1pPr>
            <a:lvl2pPr rtl="0">
              <a:spcBef>
                <a:spcPts val="0"/>
              </a:spcBef>
              <a:defRPr>
                <a:solidFill>
                  <a:schemeClr val="lt2"/>
                </a:solidFill>
              </a:defRPr>
            </a:lvl2pPr>
            <a:lvl3pPr rtl="0">
              <a:spcBef>
                <a:spcPts val="0"/>
              </a:spcBef>
              <a:defRPr>
                <a:solidFill>
                  <a:schemeClr val="lt2"/>
                </a:solidFill>
              </a:defRPr>
            </a:lvl3pPr>
            <a:lvl4pPr rtl="0">
              <a:spcBef>
                <a:spcPts val="0"/>
              </a:spcBef>
              <a:defRPr>
                <a:solidFill>
                  <a:schemeClr val="lt2"/>
                </a:solidFill>
              </a:defRPr>
            </a:lvl4pPr>
            <a:lvl5pPr rtl="0">
              <a:spcBef>
                <a:spcPts val="0"/>
              </a:spcBef>
              <a:defRPr>
                <a:solidFill>
                  <a:schemeClr val="lt2"/>
                </a:solidFill>
              </a:defRPr>
            </a:lvl5pPr>
            <a:lvl6pPr rtl="0">
              <a:spcBef>
                <a:spcPts val="0"/>
              </a:spcBef>
              <a:defRPr>
                <a:solidFill>
                  <a:schemeClr val="lt2"/>
                </a:solidFill>
              </a:defRPr>
            </a:lvl6pPr>
            <a:lvl7pPr rtl="0">
              <a:spcBef>
                <a:spcPts val="0"/>
              </a:spcBef>
              <a:defRPr>
                <a:solidFill>
                  <a:schemeClr val="lt2"/>
                </a:solidFill>
              </a:defRPr>
            </a:lvl7pPr>
            <a:lvl8pPr rtl="0">
              <a:spcBef>
                <a:spcPts val="0"/>
              </a:spcBef>
              <a:defRPr>
                <a:solidFill>
                  <a:schemeClr val="lt2"/>
                </a:solidFill>
              </a:defRPr>
            </a:lvl8pPr>
            <a:lvl9pPr rtl="0">
              <a:spcBef>
                <a:spcPts val="0"/>
              </a:spcBef>
              <a:defRPr>
                <a:solidFill>
                  <a:schemeClr val="lt2"/>
                </a:solidFill>
              </a:defRPr>
            </a:lvl9pPr>
          </a:lstStyle>
          <a:p>
            <a:endParaRPr/>
          </a:p>
        </p:txBody>
      </p:sp>
      <p:sp>
        <p:nvSpPr>
          <p:cNvPr id="135" name="Shape 135"/>
          <p:cNvSpPr txBox="1">
            <a:spLocks noGrp="1"/>
          </p:cNvSpPr>
          <p:nvPr>
            <p:ph type="body" idx="1"/>
          </p:nvPr>
        </p:nvSpPr>
        <p:spPr>
          <a:xfrm rot="5400000">
            <a:off x="2011057" y="-715658"/>
            <a:ext cx="5181600" cy="7832116"/>
          </a:xfrm>
          <a:prstGeom prst="rect">
            <a:avLst/>
          </a:prstGeom>
          <a:noFill/>
          <a:ln>
            <a:noFill/>
          </a:ln>
        </p:spPr>
        <p:txBody>
          <a:bodyPr lIns="91425" tIns="91425" rIns="91425" bIns="91425" anchor="t" anchorCtr="0"/>
          <a:lstStyle>
            <a:lvl1pPr marL="285750" indent="-171450" algn="l" rtl="0">
              <a:spcBef>
                <a:spcPts val="0"/>
              </a:spcBef>
              <a:spcAft>
                <a:spcPts val="1000"/>
              </a:spcAft>
              <a:buClr>
                <a:schemeClr val="lt1"/>
              </a:buClr>
              <a:buFont typeface="Arial"/>
              <a:buChar char="•"/>
              <a:defRPr sz="1800" cap="none">
                <a:solidFill>
                  <a:schemeClr val="lt1"/>
                </a:solidFill>
                <a:latin typeface="Calibri"/>
                <a:ea typeface="Calibri"/>
                <a:cs typeface="Calibri"/>
                <a:sym typeface="Calibri"/>
              </a:defRPr>
            </a:lvl1pPr>
            <a:lvl2pPr marL="742950" indent="-184150" algn="l" rtl="0">
              <a:spcBef>
                <a:spcPts val="0"/>
              </a:spcBef>
              <a:spcAft>
                <a:spcPts val="1000"/>
              </a:spcAft>
              <a:buClr>
                <a:schemeClr val="lt1"/>
              </a:buClr>
              <a:buFont typeface="Arial"/>
              <a:buChar char="•"/>
              <a:defRPr sz="1600" cap="none">
                <a:solidFill>
                  <a:schemeClr val="lt1"/>
                </a:solidFill>
                <a:latin typeface="Calibri"/>
                <a:ea typeface="Calibri"/>
                <a:cs typeface="Calibri"/>
                <a:sym typeface="Calibri"/>
              </a:defRPr>
            </a:lvl2pPr>
            <a:lvl3pPr marL="1200150" indent="-196850" algn="l" rtl="0">
              <a:spcBef>
                <a:spcPts val="0"/>
              </a:spcBef>
              <a:spcAft>
                <a:spcPts val="1000"/>
              </a:spcAft>
              <a:buClr>
                <a:schemeClr val="lt1"/>
              </a:buClr>
              <a:buFont typeface="Arial"/>
              <a:buChar char="•"/>
              <a:defRPr sz="1400" cap="none">
                <a:solidFill>
                  <a:schemeClr val="lt1"/>
                </a:solidFill>
                <a:latin typeface="Calibri"/>
                <a:ea typeface="Calibri"/>
                <a:cs typeface="Calibri"/>
                <a:sym typeface="Calibri"/>
              </a:defRPr>
            </a:lvl3pPr>
            <a:lvl4pPr marL="1543050" indent="-9525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4pPr>
            <a:lvl5pPr marL="2000250" indent="-9525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5pPr>
            <a:lvl6pPr marL="25146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6pPr>
            <a:lvl7pPr marL="29718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7pPr>
            <a:lvl8pPr marL="34290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8pPr>
            <a:lvl9pPr marL="38862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9pPr>
          </a:lstStyle>
          <a:p>
            <a:endParaRPr/>
          </a:p>
        </p:txBody>
      </p:sp>
      <p:sp>
        <p:nvSpPr>
          <p:cNvPr id="136" name="Shape 136"/>
          <p:cNvSpPr txBox="1">
            <a:spLocks noGrp="1"/>
          </p:cNvSpPr>
          <p:nvPr>
            <p:ph type="dt" idx="10"/>
          </p:nvPr>
        </p:nvSpPr>
        <p:spPr>
          <a:xfrm>
            <a:off x="8589660"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137" name="Shape 137"/>
          <p:cNvSpPr txBox="1">
            <a:spLocks noGrp="1"/>
          </p:cNvSpPr>
          <p:nvPr>
            <p:ph type="ftr" idx="11"/>
          </p:nvPr>
        </p:nvSpPr>
        <p:spPr>
          <a:xfrm>
            <a:off x="685800" y="5870575"/>
            <a:ext cx="7827658"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138" name="Shape 138"/>
          <p:cNvSpPr txBox="1">
            <a:spLocks noGrp="1"/>
          </p:cNvSpPr>
          <p:nvPr>
            <p:ph type="sldNum" idx="12"/>
          </p:nvPr>
        </p:nvSpPr>
        <p:spPr>
          <a:xfrm>
            <a:off x="10266060"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a:stretch/>
        </p:blipFill>
        <p:spPr>
          <a:xfrm>
            <a:off x="0" y="0"/>
            <a:ext cx="12188824" cy="6856214"/>
          </a:xfrm>
          <a:prstGeom prst="rect">
            <a:avLst/>
          </a:prstGeom>
          <a:noFill/>
          <a:ln>
            <a:noFill/>
          </a:ln>
        </p:spPr>
      </p:pic>
      <p:sp>
        <p:nvSpPr>
          <p:cNvPr id="19" name="Shape 19"/>
          <p:cNvSpPr txBox="1">
            <a:spLocks noGrp="1"/>
          </p:cNvSpPr>
          <p:nvPr>
            <p:ph type="title"/>
          </p:nvPr>
        </p:nvSpPr>
        <p:spPr>
          <a:xfrm>
            <a:off x="685800" y="609600"/>
            <a:ext cx="10131425" cy="1456267"/>
          </a:xfrm>
          <a:prstGeom prst="rect">
            <a:avLst/>
          </a:prstGeom>
          <a:noFill/>
          <a:ln>
            <a:noFill/>
          </a:ln>
        </p:spPr>
        <p:txBody>
          <a:bodyPr lIns="91425" tIns="91425" rIns="91425" bIns="91425" anchor="ctr" anchorCtr="0"/>
          <a:lstStyle>
            <a:lvl1pPr algn="l" rtl="0">
              <a:spcBef>
                <a:spcPts val="0"/>
              </a:spcBef>
              <a:buClr>
                <a:schemeClr val="lt1"/>
              </a:buClr>
              <a:buFont typeface="Calibri"/>
              <a:buNone/>
              <a:defRPr sz="3600" cap="none">
                <a:solidFill>
                  <a:schemeClr val="lt1"/>
                </a:solidFill>
                <a:latin typeface="Calibri"/>
                <a:ea typeface="Calibri"/>
                <a:cs typeface="Calibri"/>
                <a:sym typeface="Calibri"/>
              </a:defRPr>
            </a:lvl1pPr>
            <a:lvl2pPr rtl="0">
              <a:spcBef>
                <a:spcPts val="0"/>
              </a:spcBef>
              <a:defRPr>
                <a:solidFill>
                  <a:schemeClr val="lt2"/>
                </a:solidFill>
              </a:defRPr>
            </a:lvl2pPr>
            <a:lvl3pPr rtl="0">
              <a:spcBef>
                <a:spcPts val="0"/>
              </a:spcBef>
              <a:defRPr>
                <a:solidFill>
                  <a:schemeClr val="lt2"/>
                </a:solidFill>
              </a:defRPr>
            </a:lvl3pPr>
            <a:lvl4pPr rtl="0">
              <a:spcBef>
                <a:spcPts val="0"/>
              </a:spcBef>
              <a:defRPr>
                <a:solidFill>
                  <a:schemeClr val="lt2"/>
                </a:solidFill>
              </a:defRPr>
            </a:lvl4pPr>
            <a:lvl5pPr rtl="0">
              <a:spcBef>
                <a:spcPts val="0"/>
              </a:spcBef>
              <a:defRPr>
                <a:solidFill>
                  <a:schemeClr val="lt2"/>
                </a:solidFill>
              </a:defRPr>
            </a:lvl5pPr>
            <a:lvl6pPr rtl="0">
              <a:spcBef>
                <a:spcPts val="0"/>
              </a:spcBef>
              <a:defRPr>
                <a:solidFill>
                  <a:schemeClr val="lt2"/>
                </a:solidFill>
              </a:defRPr>
            </a:lvl6pPr>
            <a:lvl7pPr rtl="0">
              <a:spcBef>
                <a:spcPts val="0"/>
              </a:spcBef>
              <a:defRPr>
                <a:solidFill>
                  <a:schemeClr val="lt2"/>
                </a:solidFill>
              </a:defRPr>
            </a:lvl7pPr>
            <a:lvl8pPr rtl="0">
              <a:spcBef>
                <a:spcPts val="0"/>
              </a:spcBef>
              <a:defRPr>
                <a:solidFill>
                  <a:schemeClr val="lt2"/>
                </a:solidFill>
              </a:defRPr>
            </a:lvl8pPr>
            <a:lvl9pPr rtl="0">
              <a:spcBef>
                <a:spcPts val="0"/>
              </a:spcBef>
              <a:defRPr>
                <a:solidFill>
                  <a:schemeClr val="lt2"/>
                </a:solidFill>
              </a:defRPr>
            </a:lvl9pPr>
          </a:lstStyle>
          <a:p>
            <a:endParaRPr/>
          </a:p>
        </p:txBody>
      </p:sp>
      <p:sp>
        <p:nvSpPr>
          <p:cNvPr id="20" name="Shape 20"/>
          <p:cNvSpPr txBox="1">
            <a:spLocks noGrp="1"/>
          </p:cNvSpPr>
          <p:nvPr>
            <p:ph type="body" idx="1"/>
          </p:nvPr>
        </p:nvSpPr>
        <p:spPr>
          <a:xfrm>
            <a:off x="685800" y="2142066"/>
            <a:ext cx="10131425" cy="3649132"/>
          </a:xfrm>
          <a:prstGeom prst="rect">
            <a:avLst/>
          </a:prstGeom>
          <a:noFill/>
          <a:ln>
            <a:noFill/>
          </a:ln>
        </p:spPr>
        <p:txBody>
          <a:bodyPr lIns="91425" tIns="91425" rIns="91425" bIns="91425" anchor="ctr" anchorCtr="0"/>
          <a:lstStyle>
            <a:lvl1pPr marL="285750" indent="-171450" algn="l" rtl="0">
              <a:spcBef>
                <a:spcPts val="0"/>
              </a:spcBef>
              <a:spcAft>
                <a:spcPts val="1000"/>
              </a:spcAft>
              <a:buClr>
                <a:schemeClr val="lt1"/>
              </a:buClr>
              <a:buFont typeface="Arial"/>
              <a:buChar char="•"/>
              <a:defRPr sz="1800" cap="none">
                <a:solidFill>
                  <a:schemeClr val="lt1"/>
                </a:solidFill>
                <a:latin typeface="Calibri"/>
                <a:ea typeface="Calibri"/>
                <a:cs typeface="Calibri"/>
                <a:sym typeface="Calibri"/>
              </a:defRPr>
            </a:lvl1pPr>
            <a:lvl2pPr marL="742950" indent="-184150" algn="l" rtl="0">
              <a:spcBef>
                <a:spcPts val="0"/>
              </a:spcBef>
              <a:spcAft>
                <a:spcPts val="1000"/>
              </a:spcAft>
              <a:buClr>
                <a:schemeClr val="lt1"/>
              </a:buClr>
              <a:buFont typeface="Arial"/>
              <a:buChar char="•"/>
              <a:defRPr sz="1600" cap="none">
                <a:solidFill>
                  <a:schemeClr val="lt1"/>
                </a:solidFill>
                <a:latin typeface="Calibri"/>
                <a:ea typeface="Calibri"/>
                <a:cs typeface="Calibri"/>
                <a:sym typeface="Calibri"/>
              </a:defRPr>
            </a:lvl2pPr>
            <a:lvl3pPr marL="1200150" indent="-196850" algn="l" rtl="0">
              <a:spcBef>
                <a:spcPts val="0"/>
              </a:spcBef>
              <a:spcAft>
                <a:spcPts val="1000"/>
              </a:spcAft>
              <a:buClr>
                <a:schemeClr val="lt1"/>
              </a:buClr>
              <a:buFont typeface="Arial"/>
              <a:buChar char="•"/>
              <a:defRPr sz="1400" cap="none">
                <a:solidFill>
                  <a:schemeClr val="lt1"/>
                </a:solidFill>
                <a:latin typeface="Calibri"/>
                <a:ea typeface="Calibri"/>
                <a:cs typeface="Calibri"/>
                <a:sym typeface="Calibri"/>
              </a:defRPr>
            </a:lvl3pPr>
            <a:lvl4pPr marL="1543050" indent="-9525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4pPr>
            <a:lvl5pPr marL="2000250" indent="-9525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5pPr>
            <a:lvl6pPr marL="25146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6pPr>
            <a:lvl7pPr marL="29718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7pPr>
            <a:lvl8pPr marL="34290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8pPr>
            <a:lvl9pPr marL="38862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9pPr>
          </a:lstStyle>
          <a:p>
            <a:endParaRPr/>
          </a:p>
        </p:txBody>
      </p:sp>
      <p:sp>
        <p:nvSpPr>
          <p:cNvPr id="21" name="Shape 21"/>
          <p:cNvSpPr txBox="1">
            <a:spLocks noGrp="1"/>
          </p:cNvSpPr>
          <p:nvPr>
            <p:ph type="dt" idx="10"/>
          </p:nvPr>
        </p:nvSpPr>
        <p:spPr>
          <a:xfrm>
            <a:off x="8589660"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685800" y="5870575"/>
            <a:ext cx="7827658"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23" name="Shape 23"/>
          <p:cNvSpPr txBox="1">
            <a:spLocks noGrp="1"/>
          </p:cNvSpPr>
          <p:nvPr>
            <p:ph type="sldNum" idx="12"/>
          </p:nvPr>
        </p:nvSpPr>
        <p:spPr>
          <a:xfrm>
            <a:off x="10266060"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ame Card">
    <p:spTree>
      <p:nvGrpSpPr>
        <p:cNvPr id="1" name="Shape 24"/>
        <p:cNvGrpSpPr/>
        <p:nvPr/>
      </p:nvGrpSpPr>
      <p:grpSpPr>
        <a:xfrm>
          <a:off x="0" y="0"/>
          <a:ext cx="0" cy="0"/>
          <a:chOff x="0" y="0"/>
          <a:chExt cx="0" cy="0"/>
        </a:xfrm>
      </p:grpSpPr>
      <p:pic>
        <p:nvPicPr>
          <p:cNvPr id="25" name="Shape 25"/>
          <p:cNvPicPr preferRelativeResize="0"/>
          <p:nvPr/>
        </p:nvPicPr>
        <p:blipFill rotWithShape="1">
          <a:blip r:embed="rId2">
            <a:alphaModFix/>
          </a:blip>
          <a:srcRect/>
          <a:stretch/>
        </p:blipFill>
        <p:spPr>
          <a:xfrm>
            <a:off x="0" y="0"/>
            <a:ext cx="12188824" cy="6856214"/>
          </a:xfrm>
          <a:prstGeom prst="rect">
            <a:avLst/>
          </a:prstGeom>
          <a:noFill/>
          <a:ln>
            <a:noFill/>
          </a:ln>
        </p:spPr>
      </p:pic>
      <p:sp>
        <p:nvSpPr>
          <p:cNvPr id="26" name="Shape 26"/>
          <p:cNvSpPr txBox="1">
            <a:spLocks noGrp="1"/>
          </p:cNvSpPr>
          <p:nvPr>
            <p:ph type="title"/>
          </p:nvPr>
        </p:nvSpPr>
        <p:spPr>
          <a:xfrm>
            <a:off x="685802" y="3308580"/>
            <a:ext cx="10131425" cy="1468800"/>
          </a:xfrm>
          <a:prstGeom prst="rect">
            <a:avLst/>
          </a:prstGeom>
          <a:noFill/>
          <a:ln>
            <a:noFill/>
          </a:ln>
        </p:spPr>
        <p:txBody>
          <a:bodyPr lIns="91425" tIns="91425" rIns="91425" bIns="91425" anchor="b" anchorCtr="0"/>
          <a:lstStyle>
            <a:lvl1pPr algn="l" rtl="0">
              <a:spcBef>
                <a:spcPts val="0"/>
              </a:spcBef>
              <a:defRPr sz="3200" b="0" cap="none"/>
            </a:lvl1pPr>
            <a:lvl2pPr rtl="0">
              <a:spcBef>
                <a:spcPts val="0"/>
              </a:spcBef>
              <a:defRPr>
                <a:solidFill>
                  <a:schemeClr val="lt2"/>
                </a:solidFill>
              </a:defRPr>
            </a:lvl2pPr>
            <a:lvl3pPr rtl="0">
              <a:spcBef>
                <a:spcPts val="0"/>
              </a:spcBef>
              <a:defRPr>
                <a:solidFill>
                  <a:schemeClr val="lt2"/>
                </a:solidFill>
              </a:defRPr>
            </a:lvl3pPr>
            <a:lvl4pPr rtl="0">
              <a:spcBef>
                <a:spcPts val="0"/>
              </a:spcBef>
              <a:defRPr>
                <a:solidFill>
                  <a:schemeClr val="lt2"/>
                </a:solidFill>
              </a:defRPr>
            </a:lvl4pPr>
            <a:lvl5pPr rtl="0">
              <a:spcBef>
                <a:spcPts val="0"/>
              </a:spcBef>
              <a:defRPr>
                <a:solidFill>
                  <a:schemeClr val="lt2"/>
                </a:solidFill>
              </a:defRPr>
            </a:lvl5pPr>
            <a:lvl6pPr rtl="0">
              <a:spcBef>
                <a:spcPts val="0"/>
              </a:spcBef>
              <a:defRPr>
                <a:solidFill>
                  <a:schemeClr val="lt2"/>
                </a:solidFill>
              </a:defRPr>
            </a:lvl6pPr>
            <a:lvl7pPr rtl="0">
              <a:spcBef>
                <a:spcPts val="0"/>
              </a:spcBef>
              <a:defRPr>
                <a:solidFill>
                  <a:schemeClr val="lt2"/>
                </a:solidFill>
              </a:defRPr>
            </a:lvl7pPr>
            <a:lvl8pPr rtl="0">
              <a:spcBef>
                <a:spcPts val="0"/>
              </a:spcBef>
              <a:defRPr>
                <a:solidFill>
                  <a:schemeClr val="lt2"/>
                </a:solidFill>
              </a:defRPr>
            </a:lvl8pPr>
            <a:lvl9pPr rtl="0">
              <a:spcBef>
                <a:spcPts val="0"/>
              </a:spcBef>
              <a:defRPr>
                <a:solidFill>
                  <a:schemeClr val="lt2"/>
                </a:solidFill>
              </a:defRPr>
            </a:lvl9pPr>
          </a:lstStyle>
          <a:p>
            <a:endParaRPr/>
          </a:p>
        </p:txBody>
      </p:sp>
      <p:sp>
        <p:nvSpPr>
          <p:cNvPr id="27" name="Shape 27"/>
          <p:cNvSpPr txBox="1">
            <a:spLocks noGrp="1"/>
          </p:cNvSpPr>
          <p:nvPr>
            <p:ph type="body" idx="1"/>
          </p:nvPr>
        </p:nvSpPr>
        <p:spPr>
          <a:xfrm>
            <a:off x="685800" y="4777380"/>
            <a:ext cx="10131425" cy="860399"/>
          </a:xfrm>
          <a:prstGeom prst="rect">
            <a:avLst/>
          </a:prstGeom>
          <a:noFill/>
          <a:ln>
            <a:noFill/>
          </a:ln>
        </p:spPr>
        <p:txBody>
          <a:bodyPr lIns="91425" tIns="91425" rIns="91425" bIns="91425" anchor="t" anchorCtr="0"/>
          <a:lstStyle>
            <a:lvl1pPr marL="0" indent="0" algn="l" rtl="0">
              <a:spcBef>
                <a:spcPts val="0"/>
              </a:spcBef>
              <a:buClr>
                <a:schemeClr val="lt1"/>
              </a:buClr>
              <a:buFont typeface="Calibri"/>
              <a:buNone/>
              <a:defRPr sz="2000">
                <a:solidFill>
                  <a:schemeClr val="lt1"/>
                </a:solidFill>
              </a:defRPr>
            </a:lvl1pPr>
            <a:lvl2pPr marL="457200" indent="0" rtl="0">
              <a:spcBef>
                <a:spcPts val="0"/>
              </a:spcBef>
              <a:buClr>
                <a:schemeClr val="lt1"/>
              </a:buClr>
              <a:buFont typeface="Calibri"/>
              <a:buNone/>
              <a:defRPr sz="1800">
                <a:solidFill>
                  <a:schemeClr val="lt1"/>
                </a:solidFill>
              </a:defRPr>
            </a:lvl2pPr>
            <a:lvl3pPr marL="914400" indent="0" rtl="0">
              <a:spcBef>
                <a:spcPts val="0"/>
              </a:spcBef>
              <a:buClr>
                <a:schemeClr val="lt1"/>
              </a:buClr>
              <a:buFont typeface="Calibri"/>
              <a:buNone/>
              <a:defRPr sz="1600">
                <a:solidFill>
                  <a:schemeClr val="lt1"/>
                </a:solidFill>
              </a:defRPr>
            </a:lvl3pPr>
            <a:lvl4pPr marL="1371600" indent="0" rtl="0">
              <a:spcBef>
                <a:spcPts val="0"/>
              </a:spcBef>
              <a:buClr>
                <a:schemeClr val="lt1"/>
              </a:buClr>
              <a:buFont typeface="Calibri"/>
              <a:buNone/>
              <a:defRPr sz="1400">
                <a:solidFill>
                  <a:schemeClr val="lt1"/>
                </a:solidFill>
              </a:defRPr>
            </a:lvl4pPr>
            <a:lvl5pPr marL="1828800" indent="0" rtl="0">
              <a:spcBef>
                <a:spcPts val="0"/>
              </a:spcBef>
              <a:buClr>
                <a:schemeClr val="lt1"/>
              </a:buClr>
              <a:buFont typeface="Calibri"/>
              <a:buNone/>
              <a:defRPr sz="1400">
                <a:solidFill>
                  <a:schemeClr val="lt1"/>
                </a:solidFill>
              </a:defRPr>
            </a:lvl5pPr>
            <a:lvl6pPr marL="2286000" indent="0" rtl="0">
              <a:spcBef>
                <a:spcPts val="0"/>
              </a:spcBef>
              <a:buClr>
                <a:schemeClr val="lt1"/>
              </a:buClr>
              <a:buFont typeface="Calibri"/>
              <a:buNone/>
              <a:defRPr sz="1400">
                <a:solidFill>
                  <a:schemeClr val="lt1"/>
                </a:solidFill>
              </a:defRPr>
            </a:lvl6pPr>
            <a:lvl7pPr marL="2743200" indent="0" rtl="0">
              <a:spcBef>
                <a:spcPts val="0"/>
              </a:spcBef>
              <a:buClr>
                <a:schemeClr val="lt1"/>
              </a:buClr>
              <a:buFont typeface="Calibri"/>
              <a:buNone/>
              <a:defRPr sz="1400">
                <a:solidFill>
                  <a:schemeClr val="lt1"/>
                </a:solidFill>
              </a:defRPr>
            </a:lvl7pPr>
            <a:lvl8pPr marL="3200400" indent="0" rtl="0">
              <a:spcBef>
                <a:spcPts val="0"/>
              </a:spcBef>
              <a:buClr>
                <a:schemeClr val="lt1"/>
              </a:buClr>
              <a:buFont typeface="Calibri"/>
              <a:buNone/>
              <a:defRPr sz="1400">
                <a:solidFill>
                  <a:schemeClr val="lt1"/>
                </a:solidFill>
              </a:defRPr>
            </a:lvl8pPr>
            <a:lvl9pPr marL="3657600" indent="0" rtl="0">
              <a:spcBef>
                <a:spcPts val="0"/>
              </a:spcBef>
              <a:buClr>
                <a:schemeClr val="lt1"/>
              </a:buClr>
              <a:buFont typeface="Calibri"/>
              <a:buNone/>
              <a:defRPr sz="1400">
                <a:solidFill>
                  <a:schemeClr val="lt1"/>
                </a:solidFill>
              </a:defRPr>
            </a:lvl9pPr>
          </a:lstStyle>
          <a:p>
            <a:endParaRPr/>
          </a:p>
        </p:txBody>
      </p:sp>
      <p:sp>
        <p:nvSpPr>
          <p:cNvPr id="28" name="Shape 28"/>
          <p:cNvSpPr txBox="1">
            <a:spLocks noGrp="1"/>
          </p:cNvSpPr>
          <p:nvPr>
            <p:ph type="dt" idx="10"/>
          </p:nvPr>
        </p:nvSpPr>
        <p:spPr>
          <a:xfrm>
            <a:off x="8589660"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685800" y="5870575"/>
            <a:ext cx="7827658"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10266060"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0" y="0"/>
            <a:ext cx="12188824" cy="6856214"/>
          </a:xfrm>
          <a:prstGeom prst="rect">
            <a:avLst/>
          </a:prstGeom>
          <a:noFill/>
          <a:ln>
            <a:noFill/>
          </a:ln>
        </p:spPr>
      </p:pic>
      <p:sp>
        <p:nvSpPr>
          <p:cNvPr id="33" name="Shape 33"/>
          <p:cNvSpPr txBox="1">
            <a:spLocks noGrp="1"/>
          </p:cNvSpPr>
          <p:nvPr>
            <p:ph type="title"/>
          </p:nvPr>
        </p:nvSpPr>
        <p:spPr>
          <a:xfrm>
            <a:off x="685800" y="3308580"/>
            <a:ext cx="10131427" cy="1468800"/>
          </a:xfrm>
          <a:prstGeom prst="rect">
            <a:avLst/>
          </a:prstGeom>
          <a:noFill/>
          <a:ln>
            <a:noFill/>
          </a:ln>
        </p:spPr>
        <p:txBody>
          <a:bodyPr lIns="91425" tIns="91425" rIns="91425" bIns="91425" anchor="b" anchorCtr="0"/>
          <a:lstStyle>
            <a:lvl1pPr algn="l" rtl="0">
              <a:spcBef>
                <a:spcPts val="0"/>
              </a:spcBef>
              <a:defRPr sz="4000" b="0" cap="none"/>
            </a:lvl1pPr>
            <a:lvl2pPr rtl="0">
              <a:spcBef>
                <a:spcPts val="0"/>
              </a:spcBef>
              <a:defRPr>
                <a:solidFill>
                  <a:schemeClr val="lt2"/>
                </a:solidFill>
              </a:defRPr>
            </a:lvl2pPr>
            <a:lvl3pPr rtl="0">
              <a:spcBef>
                <a:spcPts val="0"/>
              </a:spcBef>
              <a:defRPr>
                <a:solidFill>
                  <a:schemeClr val="lt2"/>
                </a:solidFill>
              </a:defRPr>
            </a:lvl3pPr>
            <a:lvl4pPr rtl="0">
              <a:spcBef>
                <a:spcPts val="0"/>
              </a:spcBef>
              <a:defRPr>
                <a:solidFill>
                  <a:schemeClr val="lt2"/>
                </a:solidFill>
              </a:defRPr>
            </a:lvl4pPr>
            <a:lvl5pPr rtl="0">
              <a:spcBef>
                <a:spcPts val="0"/>
              </a:spcBef>
              <a:defRPr>
                <a:solidFill>
                  <a:schemeClr val="lt2"/>
                </a:solidFill>
              </a:defRPr>
            </a:lvl5pPr>
            <a:lvl6pPr rtl="0">
              <a:spcBef>
                <a:spcPts val="0"/>
              </a:spcBef>
              <a:defRPr>
                <a:solidFill>
                  <a:schemeClr val="lt2"/>
                </a:solidFill>
              </a:defRPr>
            </a:lvl6pPr>
            <a:lvl7pPr rtl="0">
              <a:spcBef>
                <a:spcPts val="0"/>
              </a:spcBef>
              <a:defRPr>
                <a:solidFill>
                  <a:schemeClr val="lt2"/>
                </a:solidFill>
              </a:defRPr>
            </a:lvl7pPr>
            <a:lvl8pPr rtl="0">
              <a:spcBef>
                <a:spcPts val="0"/>
              </a:spcBef>
              <a:defRPr>
                <a:solidFill>
                  <a:schemeClr val="lt2"/>
                </a:solidFill>
              </a:defRPr>
            </a:lvl8pPr>
            <a:lvl9pPr rtl="0">
              <a:spcBef>
                <a:spcPts val="0"/>
              </a:spcBef>
              <a:defRPr>
                <a:solidFill>
                  <a:schemeClr val="lt2"/>
                </a:solidFill>
              </a:defRPr>
            </a:lvl9pPr>
          </a:lstStyle>
          <a:p>
            <a:endParaRPr/>
          </a:p>
        </p:txBody>
      </p:sp>
      <p:sp>
        <p:nvSpPr>
          <p:cNvPr id="34" name="Shape 34"/>
          <p:cNvSpPr txBox="1">
            <a:spLocks noGrp="1"/>
          </p:cNvSpPr>
          <p:nvPr>
            <p:ph type="body" idx="1"/>
          </p:nvPr>
        </p:nvSpPr>
        <p:spPr>
          <a:xfrm>
            <a:off x="685799" y="4777380"/>
            <a:ext cx="10131428" cy="860399"/>
          </a:xfrm>
          <a:prstGeom prst="rect">
            <a:avLst/>
          </a:prstGeom>
          <a:noFill/>
          <a:ln>
            <a:noFill/>
          </a:ln>
        </p:spPr>
        <p:txBody>
          <a:bodyPr lIns="91425" tIns="91425" rIns="91425" bIns="91425" anchor="t" anchorCtr="0"/>
          <a:lstStyle>
            <a:lvl1pPr marL="0" indent="0" algn="l" rtl="0">
              <a:spcBef>
                <a:spcPts val="0"/>
              </a:spcBef>
              <a:buClr>
                <a:schemeClr val="lt1"/>
              </a:buClr>
              <a:buFont typeface="Calibri"/>
              <a:buNone/>
              <a:defRPr sz="2000" cap="none">
                <a:solidFill>
                  <a:schemeClr val="lt1"/>
                </a:solidFill>
              </a:defRPr>
            </a:lvl1pPr>
            <a:lvl2pPr marL="457200" indent="0" rtl="0">
              <a:spcBef>
                <a:spcPts val="0"/>
              </a:spcBef>
              <a:buClr>
                <a:schemeClr val="lt1"/>
              </a:buClr>
              <a:buFont typeface="Calibri"/>
              <a:buNone/>
              <a:defRPr sz="1800">
                <a:solidFill>
                  <a:schemeClr val="lt1"/>
                </a:solidFill>
              </a:defRPr>
            </a:lvl2pPr>
            <a:lvl3pPr marL="914400" indent="0" rtl="0">
              <a:spcBef>
                <a:spcPts val="0"/>
              </a:spcBef>
              <a:buClr>
                <a:schemeClr val="lt1"/>
              </a:buClr>
              <a:buFont typeface="Calibri"/>
              <a:buNone/>
              <a:defRPr sz="1600">
                <a:solidFill>
                  <a:schemeClr val="lt1"/>
                </a:solidFill>
              </a:defRPr>
            </a:lvl3pPr>
            <a:lvl4pPr marL="1371600" indent="0" rtl="0">
              <a:spcBef>
                <a:spcPts val="0"/>
              </a:spcBef>
              <a:buClr>
                <a:schemeClr val="lt1"/>
              </a:buClr>
              <a:buFont typeface="Calibri"/>
              <a:buNone/>
              <a:defRPr sz="1400">
                <a:solidFill>
                  <a:schemeClr val="lt1"/>
                </a:solidFill>
              </a:defRPr>
            </a:lvl4pPr>
            <a:lvl5pPr marL="1828800" indent="0" rtl="0">
              <a:spcBef>
                <a:spcPts val="0"/>
              </a:spcBef>
              <a:buClr>
                <a:schemeClr val="lt1"/>
              </a:buClr>
              <a:buFont typeface="Calibri"/>
              <a:buNone/>
              <a:defRPr sz="1400">
                <a:solidFill>
                  <a:schemeClr val="lt1"/>
                </a:solidFill>
              </a:defRPr>
            </a:lvl5pPr>
            <a:lvl6pPr marL="2286000" indent="0" rtl="0">
              <a:spcBef>
                <a:spcPts val="0"/>
              </a:spcBef>
              <a:buClr>
                <a:schemeClr val="lt1"/>
              </a:buClr>
              <a:buFont typeface="Calibri"/>
              <a:buNone/>
              <a:defRPr sz="1400">
                <a:solidFill>
                  <a:schemeClr val="lt1"/>
                </a:solidFill>
              </a:defRPr>
            </a:lvl6pPr>
            <a:lvl7pPr marL="2743200" indent="0" rtl="0">
              <a:spcBef>
                <a:spcPts val="0"/>
              </a:spcBef>
              <a:buClr>
                <a:schemeClr val="lt1"/>
              </a:buClr>
              <a:buFont typeface="Calibri"/>
              <a:buNone/>
              <a:defRPr sz="1400">
                <a:solidFill>
                  <a:schemeClr val="lt1"/>
                </a:solidFill>
              </a:defRPr>
            </a:lvl7pPr>
            <a:lvl8pPr marL="3200400" indent="0" rtl="0">
              <a:spcBef>
                <a:spcPts val="0"/>
              </a:spcBef>
              <a:buClr>
                <a:schemeClr val="lt1"/>
              </a:buClr>
              <a:buFont typeface="Calibri"/>
              <a:buNone/>
              <a:defRPr sz="1400">
                <a:solidFill>
                  <a:schemeClr val="lt1"/>
                </a:solidFill>
              </a:defRPr>
            </a:lvl8pPr>
            <a:lvl9pPr marL="3657600" indent="0" rtl="0">
              <a:spcBef>
                <a:spcPts val="0"/>
              </a:spcBef>
              <a:buClr>
                <a:schemeClr val="lt1"/>
              </a:buClr>
              <a:buFont typeface="Calibri"/>
              <a:buNone/>
              <a:defRPr sz="1400">
                <a:solidFill>
                  <a:schemeClr val="lt1"/>
                </a:solidFill>
              </a:defRPr>
            </a:lvl9pPr>
          </a:lstStyle>
          <a:p>
            <a:endParaRPr/>
          </a:p>
        </p:txBody>
      </p:sp>
      <p:sp>
        <p:nvSpPr>
          <p:cNvPr id="35" name="Shape 35"/>
          <p:cNvSpPr txBox="1">
            <a:spLocks noGrp="1"/>
          </p:cNvSpPr>
          <p:nvPr>
            <p:ph type="dt" idx="10"/>
          </p:nvPr>
        </p:nvSpPr>
        <p:spPr>
          <a:xfrm>
            <a:off x="8589660"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a:off x="685800" y="5870575"/>
            <a:ext cx="7827658"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37" name="Shape 37"/>
          <p:cNvSpPr txBox="1">
            <a:spLocks noGrp="1"/>
          </p:cNvSpPr>
          <p:nvPr>
            <p:ph type="sldNum" idx="12"/>
          </p:nvPr>
        </p:nvSpPr>
        <p:spPr>
          <a:xfrm>
            <a:off x="10266060"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8"/>
        <p:cNvGrpSpPr/>
        <p:nvPr/>
      </p:nvGrpSpPr>
      <p:grpSpPr>
        <a:xfrm>
          <a:off x="0" y="0"/>
          <a:ext cx="0" cy="0"/>
          <a:chOff x="0" y="0"/>
          <a:chExt cx="0" cy="0"/>
        </a:xfrm>
      </p:grpSpPr>
      <p:pic>
        <p:nvPicPr>
          <p:cNvPr id="39" name="Shape 39"/>
          <p:cNvPicPr preferRelativeResize="0"/>
          <p:nvPr/>
        </p:nvPicPr>
        <p:blipFill rotWithShape="1">
          <a:blip r:embed="rId2">
            <a:alphaModFix/>
          </a:blip>
          <a:srcRect/>
          <a:stretch/>
        </p:blipFill>
        <p:spPr>
          <a:xfrm>
            <a:off x="0" y="0"/>
            <a:ext cx="12188824" cy="6856214"/>
          </a:xfrm>
          <a:prstGeom prst="rect">
            <a:avLst/>
          </a:prstGeom>
          <a:noFill/>
          <a:ln>
            <a:noFill/>
          </a:ln>
        </p:spPr>
      </p:pic>
      <p:sp>
        <p:nvSpPr>
          <p:cNvPr id="40" name="Shape 40"/>
          <p:cNvSpPr txBox="1">
            <a:spLocks noGrp="1"/>
          </p:cNvSpPr>
          <p:nvPr>
            <p:ph type="title"/>
          </p:nvPr>
        </p:nvSpPr>
        <p:spPr>
          <a:xfrm>
            <a:off x="685800" y="609600"/>
            <a:ext cx="10131425" cy="1456267"/>
          </a:xfrm>
          <a:prstGeom prst="rect">
            <a:avLst/>
          </a:prstGeom>
          <a:noFill/>
          <a:ln>
            <a:noFill/>
          </a:ln>
        </p:spPr>
        <p:txBody>
          <a:bodyPr lIns="91425" tIns="91425" rIns="91425" bIns="91425" anchor="ctr" anchorCtr="0"/>
          <a:lstStyle>
            <a:lvl1pPr algn="l" rtl="0">
              <a:spcBef>
                <a:spcPts val="0"/>
              </a:spcBef>
              <a:buClr>
                <a:schemeClr val="lt1"/>
              </a:buClr>
              <a:buFont typeface="Calibri"/>
              <a:buNone/>
              <a:defRPr sz="3600" cap="none">
                <a:solidFill>
                  <a:schemeClr val="lt1"/>
                </a:solidFill>
                <a:latin typeface="Calibri"/>
                <a:ea typeface="Calibri"/>
                <a:cs typeface="Calibri"/>
                <a:sym typeface="Calibri"/>
              </a:defRPr>
            </a:lvl1pPr>
            <a:lvl2pPr rtl="0">
              <a:spcBef>
                <a:spcPts val="0"/>
              </a:spcBef>
              <a:defRPr>
                <a:solidFill>
                  <a:schemeClr val="lt2"/>
                </a:solidFill>
              </a:defRPr>
            </a:lvl2pPr>
            <a:lvl3pPr rtl="0">
              <a:spcBef>
                <a:spcPts val="0"/>
              </a:spcBef>
              <a:defRPr>
                <a:solidFill>
                  <a:schemeClr val="lt2"/>
                </a:solidFill>
              </a:defRPr>
            </a:lvl3pPr>
            <a:lvl4pPr rtl="0">
              <a:spcBef>
                <a:spcPts val="0"/>
              </a:spcBef>
              <a:defRPr>
                <a:solidFill>
                  <a:schemeClr val="lt2"/>
                </a:solidFill>
              </a:defRPr>
            </a:lvl4pPr>
            <a:lvl5pPr rtl="0">
              <a:spcBef>
                <a:spcPts val="0"/>
              </a:spcBef>
              <a:defRPr>
                <a:solidFill>
                  <a:schemeClr val="lt2"/>
                </a:solidFill>
              </a:defRPr>
            </a:lvl5pPr>
            <a:lvl6pPr rtl="0">
              <a:spcBef>
                <a:spcPts val="0"/>
              </a:spcBef>
              <a:defRPr>
                <a:solidFill>
                  <a:schemeClr val="lt2"/>
                </a:solidFill>
              </a:defRPr>
            </a:lvl6pPr>
            <a:lvl7pPr rtl="0">
              <a:spcBef>
                <a:spcPts val="0"/>
              </a:spcBef>
              <a:defRPr>
                <a:solidFill>
                  <a:schemeClr val="lt2"/>
                </a:solidFill>
              </a:defRPr>
            </a:lvl7pPr>
            <a:lvl8pPr rtl="0">
              <a:spcBef>
                <a:spcPts val="0"/>
              </a:spcBef>
              <a:defRPr>
                <a:solidFill>
                  <a:schemeClr val="lt2"/>
                </a:solidFill>
              </a:defRPr>
            </a:lvl8pPr>
            <a:lvl9pPr rtl="0">
              <a:spcBef>
                <a:spcPts val="0"/>
              </a:spcBef>
              <a:defRPr>
                <a:solidFill>
                  <a:schemeClr val="lt2"/>
                </a:solidFill>
              </a:defRPr>
            </a:lvl9pPr>
          </a:lstStyle>
          <a:p>
            <a:endParaRPr/>
          </a:p>
        </p:txBody>
      </p:sp>
      <p:sp>
        <p:nvSpPr>
          <p:cNvPr id="41" name="Shape 41"/>
          <p:cNvSpPr txBox="1">
            <a:spLocks noGrp="1"/>
          </p:cNvSpPr>
          <p:nvPr>
            <p:ph type="body" idx="1"/>
          </p:nvPr>
        </p:nvSpPr>
        <p:spPr>
          <a:xfrm>
            <a:off x="685802" y="2142066"/>
            <a:ext cx="4995333" cy="3649133"/>
          </a:xfrm>
          <a:prstGeom prst="rect">
            <a:avLst/>
          </a:prstGeom>
          <a:noFill/>
          <a:ln>
            <a:noFill/>
          </a:ln>
        </p:spPr>
        <p:txBody>
          <a:bodyPr lIns="91425" tIns="91425" rIns="91425" bIns="91425" anchor="ctr" anchorCtr="0"/>
          <a:lstStyle>
            <a:lvl1pPr marL="285750" indent="-171450" algn="l" rtl="0">
              <a:spcBef>
                <a:spcPts val="0"/>
              </a:spcBef>
              <a:spcAft>
                <a:spcPts val="1000"/>
              </a:spcAft>
              <a:buClr>
                <a:schemeClr val="lt1"/>
              </a:buClr>
              <a:buFont typeface="Arial"/>
              <a:buChar char="•"/>
              <a:defRPr sz="1800" cap="none">
                <a:solidFill>
                  <a:schemeClr val="lt1"/>
                </a:solidFill>
                <a:latin typeface="Calibri"/>
                <a:ea typeface="Calibri"/>
                <a:cs typeface="Calibri"/>
                <a:sym typeface="Calibri"/>
              </a:defRPr>
            </a:lvl1pPr>
            <a:lvl2pPr marL="742950" indent="-184150" algn="l" rtl="0">
              <a:spcBef>
                <a:spcPts val="0"/>
              </a:spcBef>
              <a:spcAft>
                <a:spcPts val="1000"/>
              </a:spcAft>
              <a:buClr>
                <a:schemeClr val="lt1"/>
              </a:buClr>
              <a:buFont typeface="Arial"/>
              <a:buChar char="•"/>
              <a:defRPr sz="1600" cap="none">
                <a:solidFill>
                  <a:schemeClr val="lt1"/>
                </a:solidFill>
                <a:latin typeface="Calibri"/>
                <a:ea typeface="Calibri"/>
                <a:cs typeface="Calibri"/>
                <a:sym typeface="Calibri"/>
              </a:defRPr>
            </a:lvl2pPr>
            <a:lvl3pPr marL="1200150" indent="-196850" algn="l" rtl="0">
              <a:spcBef>
                <a:spcPts val="0"/>
              </a:spcBef>
              <a:spcAft>
                <a:spcPts val="1000"/>
              </a:spcAft>
              <a:buClr>
                <a:schemeClr val="lt1"/>
              </a:buClr>
              <a:buFont typeface="Arial"/>
              <a:buChar char="•"/>
              <a:defRPr sz="1400" cap="none">
                <a:solidFill>
                  <a:schemeClr val="lt1"/>
                </a:solidFill>
                <a:latin typeface="Calibri"/>
                <a:ea typeface="Calibri"/>
                <a:cs typeface="Calibri"/>
                <a:sym typeface="Calibri"/>
              </a:defRPr>
            </a:lvl3pPr>
            <a:lvl4pPr marL="1543050" indent="-9525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4pPr>
            <a:lvl5pPr marL="2000250" indent="-9525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5pPr>
            <a:lvl6pPr marL="25146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6pPr>
            <a:lvl7pPr marL="29718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7pPr>
            <a:lvl8pPr marL="34290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8pPr>
            <a:lvl9pPr marL="38862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5821894" y="2142066"/>
            <a:ext cx="4995332" cy="3649132"/>
          </a:xfrm>
          <a:prstGeom prst="rect">
            <a:avLst/>
          </a:prstGeom>
          <a:noFill/>
          <a:ln>
            <a:noFill/>
          </a:ln>
        </p:spPr>
        <p:txBody>
          <a:bodyPr lIns="91425" tIns="91425" rIns="91425" bIns="91425" anchor="ctr" anchorCtr="0"/>
          <a:lstStyle>
            <a:lvl1pPr marL="285750" indent="-171450" algn="l" rtl="0">
              <a:spcBef>
                <a:spcPts val="0"/>
              </a:spcBef>
              <a:spcAft>
                <a:spcPts val="1000"/>
              </a:spcAft>
              <a:buClr>
                <a:schemeClr val="lt1"/>
              </a:buClr>
              <a:buFont typeface="Arial"/>
              <a:buChar char="•"/>
              <a:defRPr sz="1800" cap="none">
                <a:solidFill>
                  <a:schemeClr val="lt1"/>
                </a:solidFill>
                <a:latin typeface="Calibri"/>
                <a:ea typeface="Calibri"/>
                <a:cs typeface="Calibri"/>
                <a:sym typeface="Calibri"/>
              </a:defRPr>
            </a:lvl1pPr>
            <a:lvl2pPr marL="742950" indent="-184150" algn="l" rtl="0">
              <a:spcBef>
                <a:spcPts val="0"/>
              </a:spcBef>
              <a:spcAft>
                <a:spcPts val="1000"/>
              </a:spcAft>
              <a:buClr>
                <a:schemeClr val="lt1"/>
              </a:buClr>
              <a:buFont typeface="Arial"/>
              <a:buChar char="•"/>
              <a:defRPr sz="1600" cap="none">
                <a:solidFill>
                  <a:schemeClr val="lt1"/>
                </a:solidFill>
                <a:latin typeface="Calibri"/>
                <a:ea typeface="Calibri"/>
                <a:cs typeface="Calibri"/>
                <a:sym typeface="Calibri"/>
              </a:defRPr>
            </a:lvl2pPr>
            <a:lvl3pPr marL="1200150" indent="-196850" algn="l" rtl="0">
              <a:spcBef>
                <a:spcPts val="0"/>
              </a:spcBef>
              <a:spcAft>
                <a:spcPts val="1000"/>
              </a:spcAft>
              <a:buClr>
                <a:schemeClr val="lt1"/>
              </a:buClr>
              <a:buFont typeface="Arial"/>
              <a:buChar char="•"/>
              <a:defRPr sz="1400" cap="none">
                <a:solidFill>
                  <a:schemeClr val="lt1"/>
                </a:solidFill>
                <a:latin typeface="Calibri"/>
                <a:ea typeface="Calibri"/>
                <a:cs typeface="Calibri"/>
                <a:sym typeface="Calibri"/>
              </a:defRPr>
            </a:lvl3pPr>
            <a:lvl4pPr marL="1543050" indent="-9525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4pPr>
            <a:lvl5pPr marL="2000250" indent="-9525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5pPr>
            <a:lvl6pPr marL="25146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6pPr>
            <a:lvl7pPr marL="29718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7pPr>
            <a:lvl8pPr marL="34290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8pPr>
            <a:lvl9pPr marL="38862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9pPr>
          </a:lstStyle>
          <a:p>
            <a:endParaRPr/>
          </a:p>
        </p:txBody>
      </p:sp>
      <p:sp>
        <p:nvSpPr>
          <p:cNvPr id="43" name="Shape 43"/>
          <p:cNvSpPr txBox="1">
            <a:spLocks noGrp="1"/>
          </p:cNvSpPr>
          <p:nvPr>
            <p:ph type="dt" idx="10"/>
          </p:nvPr>
        </p:nvSpPr>
        <p:spPr>
          <a:xfrm>
            <a:off x="8589660"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685800" y="5870575"/>
            <a:ext cx="7827658"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10266060"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685800" y="609600"/>
            <a:ext cx="10131425" cy="1456267"/>
          </a:xfrm>
          <a:prstGeom prst="rect">
            <a:avLst/>
          </a:prstGeom>
          <a:noFill/>
          <a:ln>
            <a:noFill/>
          </a:ln>
        </p:spPr>
        <p:txBody>
          <a:bodyPr lIns="91425" tIns="91425" rIns="91425" bIns="91425" anchor="ctr" anchorCtr="0"/>
          <a:lstStyle>
            <a:lvl1pPr rtl="0">
              <a:spcBef>
                <a:spcPts val="0"/>
              </a:spcBef>
              <a:defRPr/>
            </a:lvl1pPr>
            <a:lvl2pPr rtl="0">
              <a:spcBef>
                <a:spcPts val="0"/>
              </a:spcBef>
              <a:defRPr>
                <a:solidFill>
                  <a:schemeClr val="lt2"/>
                </a:solidFill>
              </a:defRPr>
            </a:lvl2pPr>
            <a:lvl3pPr rtl="0">
              <a:spcBef>
                <a:spcPts val="0"/>
              </a:spcBef>
              <a:defRPr>
                <a:solidFill>
                  <a:schemeClr val="lt2"/>
                </a:solidFill>
              </a:defRPr>
            </a:lvl3pPr>
            <a:lvl4pPr rtl="0">
              <a:spcBef>
                <a:spcPts val="0"/>
              </a:spcBef>
              <a:defRPr>
                <a:solidFill>
                  <a:schemeClr val="lt2"/>
                </a:solidFill>
              </a:defRPr>
            </a:lvl4pPr>
            <a:lvl5pPr rtl="0">
              <a:spcBef>
                <a:spcPts val="0"/>
              </a:spcBef>
              <a:defRPr>
                <a:solidFill>
                  <a:schemeClr val="lt2"/>
                </a:solidFill>
              </a:defRPr>
            </a:lvl5pPr>
            <a:lvl6pPr rtl="0">
              <a:spcBef>
                <a:spcPts val="0"/>
              </a:spcBef>
              <a:defRPr>
                <a:solidFill>
                  <a:schemeClr val="lt2"/>
                </a:solidFill>
              </a:defRPr>
            </a:lvl6pPr>
            <a:lvl7pPr rtl="0">
              <a:spcBef>
                <a:spcPts val="0"/>
              </a:spcBef>
              <a:defRPr>
                <a:solidFill>
                  <a:schemeClr val="lt2"/>
                </a:solidFill>
              </a:defRPr>
            </a:lvl7pPr>
            <a:lvl8pPr rtl="0">
              <a:spcBef>
                <a:spcPts val="0"/>
              </a:spcBef>
              <a:defRPr>
                <a:solidFill>
                  <a:schemeClr val="lt2"/>
                </a:solidFill>
              </a:defRPr>
            </a:lvl8pPr>
            <a:lvl9pPr rtl="0">
              <a:spcBef>
                <a:spcPts val="0"/>
              </a:spcBef>
              <a:defRPr>
                <a:solidFill>
                  <a:schemeClr val="lt2"/>
                </a:solidFill>
              </a:defRPr>
            </a:lvl9pPr>
          </a:lstStyle>
          <a:p>
            <a:endParaRPr/>
          </a:p>
        </p:txBody>
      </p:sp>
      <p:sp>
        <p:nvSpPr>
          <p:cNvPr id="48" name="Shape 48"/>
          <p:cNvSpPr txBox="1">
            <a:spLocks noGrp="1"/>
          </p:cNvSpPr>
          <p:nvPr>
            <p:ph type="body" idx="1"/>
          </p:nvPr>
        </p:nvSpPr>
        <p:spPr>
          <a:xfrm>
            <a:off x="973670" y="2218266"/>
            <a:ext cx="4709053" cy="576262"/>
          </a:xfrm>
          <a:prstGeom prst="rect">
            <a:avLst/>
          </a:prstGeom>
          <a:noFill/>
          <a:ln>
            <a:noFill/>
          </a:ln>
        </p:spPr>
        <p:txBody>
          <a:bodyPr lIns="91425" tIns="91425" rIns="91425" bIns="91425" anchor="b" anchorCtr="0"/>
          <a:lstStyle>
            <a:lvl1pPr marL="0" indent="0" rtl="0">
              <a:spcBef>
                <a:spcPts val="0"/>
              </a:spcBef>
              <a:buFont typeface="Calibri"/>
              <a:buNone/>
              <a:defRPr sz="2800" b="0"/>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9" name="Shape 49"/>
          <p:cNvSpPr txBox="1">
            <a:spLocks noGrp="1"/>
          </p:cNvSpPr>
          <p:nvPr>
            <p:ph type="body" idx="2"/>
          </p:nvPr>
        </p:nvSpPr>
        <p:spPr>
          <a:xfrm>
            <a:off x="685800" y="2870200"/>
            <a:ext cx="4996922" cy="2920998"/>
          </a:xfrm>
          <a:prstGeom prst="rect">
            <a:avLst/>
          </a:prstGeom>
          <a:noFill/>
          <a:ln>
            <a:noFill/>
          </a:ln>
        </p:spPr>
        <p:txBody>
          <a:bodyPr lIns="91425" tIns="91425" rIns="91425" bIns="91425" anchor="t" anchorCtr="0"/>
          <a:lstStyle>
            <a:lvl1pPr marL="285750" indent="-171450" algn="l" rtl="0">
              <a:spcBef>
                <a:spcPts val="0"/>
              </a:spcBef>
              <a:spcAft>
                <a:spcPts val="1000"/>
              </a:spcAft>
              <a:buClr>
                <a:schemeClr val="lt1"/>
              </a:buClr>
              <a:buFont typeface="Arial"/>
              <a:buChar char="•"/>
              <a:defRPr sz="1800" cap="none">
                <a:solidFill>
                  <a:schemeClr val="lt1"/>
                </a:solidFill>
                <a:latin typeface="Calibri"/>
                <a:ea typeface="Calibri"/>
                <a:cs typeface="Calibri"/>
                <a:sym typeface="Calibri"/>
              </a:defRPr>
            </a:lvl1pPr>
            <a:lvl2pPr marL="742950" indent="-184150" algn="l" rtl="0">
              <a:spcBef>
                <a:spcPts val="0"/>
              </a:spcBef>
              <a:spcAft>
                <a:spcPts val="1000"/>
              </a:spcAft>
              <a:buClr>
                <a:schemeClr val="lt1"/>
              </a:buClr>
              <a:buFont typeface="Arial"/>
              <a:buChar char="•"/>
              <a:defRPr sz="1600" cap="none">
                <a:solidFill>
                  <a:schemeClr val="lt1"/>
                </a:solidFill>
                <a:latin typeface="Calibri"/>
                <a:ea typeface="Calibri"/>
                <a:cs typeface="Calibri"/>
                <a:sym typeface="Calibri"/>
              </a:defRPr>
            </a:lvl2pPr>
            <a:lvl3pPr marL="1200150" indent="-196850" algn="l" rtl="0">
              <a:spcBef>
                <a:spcPts val="0"/>
              </a:spcBef>
              <a:spcAft>
                <a:spcPts val="1000"/>
              </a:spcAft>
              <a:buClr>
                <a:schemeClr val="lt1"/>
              </a:buClr>
              <a:buFont typeface="Arial"/>
              <a:buChar char="•"/>
              <a:defRPr sz="1400" cap="none">
                <a:solidFill>
                  <a:schemeClr val="lt1"/>
                </a:solidFill>
                <a:latin typeface="Calibri"/>
                <a:ea typeface="Calibri"/>
                <a:cs typeface="Calibri"/>
                <a:sym typeface="Calibri"/>
              </a:defRPr>
            </a:lvl3pPr>
            <a:lvl4pPr marL="1543050" indent="-9525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4pPr>
            <a:lvl5pPr marL="2000250" indent="-9525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5pPr>
            <a:lvl6pPr marL="25146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6pPr>
            <a:lvl7pPr marL="29718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7pPr>
            <a:lvl8pPr marL="34290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8pPr>
            <a:lvl9pPr marL="38862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9pPr>
          </a:lstStyle>
          <a:p>
            <a:endParaRPr/>
          </a:p>
        </p:txBody>
      </p:sp>
      <p:sp>
        <p:nvSpPr>
          <p:cNvPr id="50" name="Shape 50"/>
          <p:cNvSpPr txBox="1">
            <a:spLocks noGrp="1"/>
          </p:cNvSpPr>
          <p:nvPr>
            <p:ph type="body" idx="3"/>
          </p:nvPr>
        </p:nvSpPr>
        <p:spPr>
          <a:xfrm>
            <a:off x="6096003" y="2226733"/>
            <a:ext cx="4722812" cy="576262"/>
          </a:xfrm>
          <a:prstGeom prst="rect">
            <a:avLst/>
          </a:prstGeom>
          <a:noFill/>
          <a:ln>
            <a:noFill/>
          </a:ln>
        </p:spPr>
        <p:txBody>
          <a:bodyPr lIns="91425" tIns="91425" rIns="91425" bIns="91425" anchor="b" anchorCtr="0"/>
          <a:lstStyle>
            <a:lvl1pPr marL="0" indent="0" rtl="0">
              <a:spcBef>
                <a:spcPts val="0"/>
              </a:spcBef>
              <a:buFont typeface="Calibri"/>
              <a:buNone/>
              <a:defRPr sz="2800" b="0"/>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51" name="Shape 51"/>
          <p:cNvSpPr txBox="1">
            <a:spLocks noGrp="1"/>
          </p:cNvSpPr>
          <p:nvPr>
            <p:ph type="body" idx="4"/>
          </p:nvPr>
        </p:nvSpPr>
        <p:spPr>
          <a:xfrm>
            <a:off x="5823482" y="2870200"/>
            <a:ext cx="4995333" cy="2920998"/>
          </a:xfrm>
          <a:prstGeom prst="rect">
            <a:avLst/>
          </a:prstGeom>
          <a:noFill/>
          <a:ln>
            <a:noFill/>
          </a:ln>
        </p:spPr>
        <p:txBody>
          <a:bodyPr lIns="91425" tIns="91425" rIns="91425" bIns="91425" anchor="t" anchorCtr="0"/>
          <a:lstStyle>
            <a:lvl1pPr marL="285750" indent="-171450" algn="l" rtl="0">
              <a:spcBef>
                <a:spcPts val="0"/>
              </a:spcBef>
              <a:spcAft>
                <a:spcPts val="1000"/>
              </a:spcAft>
              <a:buClr>
                <a:schemeClr val="lt1"/>
              </a:buClr>
              <a:buFont typeface="Arial"/>
              <a:buChar char="•"/>
              <a:defRPr sz="1800" cap="none">
                <a:solidFill>
                  <a:schemeClr val="lt1"/>
                </a:solidFill>
                <a:latin typeface="Calibri"/>
                <a:ea typeface="Calibri"/>
                <a:cs typeface="Calibri"/>
                <a:sym typeface="Calibri"/>
              </a:defRPr>
            </a:lvl1pPr>
            <a:lvl2pPr marL="742950" indent="-184150" algn="l" rtl="0">
              <a:spcBef>
                <a:spcPts val="0"/>
              </a:spcBef>
              <a:spcAft>
                <a:spcPts val="1000"/>
              </a:spcAft>
              <a:buClr>
                <a:schemeClr val="lt1"/>
              </a:buClr>
              <a:buFont typeface="Arial"/>
              <a:buChar char="•"/>
              <a:defRPr sz="1600" cap="none">
                <a:solidFill>
                  <a:schemeClr val="lt1"/>
                </a:solidFill>
                <a:latin typeface="Calibri"/>
                <a:ea typeface="Calibri"/>
                <a:cs typeface="Calibri"/>
                <a:sym typeface="Calibri"/>
              </a:defRPr>
            </a:lvl2pPr>
            <a:lvl3pPr marL="1200150" indent="-196850" algn="l" rtl="0">
              <a:spcBef>
                <a:spcPts val="0"/>
              </a:spcBef>
              <a:spcAft>
                <a:spcPts val="1000"/>
              </a:spcAft>
              <a:buClr>
                <a:schemeClr val="lt1"/>
              </a:buClr>
              <a:buFont typeface="Arial"/>
              <a:buChar char="•"/>
              <a:defRPr sz="1400" cap="none">
                <a:solidFill>
                  <a:schemeClr val="lt1"/>
                </a:solidFill>
                <a:latin typeface="Calibri"/>
                <a:ea typeface="Calibri"/>
                <a:cs typeface="Calibri"/>
                <a:sym typeface="Calibri"/>
              </a:defRPr>
            </a:lvl3pPr>
            <a:lvl4pPr marL="1543050" indent="-9525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4pPr>
            <a:lvl5pPr marL="2000250" indent="-9525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5pPr>
            <a:lvl6pPr marL="25146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6pPr>
            <a:lvl7pPr marL="29718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7pPr>
            <a:lvl8pPr marL="34290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8pPr>
            <a:lvl9pPr marL="38862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9pPr>
          </a:lstStyle>
          <a:p>
            <a:endParaRPr/>
          </a:p>
        </p:txBody>
      </p:sp>
      <p:sp>
        <p:nvSpPr>
          <p:cNvPr id="52" name="Shape 52"/>
          <p:cNvSpPr txBox="1">
            <a:spLocks noGrp="1"/>
          </p:cNvSpPr>
          <p:nvPr>
            <p:ph type="dt" idx="10"/>
          </p:nvPr>
        </p:nvSpPr>
        <p:spPr>
          <a:xfrm>
            <a:off x="8589660"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685800" y="5870575"/>
            <a:ext cx="7827658"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10266060"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5"/>
        <p:cNvGrpSpPr/>
        <p:nvPr/>
      </p:nvGrpSpPr>
      <p:grpSpPr>
        <a:xfrm>
          <a:off x="0" y="0"/>
          <a:ext cx="0" cy="0"/>
          <a:chOff x="0" y="0"/>
          <a:chExt cx="0" cy="0"/>
        </a:xfrm>
      </p:grpSpPr>
      <p:pic>
        <p:nvPicPr>
          <p:cNvPr id="56" name="Shape 56"/>
          <p:cNvPicPr preferRelativeResize="0"/>
          <p:nvPr/>
        </p:nvPicPr>
        <p:blipFill rotWithShape="1">
          <a:blip r:embed="rId2">
            <a:alphaModFix/>
          </a:blip>
          <a:srcRect/>
          <a:stretch/>
        </p:blipFill>
        <p:spPr>
          <a:xfrm>
            <a:off x="0" y="0"/>
            <a:ext cx="12188824" cy="6856214"/>
          </a:xfrm>
          <a:prstGeom prst="rect">
            <a:avLst/>
          </a:prstGeom>
          <a:noFill/>
          <a:ln>
            <a:noFill/>
          </a:ln>
        </p:spPr>
      </p:pic>
      <p:sp>
        <p:nvSpPr>
          <p:cNvPr id="57" name="Shape 57"/>
          <p:cNvSpPr txBox="1">
            <a:spLocks noGrp="1"/>
          </p:cNvSpPr>
          <p:nvPr>
            <p:ph type="title"/>
          </p:nvPr>
        </p:nvSpPr>
        <p:spPr>
          <a:xfrm>
            <a:off x="685800" y="609600"/>
            <a:ext cx="10131425" cy="1456267"/>
          </a:xfrm>
          <a:prstGeom prst="rect">
            <a:avLst/>
          </a:prstGeom>
          <a:noFill/>
          <a:ln>
            <a:noFill/>
          </a:ln>
        </p:spPr>
        <p:txBody>
          <a:bodyPr lIns="91425" tIns="91425" rIns="91425" bIns="91425" anchor="ctr" anchorCtr="0"/>
          <a:lstStyle>
            <a:lvl1pPr algn="l" rtl="0">
              <a:spcBef>
                <a:spcPts val="0"/>
              </a:spcBef>
              <a:buClr>
                <a:schemeClr val="lt1"/>
              </a:buClr>
              <a:buFont typeface="Calibri"/>
              <a:buNone/>
              <a:defRPr sz="3600" cap="none">
                <a:solidFill>
                  <a:schemeClr val="lt1"/>
                </a:solidFill>
                <a:latin typeface="Calibri"/>
                <a:ea typeface="Calibri"/>
                <a:cs typeface="Calibri"/>
                <a:sym typeface="Calibri"/>
              </a:defRPr>
            </a:lvl1pPr>
            <a:lvl2pPr rtl="0">
              <a:spcBef>
                <a:spcPts val="0"/>
              </a:spcBef>
              <a:defRPr>
                <a:solidFill>
                  <a:schemeClr val="lt2"/>
                </a:solidFill>
              </a:defRPr>
            </a:lvl2pPr>
            <a:lvl3pPr rtl="0">
              <a:spcBef>
                <a:spcPts val="0"/>
              </a:spcBef>
              <a:defRPr>
                <a:solidFill>
                  <a:schemeClr val="lt2"/>
                </a:solidFill>
              </a:defRPr>
            </a:lvl3pPr>
            <a:lvl4pPr rtl="0">
              <a:spcBef>
                <a:spcPts val="0"/>
              </a:spcBef>
              <a:defRPr>
                <a:solidFill>
                  <a:schemeClr val="lt2"/>
                </a:solidFill>
              </a:defRPr>
            </a:lvl4pPr>
            <a:lvl5pPr rtl="0">
              <a:spcBef>
                <a:spcPts val="0"/>
              </a:spcBef>
              <a:defRPr>
                <a:solidFill>
                  <a:schemeClr val="lt2"/>
                </a:solidFill>
              </a:defRPr>
            </a:lvl5pPr>
            <a:lvl6pPr rtl="0">
              <a:spcBef>
                <a:spcPts val="0"/>
              </a:spcBef>
              <a:defRPr>
                <a:solidFill>
                  <a:schemeClr val="lt2"/>
                </a:solidFill>
              </a:defRPr>
            </a:lvl6pPr>
            <a:lvl7pPr rtl="0">
              <a:spcBef>
                <a:spcPts val="0"/>
              </a:spcBef>
              <a:defRPr>
                <a:solidFill>
                  <a:schemeClr val="lt2"/>
                </a:solidFill>
              </a:defRPr>
            </a:lvl7pPr>
            <a:lvl8pPr rtl="0">
              <a:spcBef>
                <a:spcPts val="0"/>
              </a:spcBef>
              <a:defRPr>
                <a:solidFill>
                  <a:schemeClr val="lt2"/>
                </a:solidFill>
              </a:defRPr>
            </a:lvl8pPr>
            <a:lvl9pPr rtl="0">
              <a:spcBef>
                <a:spcPts val="0"/>
              </a:spcBef>
              <a:defRPr>
                <a:solidFill>
                  <a:schemeClr val="lt2"/>
                </a:solidFill>
              </a:defRPr>
            </a:lvl9pPr>
          </a:lstStyle>
          <a:p>
            <a:endParaRPr/>
          </a:p>
        </p:txBody>
      </p:sp>
      <p:sp>
        <p:nvSpPr>
          <p:cNvPr id="58" name="Shape 58"/>
          <p:cNvSpPr txBox="1">
            <a:spLocks noGrp="1"/>
          </p:cNvSpPr>
          <p:nvPr>
            <p:ph type="dt" idx="10"/>
          </p:nvPr>
        </p:nvSpPr>
        <p:spPr>
          <a:xfrm>
            <a:off x="8589660"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685800" y="5870575"/>
            <a:ext cx="7827658"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10266060"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pic>
        <p:nvPicPr>
          <p:cNvPr id="62" name="Shape 62"/>
          <p:cNvPicPr preferRelativeResize="0"/>
          <p:nvPr/>
        </p:nvPicPr>
        <p:blipFill rotWithShape="1">
          <a:blip r:embed="rId2">
            <a:alphaModFix/>
          </a:blip>
          <a:srcRect/>
          <a:stretch/>
        </p:blipFill>
        <p:spPr>
          <a:xfrm>
            <a:off x="0" y="0"/>
            <a:ext cx="12188824" cy="6856214"/>
          </a:xfrm>
          <a:prstGeom prst="rect">
            <a:avLst/>
          </a:prstGeom>
          <a:noFill/>
          <a:ln>
            <a:noFill/>
          </a:ln>
        </p:spPr>
      </p:pic>
      <p:sp>
        <p:nvSpPr>
          <p:cNvPr id="63" name="Shape 63"/>
          <p:cNvSpPr txBox="1">
            <a:spLocks noGrp="1"/>
          </p:cNvSpPr>
          <p:nvPr>
            <p:ph type="dt" idx="10"/>
          </p:nvPr>
        </p:nvSpPr>
        <p:spPr>
          <a:xfrm>
            <a:off x="8589660"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685800" y="5870575"/>
            <a:ext cx="7827658"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10266060"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6"/>
        <p:cNvGrpSpPr/>
        <p:nvPr/>
      </p:nvGrpSpPr>
      <p:grpSpPr>
        <a:xfrm>
          <a:off x="0" y="0"/>
          <a:ext cx="0" cy="0"/>
          <a:chOff x="0" y="0"/>
          <a:chExt cx="0" cy="0"/>
        </a:xfrm>
      </p:grpSpPr>
      <p:pic>
        <p:nvPicPr>
          <p:cNvPr id="67" name="Shape 67"/>
          <p:cNvPicPr preferRelativeResize="0"/>
          <p:nvPr/>
        </p:nvPicPr>
        <p:blipFill rotWithShape="1">
          <a:blip r:embed="rId2">
            <a:alphaModFix/>
          </a:blip>
          <a:srcRect/>
          <a:stretch/>
        </p:blipFill>
        <p:spPr>
          <a:xfrm>
            <a:off x="0" y="0"/>
            <a:ext cx="12188824" cy="6856214"/>
          </a:xfrm>
          <a:prstGeom prst="rect">
            <a:avLst/>
          </a:prstGeom>
          <a:noFill/>
          <a:ln>
            <a:noFill/>
          </a:ln>
        </p:spPr>
      </p:pic>
      <p:sp>
        <p:nvSpPr>
          <p:cNvPr id="68" name="Shape 68"/>
          <p:cNvSpPr txBox="1">
            <a:spLocks noGrp="1"/>
          </p:cNvSpPr>
          <p:nvPr>
            <p:ph type="title"/>
          </p:nvPr>
        </p:nvSpPr>
        <p:spPr>
          <a:xfrm>
            <a:off x="685800" y="2074333"/>
            <a:ext cx="3680884" cy="1371599"/>
          </a:xfrm>
          <a:prstGeom prst="rect">
            <a:avLst/>
          </a:prstGeom>
          <a:noFill/>
          <a:ln>
            <a:noFill/>
          </a:ln>
        </p:spPr>
        <p:txBody>
          <a:bodyPr lIns="91425" tIns="91425" rIns="91425" bIns="91425" anchor="b" anchorCtr="0"/>
          <a:lstStyle>
            <a:lvl1pPr algn="l" rtl="0">
              <a:spcBef>
                <a:spcPts val="0"/>
              </a:spcBef>
              <a:defRPr sz="2400" b="0"/>
            </a:lvl1pPr>
            <a:lvl2pPr rtl="0">
              <a:spcBef>
                <a:spcPts val="0"/>
              </a:spcBef>
              <a:defRPr>
                <a:solidFill>
                  <a:schemeClr val="lt2"/>
                </a:solidFill>
              </a:defRPr>
            </a:lvl2pPr>
            <a:lvl3pPr rtl="0">
              <a:spcBef>
                <a:spcPts val="0"/>
              </a:spcBef>
              <a:defRPr>
                <a:solidFill>
                  <a:schemeClr val="lt2"/>
                </a:solidFill>
              </a:defRPr>
            </a:lvl3pPr>
            <a:lvl4pPr rtl="0">
              <a:spcBef>
                <a:spcPts val="0"/>
              </a:spcBef>
              <a:defRPr>
                <a:solidFill>
                  <a:schemeClr val="lt2"/>
                </a:solidFill>
              </a:defRPr>
            </a:lvl4pPr>
            <a:lvl5pPr rtl="0">
              <a:spcBef>
                <a:spcPts val="0"/>
              </a:spcBef>
              <a:defRPr>
                <a:solidFill>
                  <a:schemeClr val="lt2"/>
                </a:solidFill>
              </a:defRPr>
            </a:lvl5pPr>
            <a:lvl6pPr rtl="0">
              <a:spcBef>
                <a:spcPts val="0"/>
              </a:spcBef>
              <a:defRPr>
                <a:solidFill>
                  <a:schemeClr val="lt2"/>
                </a:solidFill>
              </a:defRPr>
            </a:lvl6pPr>
            <a:lvl7pPr rtl="0">
              <a:spcBef>
                <a:spcPts val="0"/>
              </a:spcBef>
              <a:defRPr>
                <a:solidFill>
                  <a:schemeClr val="lt2"/>
                </a:solidFill>
              </a:defRPr>
            </a:lvl7pPr>
            <a:lvl8pPr rtl="0">
              <a:spcBef>
                <a:spcPts val="0"/>
              </a:spcBef>
              <a:defRPr>
                <a:solidFill>
                  <a:schemeClr val="lt2"/>
                </a:solidFill>
              </a:defRPr>
            </a:lvl8pPr>
            <a:lvl9pPr rtl="0">
              <a:spcBef>
                <a:spcPts val="0"/>
              </a:spcBef>
              <a:defRPr>
                <a:solidFill>
                  <a:schemeClr val="lt2"/>
                </a:solidFill>
              </a:defRPr>
            </a:lvl9pPr>
          </a:lstStyle>
          <a:p>
            <a:endParaRPr/>
          </a:p>
        </p:txBody>
      </p:sp>
      <p:sp>
        <p:nvSpPr>
          <p:cNvPr id="69" name="Shape 69"/>
          <p:cNvSpPr txBox="1">
            <a:spLocks noGrp="1"/>
          </p:cNvSpPr>
          <p:nvPr>
            <p:ph type="body" idx="1"/>
          </p:nvPr>
        </p:nvSpPr>
        <p:spPr>
          <a:xfrm>
            <a:off x="4648201" y="609600"/>
            <a:ext cx="6169025" cy="5181600"/>
          </a:xfrm>
          <a:prstGeom prst="rect">
            <a:avLst/>
          </a:prstGeom>
          <a:noFill/>
          <a:ln>
            <a:noFill/>
          </a:ln>
        </p:spPr>
        <p:txBody>
          <a:bodyPr lIns="91425" tIns="91425" rIns="91425" bIns="91425" anchor="ctr" anchorCtr="0"/>
          <a:lstStyle>
            <a:lvl1pPr marL="285750" indent="-171450" algn="l" rtl="0">
              <a:spcBef>
                <a:spcPts val="0"/>
              </a:spcBef>
              <a:spcAft>
                <a:spcPts val="1000"/>
              </a:spcAft>
              <a:buClr>
                <a:schemeClr val="lt1"/>
              </a:buClr>
              <a:buFont typeface="Arial"/>
              <a:buChar char="•"/>
              <a:defRPr sz="1800" cap="none">
                <a:solidFill>
                  <a:schemeClr val="lt1"/>
                </a:solidFill>
                <a:latin typeface="Calibri"/>
                <a:ea typeface="Calibri"/>
                <a:cs typeface="Calibri"/>
                <a:sym typeface="Calibri"/>
              </a:defRPr>
            </a:lvl1pPr>
            <a:lvl2pPr marL="742950" indent="-184150" algn="l" rtl="0">
              <a:spcBef>
                <a:spcPts val="0"/>
              </a:spcBef>
              <a:spcAft>
                <a:spcPts val="1000"/>
              </a:spcAft>
              <a:buClr>
                <a:schemeClr val="lt1"/>
              </a:buClr>
              <a:buFont typeface="Arial"/>
              <a:buChar char="•"/>
              <a:defRPr sz="1600" cap="none">
                <a:solidFill>
                  <a:schemeClr val="lt1"/>
                </a:solidFill>
                <a:latin typeface="Calibri"/>
                <a:ea typeface="Calibri"/>
                <a:cs typeface="Calibri"/>
                <a:sym typeface="Calibri"/>
              </a:defRPr>
            </a:lvl2pPr>
            <a:lvl3pPr marL="1200150" indent="-196850" algn="l" rtl="0">
              <a:spcBef>
                <a:spcPts val="0"/>
              </a:spcBef>
              <a:spcAft>
                <a:spcPts val="1000"/>
              </a:spcAft>
              <a:buClr>
                <a:schemeClr val="lt1"/>
              </a:buClr>
              <a:buFont typeface="Arial"/>
              <a:buChar char="•"/>
              <a:defRPr sz="1400" cap="none">
                <a:solidFill>
                  <a:schemeClr val="lt1"/>
                </a:solidFill>
                <a:latin typeface="Calibri"/>
                <a:ea typeface="Calibri"/>
                <a:cs typeface="Calibri"/>
                <a:sym typeface="Calibri"/>
              </a:defRPr>
            </a:lvl3pPr>
            <a:lvl4pPr marL="1543050" indent="-9525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4pPr>
            <a:lvl5pPr marL="2000250" indent="-9525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5pPr>
            <a:lvl6pPr marL="25146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6pPr>
            <a:lvl7pPr marL="29718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7pPr>
            <a:lvl8pPr marL="34290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8pPr>
            <a:lvl9pPr marL="3886200" indent="-152400" algn="l" rtl="0">
              <a:spcBef>
                <a:spcPts val="0"/>
              </a:spcBef>
              <a:spcAft>
                <a:spcPts val="1000"/>
              </a:spcAft>
              <a:buClr>
                <a:schemeClr val="lt1"/>
              </a:buClr>
              <a:buFont typeface="Arial"/>
              <a:buChar char="•"/>
              <a:defRPr sz="1200" cap="none">
                <a:solidFill>
                  <a:schemeClr val="lt1"/>
                </a:solidFill>
                <a:latin typeface="Calibri"/>
                <a:ea typeface="Calibri"/>
                <a:cs typeface="Calibri"/>
                <a:sym typeface="Calibri"/>
              </a:defRPr>
            </a:lvl9pPr>
          </a:lstStyle>
          <a:p>
            <a:endParaRPr/>
          </a:p>
        </p:txBody>
      </p:sp>
      <p:sp>
        <p:nvSpPr>
          <p:cNvPr id="70" name="Shape 70"/>
          <p:cNvSpPr txBox="1">
            <a:spLocks noGrp="1"/>
          </p:cNvSpPr>
          <p:nvPr>
            <p:ph type="body" idx="2"/>
          </p:nvPr>
        </p:nvSpPr>
        <p:spPr>
          <a:xfrm>
            <a:off x="685800" y="3445932"/>
            <a:ext cx="3680884" cy="1828800"/>
          </a:xfrm>
          <a:prstGeom prst="rect">
            <a:avLst/>
          </a:prstGeom>
          <a:noFill/>
          <a:ln>
            <a:noFill/>
          </a:ln>
        </p:spPr>
        <p:txBody>
          <a:bodyPr lIns="91425" tIns="91425" rIns="91425" bIns="91425" anchor="t" anchorCtr="0"/>
          <a:lstStyle>
            <a:lvl1pPr marL="0" indent="0" rtl="0">
              <a:spcBef>
                <a:spcPts val="0"/>
              </a:spcBef>
              <a:buFont typeface="Calibri"/>
              <a:buNone/>
              <a:defRPr sz="16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71" name="Shape 71"/>
          <p:cNvSpPr txBox="1">
            <a:spLocks noGrp="1"/>
          </p:cNvSpPr>
          <p:nvPr>
            <p:ph type="dt" idx="10"/>
          </p:nvPr>
        </p:nvSpPr>
        <p:spPr>
          <a:xfrm>
            <a:off x="8589660"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685800" y="5870575"/>
            <a:ext cx="7827658"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10266060"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alphaModFix/>
          </a:blip>
          <a:stretch>
            <a:fillRect/>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685800" y="609600"/>
            <a:ext cx="10131425" cy="1456267"/>
          </a:xfrm>
          <a:prstGeom prst="rect">
            <a:avLst/>
          </a:prstGeom>
          <a:noFill/>
          <a:ln>
            <a:noFill/>
          </a:ln>
        </p:spPr>
        <p:txBody>
          <a:bodyPr lIns="91425" tIns="91425" rIns="91425" bIns="91425" anchor="ctr" anchorCtr="0"/>
          <a:lstStyle>
            <a:lvl1pPr marL="0" marR="0" indent="0" algn="l" rtl="0">
              <a:spcBef>
                <a:spcPts val="0"/>
              </a:spcBef>
              <a:buClr>
                <a:schemeClr val="lt1"/>
              </a:buClr>
              <a:buFont typeface="Calibri"/>
              <a:buNone/>
              <a:defRPr sz="3600" b="0" i="0" u="none" strike="noStrike" cap="none" baseline="0">
                <a:solidFill>
                  <a:schemeClr val="lt1"/>
                </a:solidFill>
                <a:latin typeface="Calibri"/>
                <a:ea typeface="Calibri"/>
                <a:cs typeface="Calibri"/>
                <a:sym typeface="Calibri"/>
              </a:defRPr>
            </a:lvl1pPr>
            <a:lvl2pPr marL="0" marR="0" indent="0" algn="l" rtl="0">
              <a:spcBef>
                <a:spcPts val="0"/>
              </a:spcBef>
              <a:defRPr sz="1800" b="0" i="0" u="none" strike="noStrike" cap="none" baseline="0">
                <a:solidFill>
                  <a:schemeClr val="lt2"/>
                </a:solidFill>
              </a:defRPr>
            </a:lvl2pPr>
            <a:lvl3pPr marL="0" marR="0" indent="0" algn="l" rtl="0">
              <a:spcBef>
                <a:spcPts val="0"/>
              </a:spcBef>
              <a:defRPr sz="1800" b="0" i="0" u="none" strike="noStrike" cap="none" baseline="0">
                <a:solidFill>
                  <a:schemeClr val="lt2"/>
                </a:solidFill>
              </a:defRPr>
            </a:lvl3pPr>
            <a:lvl4pPr marL="0" marR="0" indent="0" algn="l" rtl="0">
              <a:spcBef>
                <a:spcPts val="0"/>
              </a:spcBef>
              <a:defRPr sz="1800" b="0" i="0" u="none" strike="noStrike" cap="none" baseline="0">
                <a:solidFill>
                  <a:schemeClr val="lt2"/>
                </a:solidFill>
              </a:defRPr>
            </a:lvl4pPr>
            <a:lvl5pPr marL="0" marR="0" indent="0" algn="l" rtl="0">
              <a:spcBef>
                <a:spcPts val="0"/>
              </a:spcBef>
              <a:defRPr sz="1800" b="0" i="0" u="none" strike="noStrike" cap="none" baseline="0">
                <a:solidFill>
                  <a:schemeClr val="lt2"/>
                </a:solidFill>
              </a:defRPr>
            </a:lvl5pPr>
            <a:lvl6pPr marL="0" marR="0" indent="0" algn="l" rtl="0">
              <a:spcBef>
                <a:spcPts val="0"/>
              </a:spcBef>
              <a:defRPr sz="1800" b="0" i="0" u="none" strike="noStrike" cap="none" baseline="0">
                <a:solidFill>
                  <a:schemeClr val="lt2"/>
                </a:solidFill>
              </a:defRPr>
            </a:lvl6pPr>
            <a:lvl7pPr marL="0" marR="0" indent="0" algn="l" rtl="0">
              <a:spcBef>
                <a:spcPts val="0"/>
              </a:spcBef>
              <a:defRPr sz="1800" b="0" i="0" u="none" strike="noStrike" cap="none" baseline="0">
                <a:solidFill>
                  <a:schemeClr val="lt2"/>
                </a:solidFill>
              </a:defRPr>
            </a:lvl7pPr>
            <a:lvl8pPr marL="0" marR="0" indent="0" algn="l" rtl="0">
              <a:spcBef>
                <a:spcPts val="0"/>
              </a:spcBef>
              <a:defRPr sz="1800" b="0" i="0" u="none" strike="noStrike" cap="none" baseline="0">
                <a:solidFill>
                  <a:schemeClr val="lt2"/>
                </a:solidFill>
              </a:defRPr>
            </a:lvl8pPr>
            <a:lvl9pPr marL="0" marR="0" indent="0" algn="l" rtl="0">
              <a:spcBef>
                <a:spcPts val="0"/>
              </a:spcBef>
              <a:defRPr sz="1800" b="0" i="0" u="none" strike="noStrike" cap="none" baseline="0">
                <a:solidFill>
                  <a:schemeClr val="lt2"/>
                </a:solidFill>
              </a:defRPr>
            </a:lvl9pPr>
          </a:lstStyle>
          <a:p>
            <a:endParaRPr/>
          </a:p>
        </p:txBody>
      </p:sp>
      <p:sp>
        <p:nvSpPr>
          <p:cNvPr id="6" name="Shape 6"/>
          <p:cNvSpPr txBox="1">
            <a:spLocks noGrp="1"/>
          </p:cNvSpPr>
          <p:nvPr>
            <p:ph type="body" idx="1"/>
          </p:nvPr>
        </p:nvSpPr>
        <p:spPr>
          <a:xfrm>
            <a:off x="685800" y="2142066"/>
            <a:ext cx="10131425" cy="3649132"/>
          </a:xfrm>
          <a:prstGeom prst="rect">
            <a:avLst/>
          </a:prstGeom>
          <a:noFill/>
          <a:ln>
            <a:noFill/>
          </a:ln>
        </p:spPr>
        <p:txBody>
          <a:bodyPr lIns="91425" tIns="91425" rIns="91425" bIns="91425" anchor="ctr" anchorCtr="0"/>
          <a:lstStyle>
            <a:lvl1pPr marL="285750" marR="0" indent="-171450" algn="l" rtl="0">
              <a:spcBef>
                <a:spcPts val="0"/>
              </a:spcBef>
              <a:spcAft>
                <a:spcPts val="1000"/>
              </a:spcAft>
              <a:buClr>
                <a:schemeClr val="lt1"/>
              </a:buClr>
              <a:buFont typeface="Arial"/>
              <a:buChar char="•"/>
              <a:defRPr sz="1800" b="0" i="0" u="none" strike="noStrike" cap="none" baseline="0">
                <a:solidFill>
                  <a:schemeClr val="lt1"/>
                </a:solidFill>
                <a:latin typeface="Calibri"/>
                <a:ea typeface="Calibri"/>
                <a:cs typeface="Calibri"/>
                <a:sym typeface="Calibri"/>
              </a:defRPr>
            </a:lvl1pPr>
            <a:lvl2pPr marL="742950" marR="0" indent="-184150" algn="l" rtl="0">
              <a:spcBef>
                <a:spcPts val="0"/>
              </a:spcBef>
              <a:spcAft>
                <a:spcPts val="1000"/>
              </a:spcAft>
              <a:buClr>
                <a:schemeClr val="lt1"/>
              </a:buClr>
              <a:buFont typeface="Arial"/>
              <a:buChar char="•"/>
              <a:defRPr sz="1600" b="0" i="0" u="none" strike="noStrike" cap="none" baseline="0">
                <a:solidFill>
                  <a:schemeClr val="lt1"/>
                </a:solidFill>
                <a:latin typeface="Calibri"/>
                <a:ea typeface="Calibri"/>
                <a:cs typeface="Calibri"/>
                <a:sym typeface="Calibri"/>
              </a:defRPr>
            </a:lvl2pPr>
            <a:lvl3pPr marL="1200150" marR="0" indent="-196850" algn="l" rtl="0">
              <a:spcBef>
                <a:spcPts val="0"/>
              </a:spcBef>
              <a:spcAft>
                <a:spcPts val="1000"/>
              </a:spcAft>
              <a:buClr>
                <a:schemeClr val="lt1"/>
              </a:buClr>
              <a:buFont typeface="Arial"/>
              <a:buChar char="•"/>
              <a:defRPr sz="1400" b="0" i="0" u="none" strike="noStrike" cap="none" baseline="0">
                <a:solidFill>
                  <a:schemeClr val="lt1"/>
                </a:solidFill>
                <a:latin typeface="Calibri"/>
                <a:ea typeface="Calibri"/>
                <a:cs typeface="Calibri"/>
                <a:sym typeface="Calibri"/>
              </a:defRPr>
            </a:lvl3pPr>
            <a:lvl4pPr marL="1543050" marR="0" indent="-95250" algn="l" rtl="0">
              <a:spcBef>
                <a:spcPts val="0"/>
              </a:spcBef>
              <a:spcAft>
                <a:spcPts val="1000"/>
              </a:spcAft>
              <a:buClr>
                <a:schemeClr val="lt1"/>
              </a:buClr>
              <a:buFont typeface="Arial"/>
              <a:buChar char="•"/>
              <a:defRPr sz="1200" b="0" i="0" u="none" strike="noStrike" cap="none" baseline="0">
                <a:solidFill>
                  <a:schemeClr val="lt1"/>
                </a:solidFill>
                <a:latin typeface="Calibri"/>
                <a:ea typeface="Calibri"/>
                <a:cs typeface="Calibri"/>
                <a:sym typeface="Calibri"/>
              </a:defRPr>
            </a:lvl4pPr>
            <a:lvl5pPr marL="2000250" marR="0" indent="-95250" algn="l" rtl="0">
              <a:spcBef>
                <a:spcPts val="0"/>
              </a:spcBef>
              <a:spcAft>
                <a:spcPts val="1000"/>
              </a:spcAft>
              <a:buClr>
                <a:schemeClr val="lt1"/>
              </a:buClr>
              <a:buFont typeface="Arial"/>
              <a:buChar char="•"/>
              <a:defRPr sz="1200" b="0" i="0" u="none" strike="noStrike" cap="none" baseline="0">
                <a:solidFill>
                  <a:schemeClr val="lt1"/>
                </a:solidFill>
                <a:latin typeface="Calibri"/>
                <a:ea typeface="Calibri"/>
                <a:cs typeface="Calibri"/>
                <a:sym typeface="Calibri"/>
              </a:defRPr>
            </a:lvl5pPr>
            <a:lvl6pPr marL="2514600" marR="0" indent="-152400" algn="l" rtl="0">
              <a:spcBef>
                <a:spcPts val="0"/>
              </a:spcBef>
              <a:spcAft>
                <a:spcPts val="1000"/>
              </a:spcAft>
              <a:buClr>
                <a:schemeClr val="lt1"/>
              </a:buClr>
              <a:buFont typeface="Arial"/>
              <a:buChar char="•"/>
              <a:defRPr sz="1200" b="0" i="0" u="none" strike="noStrike" cap="none" baseline="0">
                <a:solidFill>
                  <a:schemeClr val="lt1"/>
                </a:solidFill>
                <a:latin typeface="Calibri"/>
                <a:ea typeface="Calibri"/>
                <a:cs typeface="Calibri"/>
                <a:sym typeface="Calibri"/>
              </a:defRPr>
            </a:lvl6pPr>
            <a:lvl7pPr marL="2971800" marR="0" indent="-152400" algn="l" rtl="0">
              <a:spcBef>
                <a:spcPts val="0"/>
              </a:spcBef>
              <a:spcAft>
                <a:spcPts val="1000"/>
              </a:spcAft>
              <a:buClr>
                <a:schemeClr val="lt1"/>
              </a:buClr>
              <a:buFont typeface="Arial"/>
              <a:buChar char="•"/>
              <a:defRPr sz="1200" b="0" i="0" u="none" strike="noStrike" cap="none" baseline="0">
                <a:solidFill>
                  <a:schemeClr val="lt1"/>
                </a:solidFill>
                <a:latin typeface="Calibri"/>
                <a:ea typeface="Calibri"/>
                <a:cs typeface="Calibri"/>
                <a:sym typeface="Calibri"/>
              </a:defRPr>
            </a:lvl7pPr>
            <a:lvl8pPr marL="3429000" marR="0" indent="-152400" algn="l" rtl="0">
              <a:spcBef>
                <a:spcPts val="0"/>
              </a:spcBef>
              <a:spcAft>
                <a:spcPts val="1000"/>
              </a:spcAft>
              <a:buClr>
                <a:schemeClr val="lt1"/>
              </a:buClr>
              <a:buFont typeface="Arial"/>
              <a:buChar char="•"/>
              <a:defRPr sz="1200" b="0" i="0" u="none" strike="noStrike" cap="none" baseline="0">
                <a:solidFill>
                  <a:schemeClr val="lt1"/>
                </a:solidFill>
                <a:latin typeface="Calibri"/>
                <a:ea typeface="Calibri"/>
                <a:cs typeface="Calibri"/>
                <a:sym typeface="Calibri"/>
              </a:defRPr>
            </a:lvl8pPr>
            <a:lvl9pPr marL="3886200" marR="0" indent="-152400" algn="l" rtl="0">
              <a:spcBef>
                <a:spcPts val="0"/>
              </a:spcBef>
              <a:spcAft>
                <a:spcPts val="1000"/>
              </a:spcAft>
              <a:buClr>
                <a:schemeClr val="lt1"/>
              </a:buClr>
              <a:buFont typeface="Arial"/>
              <a:buChar char="•"/>
              <a:defRPr sz="1200" b="0" i="0" u="none" strike="noStrike" cap="none" baseline="0">
                <a:solidFill>
                  <a:schemeClr val="lt1"/>
                </a:solidFill>
                <a:latin typeface="Calibri"/>
                <a:ea typeface="Calibri"/>
                <a:cs typeface="Calibri"/>
                <a:sym typeface="Calibri"/>
              </a:defRPr>
            </a:lvl9pPr>
          </a:lstStyle>
          <a:p>
            <a:endParaRPr/>
          </a:p>
        </p:txBody>
      </p:sp>
      <p:sp>
        <p:nvSpPr>
          <p:cNvPr id="7" name="Shape 7"/>
          <p:cNvSpPr txBox="1">
            <a:spLocks noGrp="1"/>
          </p:cNvSpPr>
          <p:nvPr>
            <p:ph type="dt" idx="10"/>
          </p:nvPr>
        </p:nvSpPr>
        <p:spPr>
          <a:xfrm>
            <a:off x="8589660" y="5870575"/>
            <a:ext cx="1600199" cy="377824"/>
          </a:xfrm>
          <a:prstGeom prst="rect">
            <a:avLst/>
          </a:prstGeom>
          <a:noFill/>
          <a:ln>
            <a:noFill/>
          </a:ln>
        </p:spPr>
        <p:txBody>
          <a:bodyPr lIns="91425" tIns="91425" rIns="91425" bIns="91425" anchor="ctr" anchorCtr="0"/>
          <a:lstStyle>
            <a:lvl1pPr marL="0" marR="0" indent="0" algn="r"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8" name="Shape 8"/>
          <p:cNvSpPr txBox="1">
            <a:spLocks noGrp="1"/>
          </p:cNvSpPr>
          <p:nvPr>
            <p:ph type="ftr" idx="11"/>
          </p:nvPr>
        </p:nvSpPr>
        <p:spPr>
          <a:xfrm>
            <a:off x="685800" y="5870575"/>
            <a:ext cx="7827658" cy="377824"/>
          </a:xfrm>
          <a:prstGeom prst="rect">
            <a:avLst/>
          </a:prstGeom>
          <a:noFill/>
          <a:ln>
            <a:noFill/>
          </a:ln>
        </p:spPr>
        <p:txBody>
          <a:bodyPr lIns="91425" tIns="91425" rIns="91425" bIns="91425" anchor="ctr" anchorCtr="0"/>
          <a:lstStyle>
            <a:lvl1pPr marL="0" marR="0" indent="0" algn="l" rtl="0">
              <a:spcBef>
                <a:spcPts val="0"/>
              </a:spcBef>
              <a:defRPr sz="1000" b="0" i="0" u="none" strike="noStrike" cap="none" baseline="0">
                <a:solidFill>
                  <a:schemeClr val="lt1"/>
                </a:solidFill>
                <a:latin typeface="Calibri"/>
                <a:ea typeface="Calibri"/>
                <a:cs typeface="Calibri"/>
                <a:sym typeface="Calibri"/>
              </a:defRPr>
            </a:lvl1pPr>
            <a:lvl2pPr marL="457200" marR="0" indent="0" algn="l" rtl="0">
              <a:spcBef>
                <a:spcPts val="0"/>
              </a:spcBef>
              <a:defRPr sz="1800" b="0" i="0" u="none" strike="noStrike" cap="none" baseline="0">
                <a:solidFill>
                  <a:schemeClr val="lt1"/>
                </a:solidFill>
                <a:latin typeface="Calibri"/>
                <a:ea typeface="Calibri"/>
                <a:cs typeface="Calibri"/>
                <a:sym typeface="Calibri"/>
              </a:defRPr>
            </a:lvl2pPr>
            <a:lvl3pPr marL="914400" marR="0" indent="0" algn="l" rtl="0">
              <a:spcBef>
                <a:spcPts val="0"/>
              </a:spcBef>
              <a:defRPr sz="1800" b="0" i="0" u="none" strike="noStrike" cap="none" baseline="0">
                <a:solidFill>
                  <a:schemeClr val="lt1"/>
                </a:solidFill>
                <a:latin typeface="Calibri"/>
                <a:ea typeface="Calibri"/>
                <a:cs typeface="Calibri"/>
                <a:sym typeface="Calibri"/>
              </a:defRPr>
            </a:lvl3pPr>
            <a:lvl4pPr marL="1371600" marR="0" indent="0" algn="l" rtl="0">
              <a:spcBef>
                <a:spcPts val="0"/>
              </a:spcBef>
              <a:defRPr sz="1800" b="0" i="0" u="none" strike="noStrike" cap="none" baseline="0">
                <a:solidFill>
                  <a:schemeClr val="lt1"/>
                </a:solidFill>
                <a:latin typeface="Calibri"/>
                <a:ea typeface="Calibri"/>
                <a:cs typeface="Calibri"/>
                <a:sym typeface="Calibri"/>
              </a:defRPr>
            </a:lvl4pPr>
            <a:lvl5pPr marL="1828800" marR="0" indent="0" algn="l" rtl="0">
              <a:spcBef>
                <a:spcPts val="0"/>
              </a:spcBef>
              <a:defRPr sz="1800" b="0" i="0" u="none" strike="noStrike" cap="none" baseline="0">
                <a:solidFill>
                  <a:schemeClr val="lt1"/>
                </a:solidFill>
                <a:latin typeface="Calibri"/>
                <a:ea typeface="Calibri"/>
                <a:cs typeface="Calibri"/>
                <a:sym typeface="Calibri"/>
              </a:defRPr>
            </a:lvl5pPr>
            <a:lvl6pPr marL="2286000" marR="0" indent="0" algn="l" rtl="0">
              <a:spcBef>
                <a:spcPts val="0"/>
              </a:spcBef>
              <a:defRPr sz="1800" b="0" i="0" u="none" strike="noStrike" cap="none" baseline="0">
                <a:solidFill>
                  <a:schemeClr val="lt1"/>
                </a:solidFill>
                <a:latin typeface="Calibri"/>
                <a:ea typeface="Calibri"/>
                <a:cs typeface="Calibri"/>
                <a:sym typeface="Calibri"/>
              </a:defRPr>
            </a:lvl6pPr>
            <a:lvl7pPr marL="2743200" marR="0" indent="0" algn="l" rtl="0">
              <a:spcBef>
                <a:spcPts val="0"/>
              </a:spcBef>
              <a:defRPr sz="1800" b="0" i="0" u="none" strike="noStrike" cap="none" baseline="0">
                <a:solidFill>
                  <a:schemeClr val="lt1"/>
                </a:solidFill>
                <a:latin typeface="Calibri"/>
                <a:ea typeface="Calibri"/>
                <a:cs typeface="Calibri"/>
                <a:sym typeface="Calibri"/>
              </a:defRPr>
            </a:lvl7pPr>
            <a:lvl8pPr marL="3200400" marR="0" indent="0" algn="l" rtl="0">
              <a:spcBef>
                <a:spcPts val="0"/>
              </a:spcBef>
              <a:defRPr sz="1800" b="0" i="0" u="none" strike="noStrike" cap="none" baseline="0">
                <a:solidFill>
                  <a:schemeClr val="lt1"/>
                </a:solidFill>
                <a:latin typeface="Calibri"/>
                <a:ea typeface="Calibri"/>
                <a:cs typeface="Calibri"/>
                <a:sym typeface="Calibri"/>
              </a:defRPr>
            </a:lvl8pPr>
            <a:lvl9pPr marL="3657600" marR="0" indent="0" algn="l" rtl="0">
              <a:spcBef>
                <a:spcPts val="0"/>
              </a:spcBef>
              <a:defRPr sz="1800" b="0" i="0" u="none" strike="noStrike" cap="none" baseline="0">
                <a:solidFill>
                  <a:schemeClr val="lt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10266060" y="5870575"/>
            <a:ext cx="551166" cy="377824"/>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baseline="0">
                <a:solidFill>
                  <a:schemeClr val="lt1"/>
                </a:solidFill>
                <a:latin typeface="Calibri"/>
                <a:ea typeface="Calibri"/>
                <a:cs typeface="Calibri"/>
                <a:sym typeface="Calibri"/>
              </a:rPr>
              <a:t>‹#›</a:t>
            </a:fld>
            <a:endParaRPr lang="en-US" sz="1000" b="0" i="0" u="none" strike="noStrike" cap="none" baseline="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3962398" y="1964266"/>
            <a:ext cx="7197725" cy="2421463"/>
          </a:xfrm>
          <a:prstGeom prst="rect">
            <a:avLst/>
          </a:prstGeom>
          <a:noFill/>
          <a:ln>
            <a:noFill/>
          </a:ln>
        </p:spPr>
        <p:txBody>
          <a:bodyPr lIns="91425" tIns="45700" rIns="91425" bIns="45700" anchor="b" anchorCtr="0">
            <a:noAutofit/>
          </a:bodyPr>
          <a:lstStyle/>
          <a:p>
            <a:pPr marL="0" marR="0" lvl="0" indent="0" algn="r" rtl="0">
              <a:spcBef>
                <a:spcPts val="0"/>
              </a:spcBef>
              <a:buClr>
                <a:schemeClr val="lt1"/>
              </a:buClr>
              <a:buSzPct val="25000"/>
              <a:buFont typeface="Calibri"/>
              <a:buNone/>
            </a:pPr>
            <a:r>
              <a:rPr lang="en-US" sz="6000" b="1" i="0" u="none" strike="noStrike" cap="none" baseline="0">
                <a:solidFill>
                  <a:schemeClr val="lt1"/>
                </a:solidFill>
                <a:latin typeface="Calibri"/>
                <a:ea typeface="Calibri"/>
                <a:cs typeface="Calibri"/>
                <a:sym typeface="Calibri"/>
              </a:rPr>
              <a:t>EAGLESLIST</a:t>
            </a:r>
          </a:p>
        </p:txBody>
      </p:sp>
      <p:sp>
        <p:nvSpPr>
          <p:cNvPr id="144" name="Shape 144"/>
          <p:cNvSpPr txBox="1">
            <a:spLocks noGrp="1"/>
          </p:cNvSpPr>
          <p:nvPr>
            <p:ph type="subTitle" idx="1"/>
          </p:nvPr>
        </p:nvSpPr>
        <p:spPr>
          <a:xfrm>
            <a:off x="3962398" y="4385732"/>
            <a:ext cx="7197725" cy="1405466"/>
          </a:xfrm>
          <a:prstGeom prst="rect">
            <a:avLst/>
          </a:prstGeom>
          <a:noFill/>
          <a:ln>
            <a:noFill/>
          </a:ln>
        </p:spPr>
        <p:txBody>
          <a:bodyPr lIns="91425" tIns="45700" rIns="91425" bIns="45700" anchor="t" anchorCtr="0">
            <a:noAutofit/>
          </a:bodyPr>
          <a:lstStyle/>
          <a:p>
            <a:pPr marL="0" marR="0" lvl="0" indent="0" algn="r" rtl="0">
              <a:spcBef>
                <a:spcPts val="0"/>
              </a:spcBef>
              <a:spcAft>
                <a:spcPts val="1000"/>
              </a:spcAft>
              <a:buClr>
                <a:schemeClr val="lt1"/>
              </a:buClr>
              <a:buSzPct val="25000"/>
              <a:buFont typeface="Arial"/>
              <a:buNone/>
            </a:pPr>
            <a:r>
              <a:rPr lang="en-US" sz="1800" b="0" i="0" u="none" strike="noStrike" cap="none" baseline="0">
                <a:solidFill>
                  <a:schemeClr val="lt1"/>
                </a:solidFill>
                <a:latin typeface="Calibri"/>
                <a:ea typeface="Calibri"/>
                <a:cs typeface="Calibri"/>
                <a:sym typeface="Calibri"/>
              </a:rPr>
              <a:t>PRESENTED BY: 5BIT STUDIOS</a:t>
            </a:r>
          </a:p>
          <a:p>
            <a:pPr marL="0" marR="0" lvl="0" indent="0" algn="r" rtl="0">
              <a:spcBef>
                <a:spcPts val="0"/>
              </a:spcBef>
              <a:spcAft>
                <a:spcPts val="1000"/>
              </a:spcAft>
              <a:buClr>
                <a:schemeClr val="lt1"/>
              </a:buClr>
              <a:buSzPct val="25000"/>
              <a:buFont typeface="Arial"/>
              <a:buNone/>
            </a:pPr>
            <a:r>
              <a:rPr lang="en-US"/>
              <a:t>https://5-bit.github.io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685800" y="609600"/>
            <a:ext cx="10131299" cy="1456199"/>
          </a:xfrm>
          <a:prstGeom prst="rect">
            <a:avLst/>
          </a:prstGeom>
        </p:spPr>
        <p:txBody>
          <a:bodyPr lIns="91425" tIns="91425" rIns="91425" bIns="91425" anchor="ctr" anchorCtr="0">
            <a:noAutofit/>
          </a:bodyPr>
          <a:lstStyle/>
          <a:p>
            <a:pPr lvl="0" algn="ctr" rtl="0">
              <a:spcBef>
                <a:spcPts val="0"/>
              </a:spcBef>
              <a:buNone/>
            </a:pPr>
            <a:r>
              <a:rPr lang="en-US"/>
              <a:t>TEST RESULTS (cont.)</a:t>
            </a:r>
          </a:p>
        </p:txBody>
      </p:sp>
      <p:pic>
        <p:nvPicPr>
          <p:cNvPr id="208" name="Shape 208"/>
          <p:cNvPicPr preferRelativeResize="0"/>
          <p:nvPr/>
        </p:nvPicPr>
        <p:blipFill>
          <a:blip r:embed="rId3">
            <a:alphaModFix/>
          </a:blip>
          <a:stretch>
            <a:fillRect/>
          </a:stretch>
        </p:blipFill>
        <p:spPr>
          <a:xfrm>
            <a:off x="420737" y="2338350"/>
            <a:ext cx="11350525" cy="21813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685800" y="609600"/>
            <a:ext cx="10131299" cy="1456199"/>
          </a:xfrm>
          <a:prstGeom prst="rect">
            <a:avLst/>
          </a:prstGeom>
        </p:spPr>
        <p:txBody>
          <a:bodyPr lIns="91425" tIns="91425" rIns="91425" bIns="91425" anchor="ctr" anchorCtr="0">
            <a:noAutofit/>
          </a:bodyPr>
          <a:lstStyle/>
          <a:p>
            <a:pPr lvl="0" algn="ctr" rtl="0">
              <a:spcBef>
                <a:spcPts val="0"/>
              </a:spcBef>
              <a:buNone/>
            </a:pPr>
            <a:r>
              <a:rPr lang="en-US"/>
              <a:t>TEST RESULTS (cont.)</a:t>
            </a:r>
          </a:p>
        </p:txBody>
      </p:sp>
      <p:pic>
        <p:nvPicPr>
          <p:cNvPr id="214" name="Shape 214"/>
          <p:cNvPicPr preferRelativeResize="0"/>
          <p:nvPr/>
        </p:nvPicPr>
        <p:blipFill>
          <a:blip r:embed="rId3">
            <a:alphaModFix/>
          </a:blip>
          <a:stretch>
            <a:fillRect/>
          </a:stretch>
        </p:blipFill>
        <p:spPr>
          <a:xfrm>
            <a:off x="1339645" y="2175151"/>
            <a:ext cx="9512704" cy="358302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685800" y="609600"/>
            <a:ext cx="10131299" cy="1456199"/>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Calibri"/>
              <a:buNone/>
            </a:pPr>
            <a:r>
              <a:rPr lang="en-US" sz="3600" b="0" i="0" u="none" strike="noStrike" cap="none" baseline="0">
                <a:solidFill>
                  <a:schemeClr val="lt1"/>
                </a:solidFill>
                <a:latin typeface="Calibri"/>
                <a:ea typeface="Calibri"/>
                <a:cs typeface="Calibri"/>
                <a:sym typeface="Calibri"/>
              </a:rPr>
              <a:t>SCREEN IMAGES OF OUR PRODUCT (Before)</a:t>
            </a:r>
          </a:p>
        </p:txBody>
      </p:sp>
      <p:pic>
        <p:nvPicPr>
          <p:cNvPr id="220" name="Shape 220"/>
          <p:cNvPicPr preferRelativeResize="0"/>
          <p:nvPr/>
        </p:nvPicPr>
        <p:blipFill>
          <a:blip r:embed="rId3">
            <a:alphaModFix/>
          </a:blip>
          <a:stretch>
            <a:fillRect/>
          </a:stretch>
        </p:blipFill>
        <p:spPr>
          <a:xfrm>
            <a:off x="2027050" y="2065800"/>
            <a:ext cx="7448799" cy="443322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685800" y="609600"/>
            <a:ext cx="10131425" cy="1456267"/>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Calibri"/>
              <a:buNone/>
            </a:pPr>
            <a:r>
              <a:rPr lang="en-US" sz="3600" b="0" i="0" u="none" strike="noStrike" cap="none" baseline="0">
                <a:solidFill>
                  <a:schemeClr val="lt1"/>
                </a:solidFill>
                <a:latin typeface="Calibri"/>
                <a:ea typeface="Calibri"/>
                <a:cs typeface="Calibri"/>
                <a:sym typeface="Calibri"/>
              </a:rPr>
              <a:t>SCREEN IMAGES OF OUR PRODUCT (Before)</a:t>
            </a:r>
          </a:p>
        </p:txBody>
      </p:sp>
      <p:pic>
        <p:nvPicPr>
          <p:cNvPr id="226" name="Shape 226"/>
          <p:cNvPicPr preferRelativeResize="0"/>
          <p:nvPr/>
        </p:nvPicPr>
        <p:blipFill>
          <a:blip r:embed="rId3">
            <a:alphaModFix/>
          </a:blip>
          <a:stretch>
            <a:fillRect/>
          </a:stretch>
        </p:blipFill>
        <p:spPr>
          <a:xfrm>
            <a:off x="132325" y="2065875"/>
            <a:ext cx="5841374" cy="3476548"/>
          </a:xfrm>
          <a:prstGeom prst="rect">
            <a:avLst/>
          </a:prstGeom>
          <a:noFill/>
          <a:ln>
            <a:noFill/>
          </a:ln>
        </p:spPr>
      </p:pic>
      <p:pic>
        <p:nvPicPr>
          <p:cNvPr id="227" name="Shape 227"/>
          <p:cNvPicPr preferRelativeResize="0"/>
          <p:nvPr/>
        </p:nvPicPr>
        <p:blipFill>
          <a:blip r:embed="rId4">
            <a:alphaModFix/>
          </a:blip>
          <a:stretch>
            <a:fillRect/>
          </a:stretch>
        </p:blipFill>
        <p:spPr>
          <a:xfrm>
            <a:off x="6047000" y="2030750"/>
            <a:ext cx="5974273" cy="35468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685800" y="609600"/>
            <a:ext cx="10131299" cy="1456199"/>
          </a:xfrm>
          <a:prstGeom prst="rect">
            <a:avLst/>
          </a:prstGeom>
        </p:spPr>
        <p:txBody>
          <a:bodyPr lIns="91425" tIns="91425" rIns="91425" bIns="91425" anchor="ctr" anchorCtr="0">
            <a:noAutofit/>
          </a:bodyPr>
          <a:lstStyle/>
          <a:p>
            <a:pPr lvl="0" algn="ctr">
              <a:spcBef>
                <a:spcPts val="0"/>
              </a:spcBef>
              <a:buClr>
                <a:schemeClr val="lt1"/>
              </a:buClr>
              <a:buSzPct val="25000"/>
              <a:buFont typeface="Calibri"/>
              <a:buNone/>
            </a:pPr>
            <a:r>
              <a:rPr lang="en-US" sz="3000"/>
              <a:t>SCREEN IMAGES OF OUR PRODUCT (After) with Valid Inputs</a:t>
            </a:r>
          </a:p>
        </p:txBody>
      </p:sp>
      <p:pic>
        <p:nvPicPr>
          <p:cNvPr id="233" name="Shape 233"/>
          <p:cNvPicPr preferRelativeResize="0"/>
          <p:nvPr/>
        </p:nvPicPr>
        <p:blipFill>
          <a:blip r:embed="rId3">
            <a:alphaModFix/>
          </a:blip>
          <a:stretch>
            <a:fillRect/>
          </a:stretch>
        </p:blipFill>
        <p:spPr>
          <a:xfrm>
            <a:off x="5721000" y="2474350"/>
            <a:ext cx="6401898" cy="3742949"/>
          </a:xfrm>
          <a:prstGeom prst="rect">
            <a:avLst/>
          </a:prstGeom>
          <a:noFill/>
          <a:ln>
            <a:noFill/>
          </a:ln>
        </p:spPr>
      </p:pic>
      <p:pic>
        <p:nvPicPr>
          <p:cNvPr id="234" name="Shape 234"/>
          <p:cNvPicPr preferRelativeResize="0"/>
          <p:nvPr/>
        </p:nvPicPr>
        <p:blipFill>
          <a:blip r:embed="rId4">
            <a:alphaModFix/>
          </a:blip>
          <a:stretch>
            <a:fillRect/>
          </a:stretch>
        </p:blipFill>
        <p:spPr>
          <a:xfrm>
            <a:off x="127274" y="2474350"/>
            <a:ext cx="5524571" cy="3742948"/>
          </a:xfrm>
          <a:prstGeom prst="rect">
            <a:avLst/>
          </a:prstGeom>
          <a:noFill/>
          <a:ln>
            <a:noFill/>
          </a:ln>
        </p:spPr>
      </p:pic>
      <p:sp>
        <p:nvSpPr>
          <p:cNvPr id="235" name="Shape 235"/>
          <p:cNvSpPr txBox="1"/>
          <p:nvPr/>
        </p:nvSpPr>
        <p:spPr>
          <a:xfrm>
            <a:off x="6967950" y="6366050"/>
            <a:ext cx="3537899" cy="318300"/>
          </a:xfrm>
          <a:prstGeom prst="rect">
            <a:avLst/>
          </a:prstGeom>
          <a:noFill/>
          <a:ln>
            <a:noFill/>
          </a:ln>
        </p:spPr>
        <p:txBody>
          <a:bodyPr lIns="91425" tIns="91425" rIns="91425" bIns="91425" anchor="t" anchorCtr="0">
            <a:noAutofit/>
          </a:bodyPr>
          <a:lstStyle/>
          <a:p>
            <a:pPr marL="0" indent="457200" algn="ctr">
              <a:spcBef>
                <a:spcPts val="0"/>
              </a:spcBef>
              <a:buNone/>
            </a:pPr>
            <a:r>
              <a:rPr lang="en-US">
                <a:solidFill>
                  <a:schemeClr val="lt1"/>
                </a:solidFill>
              </a:rPr>
              <a:t>Auto-fill Book Information</a:t>
            </a:r>
          </a:p>
        </p:txBody>
      </p:sp>
      <p:sp>
        <p:nvSpPr>
          <p:cNvPr id="236" name="Shape 236"/>
          <p:cNvSpPr txBox="1"/>
          <p:nvPr/>
        </p:nvSpPr>
        <p:spPr>
          <a:xfrm>
            <a:off x="947057" y="6366050"/>
            <a:ext cx="3125017" cy="318300"/>
          </a:xfrm>
          <a:prstGeom prst="rect">
            <a:avLst/>
          </a:prstGeom>
          <a:noFill/>
          <a:ln>
            <a:noFill/>
          </a:ln>
        </p:spPr>
        <p:txBody>
          <a:bodyPr lIns="91425" tIns="91425" rIns="91425" bIns="91425" anchor="t" anchorCtr="0">
            <a:noAutofit/>
          </a:bodyPr>
          <a:lstStyle/>
          <a:p>
            <a:pPr>
              <a:spcBef>
                <a:spcPts val="0"/>
              </a:spcBef>
              <a:buNone/>
            </a:pPr>
            <a:r>
              <a:rPr lang="en-US"/>
              <a:t>	</a:t>
            </a:r>
            <a:r>
              <a:rPr lang="en-US">
                <a:solidFill>
                  <a:schemeClr val="lt1"/>
                </a:solidFill>
              </a:rPr>
              <a:t>Browse Listings Page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685800" y="609600"/>
            <a:ext cx="10131299" cy="1456199"/>
          </a:xfrm>
          <a:prstGeom prst="rect">
            <a:avLst/>
          </a:prstGeom>
        </p:spPr>
        <p:txBody>
          <a:bodyPr lIns="91425" tIns="91425" rIns="91425" bIns="91425" anchor="ctr" anchorCtr="0">
            <a:noAutofit/>
          </a:bodyPr>
          <a:lstStyle/>
          <a:p>
            <a:pPr lvl="0" algn="ctr">
              <a:spcBef>
                <a:spcPts val="0"/>
              </a:spcBef>
              <a:buClr>
                <a:schemeClr val="lt1"/>
              </a:buClr>
              <a:buSzPct val="25000"/>
              <a:buFont typeface="Calibri"/>
              <a:buNone/>
            </a:pPr>
            <a:r>
              <a:rPr lang="en-US" sz="2800"/>
              <a:t>SCREEN IMAGES OF OUR PRODUCT (After) with Valid Inputs CONT.</a:t>
            </a:r>
          </a:p>
        </p:txBody>
      </p:sp>
      <p:pic>
        <p:nvPicPr>
          <p:cNvPr id="242" name="Shape 242"/>
          <p:cNvPicPr preferRelativeResize="0"/>
          <p:nvPr/>
        </p:nvPicPr>
        <p:blipFill>
          <a:blip r:embed="rId3">
            <a:alphaModFix/>
          </a:blip>
          <a:stretch>
            <a:fillRect/>
          </a:stretch>
        </p:blipFill>
        <p:spPr>
          <a:xfrm>
            <a:off x="6073867" y="2528725"/>
            <a:ext cx="5953481" cy="3374400"/>
          </a:xfrm>
          <a:prstGeom prst="rect">
            <a:avLst/>
          </a:prstGeom>
          <a:noFill/>
          <a:ln>
            <a:noFill/>
          </a:ln>
        </p:spPr>
      </p:pic>
      <p:sp>
        <p:nvSpPr>
          <p:cNvPr id="243" name="Shape 243"/>
          <p:cNvSpPr txBox="1"/>
          <p:nvPr/>
        </p:nvSpPr>
        <p:spPr>
          <a:xfrm>
            <a:off x="7142125" y="6180975"/>
            <a:ext cx="3537899" cy="318300"/>
          </a:xfrm>
          <a:prstGeom prst="rect">
            <a:avLst/>
          </a:prstGeom>
          <a:noFill/>
          <a:ln>
            <a:noFill/>
          </a:ln>
        </p:spPr>
        <p:txBody>
          <a:bodyPr lIns="91425" tIns="91425" rIns="91425" bIns="91425" anchor="t" anchorCtr="0">
            <a:noAutofit/>
          </a:bodyPr>
          <a:lstStyle/>
          <a:p>
            <a:pPr marL="0" lvl="0" indent="457200" algn="ctr" rtl="0">
              <a:spcBef>
                <a:spcPts val="0"/>
              </a:spcBef>
              <a:buNone/>
            </a:pPr>
            <a:r>
              <a:rPr lang="en-US">
                <a:solidFill>
                  <a:schemeClr val="lt1"/>
                </a:solidFill>
              </a:rPr>
              <a:t>Profile Page</a:t>
            </a:r>
          </a:p>
        </p:txBody>
      </p:sp>
      <p:sp>
        <p:nvSpPr>
          <p:cNvPr id="244" name="Shape 244"/>
          <p:cNvSpPr txBox="1"/>
          <p:nvPr/>
        </p:nvSpPr>
        <p:spPr>
          <a:xfrm>
            <a:off x="685787" y="6180975"/>
            <a:ext cx="3537899" cy="318300"/>
          </a:xfrm>
          <a:prstGeom prst="rect">
            <a:avLst/>
          </a:prstGeom>
          <a:noFill/>
          <a:ln>
            <a:noFill/>
          </a:ln>
        </p:spPr>
        <p:txBody>
          <a:bodyPr lIns="91425" tIns="91425" rIns="91425" bIns="91425" anchor="t" anchorCtr="0">
            <a:noAutofit/>
          </a:bodyPr>
          <a:lstStyle/>
          <a:p>
            <a:pPr marL="0" lvl="0" indent="457200" algn="ctr" rtl="0">
              <a:spcBef>
                <a:spcPts val="0"/>
              </a:spcBef>
              <a:buNone/>
            </a:pPr>
            <a:r>
              <a:rPr lang="en-US">
                <a:solidFill>
                  <a:schemeClr val="lt1"/>
                </a:solidFill>
              </a:rPr>
              <a:t>Listing Search</a:t>
            </a:r>
          </a:p>
        </p:txBody>
      </p:sp>
      <p:pic>
        <p:nvPicPr>
          <p:cNvPr id="245" name="Shape 245"/>
          <p:cNvPicPr preferRelativeResize="0"/>
          <p:nvPr/>
        </p:nvPicPr>
        <p:blipFill>
          <a:blip r:embed="rId4">
            <a:alphaModFix/>
          </a:blip>
          <a:stretch>
            <a:fillRect/>
          </a:stretch>
        </p:blipFill>
        <p:spPr>
          <a:xfrm>
            <a:off x="126212" y="2508900"/>
            <a:ext cx="5808775" cy="33743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85800" y="609600"/>
            <a:ext cx="10131425" cy="1456267"/>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Calibri"/>
              <a:buNone/>
            </a:pPr>
            <a:r>
              <a:rPr lang="en-US" sz="3600" b="0" i="0" u="none" strike="noStrike" cap="none" baseline="0">
                <a:solidFill>
                  <a:schemeClr val="lt1"/>
                </a:solidFill>
                <a:latin typeface="Calibri"/>
                <a:ea typeface="Calibri"/>
                <a:cs typeface="Calibri"/>
                <a:sym typeface="Calibri"/>
              </a:rPr>
              <a:t>OVERVIEW OF THE DESIGN</a:t>
            </a:r>
          </a:p>
        </p:txBody>
      </p:sp>
      <p:sp>
        <p:nvSpPr>
          <p:cNvPr id="251" name="Shape 251"/>
          <p:cNvSpPr txBox="1">
            <a:spLocks noGrp="1"/>
          </p:cNvSpPr>
          <p:nvPr>
            <p:ph type="body" idx="1"/>
          </p:nvPr>
        </p:nvSpPr>
        <p:spPr>
          <a:xfrm>
            <a:off x="685800" y="2142075"/>
            <a:ext cx="10131299" cy="4216799"/>
          </a:xfrm>
          <a:prstGeom prst="rect">
            <a:avLst/>
          </a:prstGeom>
          <a:noFill/>
          <a:ln>
            <a:noFill/>
          </a:ln>
        </p:spPr>
        <p:txBody>
          <a:bodyPr lIns="91425" tIns="45700" rIns="91425" bIns="45700" anchor="ctr" anchorCtr="0">
            <a:noAutofit/>
          </a:bodyPr>
          <a:lstStyle/>
          <a:p>
            <a:pPr marL="0" marR="0" lvl="0" indent="0" algn="l" rtl="0">
              <a:lnSpc>
                <a:spcPct val="150000"/>
              </a:lnSpc>
              <a:spcBef>
                <a:spcPts val="0"/>
              </a:spcBef>
              <a:spcAft>
                <a:spcPts val="1000"/>
              </a:spcAft>
              <a:buNone/>
            </a:pPr>
            <a:r>
              <a:rPr lang="en-US" sz="2000" b="1"/>
              <a:t>Frontend</a:t>
            </a:r>
          </a:p>
          <a:p>
            <a:pPr marL="457200" marR="0" lvl="0" indent="-228600" algn="l" rtl="0">
              <a:lnSpc>
                <a:spcPct val="150000"/>
              </a:lnSpc>
              <a:spcBef>
                <a:spcPts val="0"/>
              </a:spcBef>
              <a:spcAft>
                <a:spcPts val="1000"/>
              </a:spcAft>
              <a:buSzPct val="100000"/>
            </a:pPr>
            <a:r>
              <a:rPr lang="en-US" sz="2000"/>
              <a:t>Our program is a C#/WPF desktop application that has the following layout:</a:t>
            </a:r>
          </a:p>
          <a:p>
            <a:pPr marL="457200" lvl="0" indent="-228600" rtl="0">
              <a:lnSpc>
                <a:spcPct val="150000"/>
              </a:lnSpc>
              <a:spcBef>
                <a:spcPts val="0"/>
              </a:spcBef>
              <a:buSzPct val="100000"/>
            </a:pPr>
            <a:r>
              <a:rPr lang="en-US" sz="2000"/>
              <a:t>An account status bar at the top showing login information and a search button</a:t>
            </a:r>
          </a:p>
          <a:p>
            <a:pPr marL="914400" marR="0" lvl="1" indent="-228600" algn="l" rtl="0">
              <a:lnSpc>
                <a:spcPct val="150000"/>
              </a:lnSpc>
              <a:spcBef>
                <a:spcPts val="0"/>
              </a:spcBef>
              <a:spcAft>
                <a:spcPts val="1000"/>
              </a:spcAft>
              <a:buSzPct val="100000"/>
            </a:pPr>
            <a:r>
              <a:rPr lang="en-US" sz="2000"/>
              <a:t>Tabs to represent each view that a user can have into this system</a:t>
            </a:r>
          </a:p>
          <a:p>
            <a:pPr marL="1371600" marR="0" lvl="2" indent="-228600" algn="l" rtl="0">
              <a:lnSpc>
                <a:spcPct val="150000"/>
              </a:lnSpc>
              <a:spcBef>
                <a:spcPts val="0"/>
              </a:spcBef>
              <a:spcAft>
                <a:spcPts val="1000"/>
              </a:spcAft>
              <a:buSzPct val="100000"/>
            </a:pPr>
            <a:r>
              <a:rPr lang="en-US" sz="2000"/>
              <a:t>Browse listings</a:t>
            </a:r>
          </a:p>
          <a:p>
            <a:pPr marL="1371600" marR="0" lvl="2" indent="-228600" algn="l" rtl="0">
              <a:lnSpc>
                <a:spcPct val="150000"/>
              </a:lnSpc>
              <a:spcBef>
                <a:spcPts val="0"/>
              </a:spcBef>
              <a:spcAft>
                <a:spcPts val="1000"/>
              </a:spcAft>
              <a:buSzPct val="100000"/>
            </a:pPr>
            <a:r>
              <a:rPr lang="en-US" sz="2000"/>
              <a:t>Search listings</a:t>
            </a:r>
          </a:p>
          <a:p>
            <a:pPr marL="1371600" marR="0" lvl="2" indent="-228600" algn="l" rtl="0">
              <a:lnSpc>
                <a:spcPct val="150000"/>
              </a:lnSpc>
              <a:spcBef>
                <a:spcPts val="0"/>
              </a:spcBef>
              <a:spcAft>
                <a:spcPts val="1000"/>
              </a:spcAft>
              <a:buSzPct val="100000"/>
            </a:pPr>
            <a:r>
              <a:rPr lang="en-US" sz="2000"/>
              <a:t>Account management</a:t>
            </a:r>
          </a:p>
          <a:p>
            <a:pPr marL="457200" marR="0" lvl="0" indent="-228600" algn="l" rtl="0">
              <a:lnSpc>
                <a:spcPct val="150000"/>
              </a:lnSpc>
              <a:spcBef>
                <a:spcPts val="0"/>
              </a:spcBef>
              <a:spcAft>
                <a:spcPts val="1000"/>
              </a:spcAft>
              <a:buSzPct val="100000"/>
            </a:pPr>
            <a:r>
              <a:rPr lang="en-US" sz="2000"/>
              <a:t>We chose WPF and C# so we could work outside of Java and learn something new </a:t>
            </a:r>
          </a:p>
          <a:p>
            <a:pPr marL="914400" marR="0" lvl="1" indent="-228600" algn="l" rtl="0">
              <a:lnSpc>
                <a:spcPct val="150000"/>
              </a:lnSpc>
              <a:spcBef>
                <a:spcPts val="0"/>
              </a:spcBef>
              <a:spcAft>
                <a:spcPts val="1000"/>
              </a:spcAft>
              <a:buSzPct val="100000"/>
            </a:pPr>
            <a:r>
              <a:rPr lang="en-US" sz="2000"/>
              <a:t>This means that our client is Windows only</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685800" y="609600"/>
            <a:ext cx="10131425" cy="1456267"/>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Calibri"/>
              <a:buNone/>
            </a:pPr>
            <a:r>
              <a:rPr lang="en-US" sz="3600" b="0" i="0" u="none" strike="noStrike" cap="none" baseline="0">
                <a:solidFill>
                  <a:schemeClr val="lt1"/>
                </a:solidFill>
                <a:latin typeface="Calibri"/>
                <a:ea typeface="Calibri"/>
                <a:cs typeface="Calibri"/>
                <a:sym typeface="Calibri"/>
              </a:rPr>
              <a:t>OVERVIEW OF THE DESIGN CONT.</a:t>
            </a:r>
          </a:p>
        </p:txBody>
      </p:sp>
      <p:sp>
        <p:nvSpPr>
          <p:cNvPr id="257" name="Shape 257"/>
          <p:cNvSpPr txBox="1">
            <a:spLocks noGrp="1"/>
          </p:cNvSpPr>
          <p:nvPr>
            <p:ph type="body" idx="1"/>
          </p:nvPr>
        </p:nvSpPr>
        <p:spPr>
          <a:xfrm>
            <a:off x="685875" y="2160600"/>
            <a:ext cx="10131299" cy="3830400"/>
          </a:xfrm>
          <a:prstGeom prst="rect">
            <a:avLst/>
          </a:prstGeom>
          <a:noFill/>
          <a:ln>
            <a:noFill/>
          </a:ln>
        </p:spPr>
        <p:txBody>
          <a:bodyPr lIns="91425" tIns="45700" rIns="91425" bIns="45700" anchor="ctr" anchorCtr="0">
            <a:noAutofit/>
          </a:bodyPr>
          <a:lstStyle/>
          <a:p>
            <a:pPr marL="0" marR="0" indent="0" algn="l" rtl="0">
              <a:lnSpc>
                <a:spcPct val="150000"/>
              </a:lnSpc>
              <a:spcBef>
                <a:spcPts val="0"/>
              </a:spcBef>
              <a:spcAft>
                <a:spcPts val="1000"/>
              </a:spcAft>
              <a:buNone/>
            </a:pPr>
            <a:r>
              <a:rPr lang="en-US" sz="2400" b="1"/>
              <a:t>Backend</a:t>
            </a:r>
          </a:p>
          <a:p>
            <a:pPr marL="457200" marR="0" lvl="0" indent="-228600" algn="l" rtl="0">
              <a:lnSpc>
                <a:spcPct val="150000"/>
              </a:lnSpc>
              <a:spcBef>
                <a:spcPts val="0"/>
              </a:spcBef>
              <a:spcAft>
                <a:spcPts val="1000"/>
              </a:spcAft>
              <a:buSzPct val="100000"/>
            </a:pPr>
            <a:r>
              <a:rPr lang="en-US" sz="2400"/>
              <a:t>Webservice written in Go</a:t>
            </a:r>
          </a:p>
          <a:p>
            <a:pPr marL="457200" marR="0" lvl="0" indent="-228600" algn="l" rtl="0">
              <a:lnSpc>
                <a:spcPct val="150000"/>
              </a:lnSpc>
              <a:spcBef>
                <a:spcPts val="0"/>
              </a:spcBef>
              <a:spcAft>
                <a:spcPts val="1000"/>
              </a:spcAft>
              <a:buSzPct val="100000"/>
            </a:pPr>
            <a:r>
              <a:rPr lang="en-US" sz="2400"/>
              <a:t>Talks to a PostgreSQL database</a:t>
            </a:r>
          </a:p>
          <a:p>
            <a:pPr marL="457200" marR="0" lvl="0" indent="-228600" algn="l" rtl="0">
              <a:lnSpc>
                <a:spcPct val="150000"/>
              </a:lnSpc>
              <a:spcBef>
                <a:spcPts val="0"/>
              </a:spcBef>
              <a:spcAft>
                <a:spcPts val="1000"/>
              </a:spcAft>
              <a:buSzPct val="100000"/>
            </a:pPr>
            <a:r>
              <a:rPr lang="en-US" sz="2400"/>
              <a:t>Hosted on Digital Ocean</a:t>
            </a:r>
          </a:p>
          <a:p>
            <a:pPr marL="457200" marR="0" lvl="0" indent="-228600" algn="l" rtl="0">
              <a:lnSpc>
                <a:spcPct val="150000"/>
              </a:lnSpc>
              <a:spcBef>
                <a:spcPts val="0"/>
              </a:spcBef>
              <a:spcAft>
                <a:spcPts val="1000"/>
              </a:spcAft>
              <a:buSzPct val="100000"/>
            </a:pPr>
            <a:r>
              <a:rPr lang="en-US" sz="2400"/>
              <a:t>Verification emails will be sent via postfix</a:t>
            </a:r>
          </a:p>
          <a:p>
            <a:pPr marL="457200" marR="0" lvl="0" indent="-228600" algn="l" rtl="0">
              <a:lnSpc>
                <a:spcPct val="150000"/>
              </a:lnSpc>
              <a:spcBef>
                <a:spcPts val="0"/>
              </a:spcBef>
              <a:spcAft>
                <a:spcPts val="1000"/>
              </a:spcAft>
              <a:buSzPct val="100000"/>
            </a:pPr>
            <a:r>
              <a:rPr lang="en-US" sz="2400"/>
              <a:t>Other than postfix, this stack can be ported from windows to linux</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685800" y="609600"/>
            <a:ext cx="10131299" cy="1456199"/>
          </a:xfrm>
          <a:prstGeom prst="rect">
            <a:avLst/>
          </a:prstGeom>
        </p:spPr>
        <p:txBody>
          <a:bodyPr lIns="91425" tIns="91425" rIns="91425" bIns="91425" anchor="ctr" anchorCtr="0">
            <a:noAutofit/>
          </a:bodyPr>
          <a:lstStyle/>
          <a:p>
            <a:pPr algn="ctr">
              <a:spcBef>
                <a:spcPts val="0"/>
              </a:spcBef>
              <a:buNone/>
            </a:pPr>
            <a:r>
              <a:rPr lang="en-US"/>
              <a:t>PROJECT LEGACY</a:t>
            </a:r>
          </a:p>
        </p:txBody>
      </p:sp>
      <p:sp>
        <p:nvSpPr>
          <p:cNvPr id="263" name="Shape 263"/>
          <p:cNvSpPr txBox="1">
            <a:spLocks noGrp="1"/>
          </p:cNvSpPr>
          <p:nvPr>
            <p:ph type="body" idx="1"/>
          </p:nvPr>
        </p:nvSpPr>
        <p:spPr>
          <a:xfrm>
            <a:off x="685800" y="2142075"/>
            <a:ext cx="10131299" cy="3787500"/>
          </a:xfrm>
          <a:prstGeom prst="rect">
            <a:avLst/>
          </a:prstGeom>
        </p:spPr>
        <p:txBody>
          <a:bodyPr lIns="91425" tIns="91425" rIns="91425" bIns="91425" anchor="ctr" anchorCtr="0">
            <a:noAutofit/>
          </a:bodyPr>
          <a:lstStyle/>
          <a:p>
            <a:pPr marL="0" lvl="0" indent="0" rtl="0">
              <a:lnSpc>
                <a:spcPct val="115000"/>
              </a:lnSpc>
              <a:spcBef>
                <a:spcPts val="500"/>
              </a:spcBef>
              <a:spcAft>
                <a:spcPts val="500"/>
              </a:spcAft>
              <a:buNone/>
            </a:pPr>
            <a:endParaRPr sz="2000"/>
          </a:p>
          <a:p>
            <a:pPr lvl="0" rtl="0">
              <a:lnSpc>
                <a:spcPct val="115000"/>
              </a:lnSpc>
              <a:spcBef>
                <a:spcPts val="500"/>
              </a:spcBef>
              <a:spcAft>
                <a:spcPts val="500"/>
              </a:spcAft>
              <a:buSzPct val="100000"/>
            </a:pPr>
            <a:r>
              <a:rPr lang="en-US" sz="2000"/>
              <a:t>Summary of Roles: Andrew Owen - Head Manager, Michael MacCallum - Co-Manager, Mostofa Ansary - Front-end programmer, Hermilo Calderon - Front-end programmer, and  John Zachariah - Back-end programmer.</a:t>
            </a:r>
          </a:p>
          <a:p>
            <a:pPr lvl="0" rtl="0">
              <a:lnSpc>
                <a:spcPct val="115000"/>
              </a:lnSpc>
              <a:spcBef>
                <a:spcPts val="500"/>
              </a:spcBef>
              <a:spcAft>
                <a:spcPts val="500"/>
              </a:spcAft>
              <a:buSzPct val="100000"/>
            </a:pPr>
            <a:r>
              <a:rPr lang="en-US" sz="2000"/>
              <a:t>We did not meet all of the requirements and fell short on all moderation functionality.</a:t>
            </a:r>
          </a:p>
          <a:p>
            <a:pPr lvl="0" rtl="0">
              <a:lnSpc>
                <a:spcPct val="115000"/>
              </a:lnSpc>
              <a:spcBef>
                <a:spcPts val="500"/>
              </a:spcBef>
              <a:spcAft>
                <a:spcPts val="500"/>
              </a:spcAft>
              <a:buSzPct val="100000"/>
            </a:pPr>
            <a:r>
              <a:rPr lang="en-US" sz="2000"/>
              <a:t>Known problems: there are some general layout and formatting problems that need to be fix,  we need better error handling and to show more descriptive error messages to users.  We don’t have support for multiple books per listing and course listings yet either.</a:t>
            </a:r>
          </a:p>
          <a:p>
            <a:pPr lvl="0" rtl="0">
              <a:lnSpc>
                <a:spcPct val="115000"/>
              </a:lnSpc>
              <a:spcBef>
                <a:spcPts val="500"/>
              </a:spcBef>
              <a:spcAft>
                <a:spcPts val="500"/>
              </a:spcAft>
              <a:buSzPct val="100000"/>
            </a:pPr>
            <a:r>
              <a:rPr lang="en-US" sz="2000"/>
              <a:t>We did follow the schedule/plan that we needed to in order to complete the project.</a:t>
            </a:r>
          </a:p>
          <a:p>
            <a:pPr>
              <a:spcBef>
                <a:spcPts val="0"/>
              </a:spcBef>
              <a:buNone/>
            </a:pP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685863" y="268460"/>
            <a:ext cx="10131299" cy="1468800"/>
          </a:xfrm>
          <a:prstGeom prst="rect">
            <a:avLst/>
          </a:prstGeom>
          <a:noFill/>
          <a:ln>
            <a:noFill/>
          </a:ln>
        </p:spPr>
        <p:txBody>
          <a:bodyPr lIns="91425" tIns="45700" rIns="91425" bIns="45700" anchor="b" anchorCtr="0">
            <a:noAutofit/>
          </a:bodyPr>
          <a:lstStyle/>
          <a:p>
            <a:pPr marL="0" marR="0" lvl="0" indent="0" algn="ctr" rtl="0">
              <a:spcBef>
                <a:spcPts val="0"/>
              </a:spcBef>
              <a:buClr>
                <a:schemeClr val="lt1"/>
              </a:buClr>
              <a:buSzPct val="25000"/>
              <a:buFont typeface="Calibri"/>
              <a:buNone/>
            </a:pPr>
            <a:r>
              <a:rPr lang="en-US" sz="4800" b="1" i="0" u="none" strike="noStrike" cap="none" baseline="0">
                <a:solidFill>
                  <a:schemeClr val="lt1"/>
                </a:solidFill>
                <a:latin typeface="Calibri"/>
                <a:ea typeface="Calibri"/>
                <a:cs typeface="Calibri"/>
                <a:sym typeface="Calibri"/>
              </a:rPr>
              <a:t>THE END</a:t>
            </a:r>
          </a:p>
        </p:txBody>
      </p:sp>
      <p:sp>
        <p:nvSpPr>
          <p:cNvPr id="269" name="Shape 269"/>
          <p:cNvSpPr txBox="1">
            <a:spLocks noGrp="1"/>
          </p:cNvSpPr>
          <p:nvPr>
            <p:ph type="body" idx="1"/>
          </p:nvPr>
        </p:nvSpPr>
        <p:spPr>
          <a:xfrm>
            <a:off x="685800" y="3047999"/>
            <a:ext cx="10131299" cy="2978099"/>
          </a:xfrm>
          <a:prstGeom prst="rect">
            <a:avLst/>
          </a:prstGeom>
          <a:noFill/>
          <a:ln>
            <a:noFill/>
          </a:ln>
        </p:spPr>
        <p:txBody>
          <a:bodyPr lIns="91425" tIns="45700" rIns="91425" bIns="45700" anchor="t" anchorCtr="0">
            <a:noAutofit/>
          </a:bodyPr>
          <a:lstStyle/>
          <a:p>
            <a:pPr marL="0" marR="0" lvl="0" indent="0" algn="ctr" rtl="0">
              <a:spcBef>
                <a:spcPts val="0"/>
              </a:spcBef>
              <a:spcAft>
                <a:spcPts val="1000"/>
              </a:spcAft>
              <a:buClr>
                <a:schemeClr val="lt1"/>
              </a:buClr>
              <a:buSzPct val="25000"/>
              <a:buFont typeface="Arial"/>
              <a:buNone/>
            </a:pPr>
            <a:r>
              <a:rPr lang="en-US" sz="2400"/>
              <a:t>If you have any questions</a:t>
            </a:r>
            <a:r>
              <a:rPr lang="en-US" sz="2400" b="0" i="0" u="none" strike="noStrike" cap="none" baseline="0">
                <a:solidFill>
                  <a:schemeClr val="lt1"/>
                </a:solidFill>
                <a:latin typeface="Calibri"/>
                <a:ea typeface="Calibri"/>
                <a:cs typeface="Calibri"/>
                <a:sym typeface="Calibri"/>
              </a:rPr>
              <a:t>, please </a:t>
            </a:r>
            <a:r>
              <a:rPr lang="en-US" sz="2400"/>
              <a:t>feel free to ask</a:t>
            </a:r>
            <a:r>
              <a:rPr lang="en-US" sz="2400" b="0" i="0" u="none" strike="noStrike" cap="none" baseline="0">
                <a:solidFill>
                  <a:schemeClr val="lt1"/>
                </a:solidFill>
                <a:latin typeface="Calibri"/>
                <a:ea typeface="Calibri"/>
                <a:cs typeface="Calibri"/>
                <a:sym typeface="Calibri"/>
              </a:rPr>
              <a:t>.</a:t>
            </a:r>
          </a:p>
          <a:p>
            <a:pPr marL="0" marR="0" lvl="0" indent="0" algn="ctr" rtl="0">
              <a:spcBef>
                <a:spcPts val="0"/>
              </a:spcBef>
              <a:spcAft>
                <a:spcPts val="1000"/>
              </a:spcAft>
              <a:buClr>
                <a:schemeClr val="lt1"/>
              </a:buClr>
              <a:buFont typeface="Arial"/>
              <a:buNone/>
            </a:pPr>
            <a:endParaRPr sz="2400"/>
          </a:p>
          <a:p>
            <a:pPr marL="0" marR="0" lvl="0" indent="0" algn="ctr" rtl="0">
              <a:spcBef>
                <a:spcPts val="0"/>
              </a:spcBef>
              <a:spcAft>
                <a:spcPts val="1000"/>
              </a:spcAft>
              <a:buClr>
                <a:schemeClr val="lt1"/>
              </a:buClr>
              <a:buFont typeface="Arial"/>
              <a:buNone/>
            </a:pPr>
            <a:endParaRPr sz="2400"/>
          </a:p>
          <a:p>
            <a:pPr marL="0" marR="0" lvl="0" indent="0" algn="ctr" rtl="0">
              <a:spcBef>
                <a:spcPts val="0"/>
              </a:spcBef>
              <a:spcAft>
                <a:spcPts val="1000"/>
              </a:spcAft>
              <a:buClr>
                <a:schemeClr val="lt1"/>
              </a:buClr>
              <a:buSzPct val="25000"/>
              <a:buFont typeface="Arial"/>
              <a:buNone/>
            </a:pPr>
            <a:r>
              <a:rPr lang="en-US" sz="2400"/>
              <a:t>Thank you!</a:t>
            </a:r>
          </a:p>
        </p:txBody>
      </p:sp>
      <p:sp>
        <p:nvSpPr>
          <p:cNvPr id="270" name="Shape 270"/>
          <p:cNvSpPr txBox="1"/>
          <p:nvPr/>
        </p:nvSpPr>
        <p:spPr>
          <a:xfrm>
            <a:off x="0" y="-1357425"/>
            <a:ext cx="3000000" cy="3000000"/>
          </a:xfrm>
          <a:prstGeom prst="rect">
            <a:avLst/>
          </a:prstGeom>
          <a:noFill/>
          <a:ln>
            <a:noFill/>
          </a:ln>
        </p:spPr>
        <p:txBody>
          <a:bodyPr lIns="91425" tIns="91425" rIns="91425" bIns="91425" anchor="ctr" anchorCtr="0">
            <a:noAutofit/>
          </a:bodyPr>
          <a:lstStyle/>
          <a:p>
            <a:pPr lvl="0" rtl="0">
              <a:spcBef>
                <a:spcPts val="0"/>
              </a:spcBef>
              <a:buNone/>
            </a:pP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85800" y="609600"/>
            <a:ext cx="10131425" cy="1456267"/>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Calibri"/>
              <a:buNone/>
            </a:pPr>
            <a:r>
              <a:rPr lang="en-US" sz="3600" b="0" i="0" u="none" strike="noStrike" cap="none" baseline="0">
                <a:solidFill>
                  <a:schemeClr val="lt1"/>
                </a:solidFill>
                <a:latin typeface="Calibri"/>
                <a:ea typeface="Calibri"/>
                <a:cs typeface="Calibri"/>
                <a:sym typeface="Calibri"/>
              </a:rPr>
              <a:t>OVERVIEW OF PROJECT</a:t>
            </a:r>
          </a:p>
        </p:txBody>
      </p:sp>
      <p:sp>
        <p:nvSpPr>
          <p:cNvPr id="150" name="Shape 150"/>
          <p:cNvSpPr txBox="1">
            <a:spLocks noGrp="1"/>
          </p:cNvSpPr>
          <p:nvPr>
            <p:ph type="body" idx="1"/>
          </p:nvPr>
        </p:nvSpPr>
        <p:spPr>
          <a:xfrm>
            <a:off x="685800" y="1519700"/>
            <a:ext cx="5392800" cy="4893899"/>
          </a:xfrm>
          <a:prstGeom prst="rect">
            <a:avLst/>
          </a:prstGeom>
          <a:noFill/>
          <a:ln>
            <a:noFill/>
          </a:ln>
        </p:spPr>
        <p:txBody>
          <a:bodyPr lIns="91425" tIns="45700" rIns="91425" bIns="45700" anchor="ctr" anchorCtr="0">
            <a:noAutofit/>
          </a:bodyPr>
          <a:lstStyle/>
          <a:p>
            <a:pPr marL="285750" marR="0" lvl="0" indent="-298450" algn="l" rtl="0">
              <a:spcBef>
                <a:spcPts val="0"/>
              </a:spcBef>
              <a:spcAft>
                <a:spcPts val="0"/>
              </a:spcAft>
              <a:buClr>
                <a:schemeClr val="lt1"/>
              </a:buClr>
              <a:buSzPct val="100000"/>
              <a:buFont typeface="Arial"/>
              <a:buChar char="•"/>
            </a:pPr>
            <a:r>
              <a:rPr lang="en-US" sz="2000" b="0" i="0" u="none" strike="noStrike" cap="none" baseline="0">
                <a:solidFill>
                  <a:schemeClr val="lt1"/>
                </a:solidFill>
                <a:latin typeface="Calibri"/>
                <a:ea typeface="Calibri"/>
                <a:cs typeface="Calibri"/>
                <a:sym typeface="Calibri"/>
              </a:rPr>
              <a:t>Eagleslist is a textbook focused trading program</a:t>
            </a:r>
          </a:p>
          <a:p>
            <a:pPr marL="0" marR="0" lvl="0" indent="0" algn="l" rtl="0">
              <a:spcBef>
                <a:spcPts val="0"/>
              </a:spcBef>
              <a:spcAft>
                <a:spcPts val="0"/>
              </a:spcAft>
              <a:buNone/>
            </a:pPr>
            <a:endParaRPr sz="2000"/>
          </a:p>
          <a:p>
            <a:pPr lvl="0" rtl="0">
              <a:spcBef>
                <a:spcPts val="0"/>
              </a:spcBef>
              <a:spcAft>
                <a:spcPts val="0"/>
              </a:spcAft>
              <a:buClr>
                <a:schemeClr val="lt1"/>
              </a:buClr>
              <a:buSzPct val="100000"/>
              <a:buFont typeface="Arial"/>
              <a:buChar char="•"/>
            </a:pPr>
            <a:r>
              <a:rPr lang="en-US" sz="2000"/>
              <a:t>FGCU students are able to:</a:t>
            </a:r>
          </a:p>
          <a:p>
            <a:pPr marL="742950" marR="0" lvl="1" indent="-311150" algn="l" rtl="0">
              <a:spcBef>
                <a:spcPts val="1000"/>
              </a:spcBef>
              <a:spcAft>
                <a:spcPts val="0"/>
              </a:spcAft>
              <a:buClr>
                <a:schemeClr val="lt1"/>
              </a:buClr>
              <a:buSzPct val="100000"/>
              <a:buFont typeface="Arial"/>
              <a:buChar char="•"/>
            </a:pPr>
            <a:r>
              <a:rPr lang="en-US" sz="2000"/>
              <a:t>Create</a:t>
            </a:r>
            <a:r>
              <a:rPr lang="en-US" sz="2000" b="0" i="0" u="none" strike="noStrike" cap="none" baseline="0">
                <a:solidFill>
                  <a:schemeClr val="lt1"/>
                </a:solidFill>
                <a:latin typeface="Calibri"/>
                <a:ea typeface="Calibri"/>
                <a:cs typeface="Calibri"/>
                <a:sym typeface="Calibri"/>
              </a:rPr>
              <a:t> </a:t>
            </a:r>
            <a:r>
              <a:rPr lang="en-US" sz="2000"/>
              <a:t>acco</a:t>
            </a:r>
            <a:r>
              <a:rPr lang="en-US" sz="2000" b="0" i="0" u="none" strike="noStrike" cap="none" baseline="0">
                <a:solidFill>
                  <a:schemeClr val="lt1"/>
                </a:solidFill>
                <a:latin typeface="Calibri"/>
                <a:ea typeface="Calibri"/>
                <a:cs typeface="Calibri"/>
                <a:sym typeface="Calibri"/>
              </a:rPr>
              <a:t>unts</a:t>
            </a:r>
          </a:p>
          <a:p>
            <a:pPr marL="742950" marR="0" lvl="1" indent="-311150" algn="l" rtl="0">
              <a:spcBef>
                <a:spcPts val="1000"/>
              </a:spcBef>
              <a:spcAft>
                <a:spcPts val="0"/>
              </a:spcAft>
              <a:buClr>
                <a:schemeClr val="lt1"/>
              </a:buClr>
              <a:buSzPct val="100000"/>
              <a:buFont typeface="Arial"/>
              <a:buChar char="•"/>
            </a:pPr>
            <a:r>
              <a:rPr lang="en-US" sz="2000" b="0" i="0" u="none" strike="noStrike" cap="none" baseline="0">
                <a:solidFill>
                  <a:schemeClr val="lt1"/>
                </a:solidFill>
                <a:latin typeface="Calibri"/>
                <a:ea typeface="Calibri"/>
                <a:cs typeface="Calibri"/>
                <a:sym typeface="Calibri"/>
              </a:rPr>
              <a:t>Verify user’s email addresses </a:t>
            </a:r>
          </a:p>
          <a:p>
            <a:pPr marL="742950" marR="0" lvl="1" indent="-311150" algn="l" rtl="0">
              <a:spcBef>
                <a:spcPts val="1000"/>
              </a:spcBef>
              <a:spcAft>
                <a:spcPts val="0"/>
              </a:spcAft>
              <a:buClr>
                <a:schemeClr val="lt1"/>
              </a:buClr>
              <a:buSzPct val="100000"/>
              <a:buFont typeface="Arial"/>
              <a:buChar char="•"/>
            </a:pPr>
            <a:r>
              <a:rPr lang="en-US" sz="2000" b="0" i="0" u="none" strike="noStrike" cap="none" baseline="0">
                <a:solidFill>
                  <a:schemeClr val="lt1"/>
                </a:solidFill>
                <a:latin typeface="Calibri"/>
                <a:ea typeface="Calibri"/>
                <a:cs typeface="Calibri"/>
                <a:sym typeface="Calibri"/>
              </a:rPr>
              <a:t>Post</a:t>
            </a:r>
            <a:r>
              <a:rPr lang="en-US" sz="2000"/>
              <a:t> or </a:t>
            </a:r>
            <a:r>
              <a:rPr lang="en-US" sz="2000" b="0" i="0" u="none" strike="noStrike" cap="none" baseline="0">
                <a:solidFill>
                  <a:schemeClr val="lt1"/>
                </a:solidFill>
                <a:latin typeface="Calibri"/>
                <a:ea typeface="Calibri"/>
                <a:cs typeface="Calibri"/>
                <a:sym typeface="Calibri"/>
              </a:rPr>
              <a:t>search used textbooks and other goods that they’re looking to buy or sell</a:t>
            </a:r>
          </a:p>
          <a:p>
            <a:pPr marL="742950" marR="0" lvl="1" indent="-311150" algn="l" rtl="0">
              <a:spcBef>
                <a:spcPts val="1000"/>
              </a:spcBef>
              <a:spcAft>
                <a:spcPts val="0"/>
              </a:spcAft>
              <a:buClr>
                <a:schemeClr val="lt1"/>
              </a:buClr>
              <a:buSzPct val="100000"/>
              <a:buFont typeface="Arial"/>
              <a:buChar char="•"/>
            </a:pPr>
            <a:r>
              <a:rPr lang="en-US" sz="2000" b="0" i="0" u="none" strike="noStrike" cap="none" baseline="0">
                <a:solidFill>
                  <a:schemeClr val="lt1"/>
                </a:solidFill>
                <a:latin typeface="Calibri"/>
                <a:ea typeface="Calibri"/>
                <a:cs typeface="Calibri"/>
                <a:sym typeface="Calibri"/>
              </a:rPr>
              <a:t>Comments &amp; reviews of </a:t>
            </a:r>
            <a:r>
              <a:rPr lang="en-US" sz="2000"/>
              <a:t>text</a:t>
            </a:r>
            <a:r>
              <a:rPr lang="en-US" sz="2000" b="0" i="0" u="none" strike="noStrike" cap="none" baseline="0">
                <a:solidFill>
                  <a:schemeClr val="lt1"/>
                </a:solidFill>
                <a:latin typeface="Calibri"/>
                <a:ea typeface="Calibri"/>
                <a:cs typeface="Calibri"/>
                <a:sym typeface="Calibri"/>
              </a:rPr>
              <a:t>books to rate them by necessity</a:t>
            </a:r>
          </a:p>
          <a:p>
            <a:pPr marL="742950" marR="0" lvl="1" indent="-311150" algn="l" rtl="0">
              <a:spcBef>
                <a:spcPts val="1000"/>
              </a:spcBef>
              <a:spcAft>
                <a:spcPts val="0"/>
              </a:spcAft>
              <a:buClr>
                <a:schemeClr val="lt1"/>
              </a:buClr>
              <a:buSzPct val="100000"/>
              <a:buFont typeface="Arial"/>
              <a:buChar char="•"/>
            </a:pPr>
            <a:r>
              <a:rPr lang="en-US" sz="2000" b="0" i="0" u="none" strike="noStrike" cap="none" baseline="0">
                <a:solidFill>
                  <a:schemeClr val="lt1"/>
                </a:solidFill>
                <a:latin typeface="Calibri"/>
                <a:ea typeface="Calibri"/>
                <a:cs typeface="Calibri"/>
                <a:sym typeface="Calibri"/>
              </a:rPr>
              <a:t>All</a:t>
            </a:r>
            <a:r>
              <a:rPr lang="en-US" sz="2000"/>
              <a:t> </a:t>
            </a:r>
            <a:r>
              <a:rPr lang="en-US" sz="2000" b="0" i="0" u="none" strike="noStrike" cap="none" baseline="0">
                <a:solidFill>
                  <a:schemeClr val="lt1"/>
                </a:solidFill>
                <a:latin typeface="Calibri"/>
                <a:ea typeface="Calibri"/>
                <a:cs typeface="Calibri"/>
                <a:sym typeface="Calibri"/>
              </a:rPr>
              <a:t>transactions will be determined by the students </a:t>
            </a:r>
          </a:p>
        </p:txBody>
      </p:sp>
      <p:sp>
        <p:nvSpPr>
          <p:cNvPr id="151" name="Shape 151"/>
          <p:cNvSpPr txBox="1">
            <a:spLocks noGrp="1"/>
          </p:cNvSpPr>
          <p:nvPr>
            <p:ph type="body" idx="2"/>
          </p:nvPr>
        </p:nvSpPr>
        <p:spPr>
          <a:xfrm>
            <a:off x="6268550" y="1519700"/>
            <a:ext cx="5392800" cy="4893899"/>
          </a:xfrm>
          <a:prstGeom prst="rect">
            <a:avLst/>
          </a:prstGeom>
          <a:noFill/>
          <a:ln>
            <a:noFill/>
          </a:ln>
        </p:spPr>
        <p:txBody>
          <a:bodyPr lIns="91425" tIns="45700" rIns="91425" bIns="45700" anchor="ctr" anchorCtr="0">
            <a:noAutofit/>
          </a:bodyPr>
          <a:lstStyle/>
          <a:p>
            <a:pPr marL="285750" marR="0" lvl="0" indent="-298450" algn="l" rtl="0">
              <a:spcBef>
                <a:spcPts val="1000"/>
              </a:spcBef>
              <a:spcAft>
                <a:spcPts val="0"/>
              </a:spcAft>
              <a:buClr>
                <a:schemeClr val="lt1"/>
              </a:buClr>
              <a:buSzPct val="100000"/>
              <a:buFont typeface="Arial"/>
              <a:buChar char="•"/>
            </a:pPr>
            <a:r>
              <a:rPr lang="en-US" sz="2000" b="0" i="0" u="none" strike="noStrike" cap="none" baseline="0" dirty="0">
                <a:solidFill>
                  <a:schemeClr val="lt1"/>
                </a:solidFill>
                <a:latin typeface="Calibri"/>
                <a:ea typeface="Calibri"/>
                <a:cs typeface="Calibri"/>
                <a:sym typeface="Calibri"/>
              </a:rPr>
              <a:t>Professors </a:t>
            </a:r>
            <a:r>
              <a:rPr lang="en-US" sz="2000" dirty="0">
                <a:solidFill>
                  <a:schemeClr val="bg1"/>
                </a:solidFill>
              </a:rPr>
              <a:t>are </a:t>
            </a:r>
            <a:r>
              <a:rPr lang="en-US" sz="2000" b="0" i="0" u="none" strike="noStrike" cap="none" baseline="0" dirty="0">
                <a:solidFill>
                  <a:schemeClr val="lt1"/>
                </a:solidFill>
                <a:latin typeface="Calibri"/>
                <a:ea typeface="Calibri"/>
                <a:cs typeface="Calibri"/>
                <a:sym typeface="Calibri"/>
              </a:rPr>
              <a:t>able to: </a:t>
            </a:r>
          </a:p>
          <a:p>
            <a:pPr marL="742950" marR="0" lvl="1" indent="-311150" algn="l" rtl="0">
              <a:spcBef>
                <a:spcPts val="1000"/>
              </a:spcBef>
              <a:spcAft>
                <a:spcPts val="0"/>
              </a:spcAft>
              <a:buClr>
                <a:schemeClr val="lt1"/>
              </a:buClr>
              <a:buSzPct val="100000"/>
              <a:buFont typeface="Arial"/>
              <a:buChar char="•"/>
            </a:pPr>
            <a:r>
              <a:rPr lang="en-US" sz="2000" b="0" i="0" u="none" strike="noStrike" cap="none" baseline="0" dirty="0">
                <a:solidFill>
                  <a:schemeClr val="lt1"/>
                </a:solidFill>
                <a:latin typeface="Calibri"/>
                <a:ea typeface="Calibri"/>
                <a:cs typeface="Calibri"/>
                <a:sym typeface="Calibri"/>
              </a:rPr>
              <a:t>Verify their faculty email addresses </a:t>
            </a:r>
          </a:p>
          <a:p>
            <a:pPr marL="742950" marR="0" lvl="1" indent="-311150" algn="l" rtl="0">
              <a:spcBef>
                <a:spcPts val="1000"/>
              </a:spcBef>
              <a:spcAft>
                <a:spcPts val="0"/>
              </a:spcAft>
              <a:buClr>
                <a:schemeClr val="lt1"/>
              </a:buClr>
              <a:buSzPct val="100000"/>
              <a:buFont typeface="Arial"/>
              <a:buChar char="•"/>
            </a:pPr>
            <a:r>
              <a:rPr lang="en-US" sz="2000" b="0" i="0" u="none" strike="noStrike" cap="none" baseline="0" dirty="0">
                <a:solidFill>
                  <a:schemeClr val="lt1"/>
                </a:solidFill>
                <a:latin typeface="Calibri"/>
                <a:ea typeface="Calibri"/>
                <a:cs typeface="Calibri"/>
                <a:sym typeface="Calibri"/>
              </a:rPr>
              <a:t>Provide the ISBNs for class books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685800" y="609600"/>
            <a:ext cx="10131299" cy="1456199"/>
          </a:xfrm>
          <a:prstGeom prst="rect">
            <a:avLst/>
          </a:prstGeom>
        </p:spPr>
        <p:txBody>
          <a:bodyPr lIns="91425" tIns="91425" rIns="91425" bIns="91425" anchor="ctr" anchorCtr="0">
            <a:noAutofit/>
          </a:bodyPr>
          <a:lstStyle/>
          <a:p>
            <a:pPr algn="ctr" rtl="0">
              <a:spcBef>
                <a:spcPts val="0"/>
              </a:spcBef>
              <a:buNone/>
            </a:pPr>
            <a:r>
              <a:rPr lang="en-US"/>
              <a:t>CLASS DIAGRAM</a:t>
            </a:r>
          </a:p>
          <a:p>
            <a:pPr algn="ctr">
              <a:spcBef>
                <a:spcPts val="0"/>
              </a:spcBef>
              <a:buNone/>
            </a:pPr>
            <a:endParaRPr/>
          </a:p>
        </p:txBody>
      </p:sp>
      <p:pic>
        <p:nvPicPr>
          <p:cNvPr id="157" name="Shape 157"/>
          <p:cNvPicPr preferRelativeResize="0"/>
          <p:nvPr/>
        </p:nvPicPr>
        <p:blipFill>
          <a:blip r:embed="rId3">
            <a:alphaModFix/>
          </a:blip>
          <a:stretch>
            <a:fillRect/>
          </a:stretch>
        </p:blipFill>
        <p:spPr>
          <a:xfrm>
            <a:off x="226225" y="1983700"/>
            <a:ext cx="5996941" cy="3965950"/>
          </a:xfrm>
          <a:prstGeom prst="rect">
            <a:avLst/>
          </a:prstGeom>
          <a:noFill/>
          <a:ln>
            <a:noFill/>
          </a:ln>
        </p:spPr>
      </p:pic>
      <p:pic>
        <p:nvPicPr>
          <p:cNvPr id="158" name="Shape 158"/>
          <p:cNvPicPr preferRelativeResize="0"/>
          <p:nvPr/>
        </p:nvPicPr>
        <p:blipFill>
          <a:blip r:embed="rId4">
            <a:alphaModFix/>
          </a:blip>
          <a:stretch>
            <a:fillRect/>
          </a:stretch>
        </p:blipFill>
        <p:spPr>
          <a:xfrm>
            <a:off x="6306525" y="1983699"/>
            <a:ext cx="5604524" cy="396594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685800" y="609600"/>
            <a:ext cx="10131299" cy="1456199"/>
          </a:xfrm>
          <a:prstGeom prst="rect">
            <a:avLst/>
          </a:prstGeom>
        </p:spPr>
        <p:txBody>
          <a:bodyPr lIns="91425" tIns="91425" rIns="91425" bIns="91425" anchor="ctr" anchorCtr="0">
            <a:noAutofit/>
          </a:bodyPr>
          <a:lstStyle/>
          <a:p>
            <a:pPr lvl="0" algn="ctr" rtl="0">
              <a:spcBef>
                <a:spcPts val="0"/>
              </a:spcBef>
              <a:buClr>
                <a:schemeClr val="dk1"/>
              </a:buClr>
              <a:buSzPct val="30555"/>
              <a:buFont typeface="Arial"/>
              <a:buNone/>
            </a:pPr>
            <a:r>
              <a:rPr lang="en-US"/>
              <a:t>CLASS DIAGRAM</a:t>
            </a:r>
          </a:p>
          <a:p>
            <a:pPr>
              <a:spcBef>
                <a:spcPts val="0"/>
              </a:spcBef>
              <a:buNone/>
            </a:pPr>
            <a:endParaRPr/>
          </a:p>
        </p:txBody>
      </p:sp>
      <p:pic>
        <p:nvPicPr>
          <p:cNvPr id="164" name="Shape 164"/>
          <p:cNvPicPr preferRelativeResize="0"/>
          <p:nvPr/>
        </p:nvPicPr>
        <p:blipFill>
          <a:blip r:embed="rId3">
            <a:alphaModFix/>
          </a:blip>
          <a:stretch>
            <a:fillRect/>
          </a:stretch>
        </p:blipFill>
        <p:spPr>
          <a:xfrm>
            <a:off x="160550" y="1834725"/>
            <a:ext cx="5726774" cy="3096499"/>
          </a:xfrm>
          <a:prstGeom prst="rect">
            <a:avLst/>
          </a:prstGeom>
          <a:noFill/>
          <a:ln>
            <a:noFill/>
          </a:ln>
        </p:spPr>
      </p:pic>
      <p:pic>
        <p:nvPicPr>
          <p:cNvPr id="165" name="Shape 165"/>
          <p:cNvPicPr preferRelativeResize="0"/>
          <p:nvPr/>
        </p:nvPicPr>
        <p:blipFill>
          <a:blip r:embed="rId4">
            <a:alphaModFix/>
          </a:blip>
          <a:stretch>
            <a:fillRect/>
          </a:stretch>
        </p:blipFill>
        <p:spPr>
          <a:xfrm>
            <a:off x="6028725" y="1834725"/>
            <a:ext cx="6009600" cy="30965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685800" y="609600"/>
            <a:ext cx="10131299" cy="1456199"/>
          </a:xfrm>
          <a:prstGeom prst="rect">
            <a:avLst/>
          </a:prstGeom>
        </p:spPr>
        <p:txBody>
          <a:bodyPr lIns="91425" tIns="91425" rIns="91425" bIns="91425" anchor="ctr" anchorCtr="0">
            <a:noAutofit/>
          </a:bodyPr>
          <a:lstStyle/>
          <a:p>
            <a:pPr lvl="0" algn="ctr" rtl="0">
              <a:spcBef>
                <a:spcPts val="0"/>
              </a:spcBef>
              <a:buClr>
                <a:schemeClr val="dk1"/>
              </a:buClr>
              <a:buSzPct val="30555"/>
              <a:buFont typeface="Arial"/>
              <a:buNone/>
            </a:pPr>
            <a:r>
              <a:rPr lang="en-US"/>
              <a:t>CLASS DIAGRAM</a:t>
            </a:r>
          </a:p>
          <a:p>
            <a:pPr>
              <a:spcBef>
                <a:spcPts val="0"/>
              </a:spcBef>
              <a:buNone/>
            </a:pPr>
            <a:endParaRPr/>
          </a:p>
        </p:txBody>
      </p:sp>
      <p:pic>
        <p:nvPicPr>
          <p:cNvPr id="171" name="Shape 171"/>
          <p:cNvPicPr preferRelativeResize="0"/>
          <p:nvPr/>
        </p:nvPicPr>
        <p:blipFill>
          <a:blip r:embed="rId3">
            <a:alphaModFix/>
          </a:blip>
          <a:stretch>
            <a:fillRect/>
          </a:stretch>
        </p:blipFill>
        <p:spPr>
          <a:xfrm>
            <a:off x="1925125" y="1961387"/>
            <a:ext cx="7652650" cy="40105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685800" y="609600"/>
            <a:ext cx="10131425" cy="1456267"/>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Calibri"/>
              <a:buNone/>
            </a:pPr>
            <a:r>
              <a:rPr lang="en-US" sz="3600" b="0" i="0" u="none" strike="noStrike" cap="none" baseline="0">
                <a:solidFill>
                  <a:schemeClr val="lt1"/>
                </a:solidFill>
                <a:latin typeface="Calibri"/>
                <a:ea typeface="Calibri"/>
                <a:cs typeface="Calibri"/>
                <a:sym typeface="Calibri"/>
              </a:rPr>
              <a:t>GROUP MEMBERS &amp; ROLES</a:t>
            </a:r>
          </a:p>
        </p:txBody>
      </p:sp>
      <p:sp>
        <p:nvSpPr>
          <p:cNvPr id="177" name="Shape 177"/>
          <p:cNvSpPr txBox="1">
            <a:spLocks noGrp="1"/>
          </p:cNvSpPr>
          <p:nvPr>
            <p:ph type="body" idx="1"/>
          </p:nvPr>
        </p:nvSpPr>
        <p:spPr>
          <a:xfrm>
            <a:off x="685800" y="2142075"/>
            <a:ext cx="10131299" cy="4023900"/>
          </a:xfrm>
          <a:prstGeom prst="rect">
            <a:avLst/>
          </a:prstGeom>
          <a:noFill/>
          <a:ln>
            <a:noFill/>
          </a:ln>
        </p:spPr>
        <p:txBody>
          <a:bodyPr lIns="91425" tIns="45700" rIns="91425" bIns="45700" anchor="ctr" anchorCtr="0">
            <a:noAutofit/>
          </a:bodyPr>
          <a:lstStyle/>
          <a:p>
            <a:pPr marL="285750" marR="0" lvl="0" indent="-298450" algn="l" rtl="0">
              <a:spcBef>
                <a:spcPts val="500"/>
              </a:spcBef>
              <a:spcAft>
                <a:spcPts val="500"/>
              </a:spcAft>
              <a:buClr>
                <a:schemeClr val="lt1"/>
              </a:buClr>
              <a:buSzPct val="100000"/>
              <a:buFont typeface="Arial"/>
              <a:buChar char="•"/>
            </a:pPr>
            <a:r>
              <a:rPr lang="en-US" sz="2000"/>
              <a:t>Andrew Owen - Head Manager (Oversees project development, team lead for web service)</a:t>
            </a:r>
          </a:p>
          <a:p>
            <a:pPr marL="285750" marR="0" lvl="0" indent="-298450" algn="l" rtl="0">
              <a:spcBef>
                <a:spcPts val="500"/>
              </a:spcBef>
              <a:spcAft>
                <a:spcPts val="500"/>
              </a:spcAft>
              <a:buClr>
                <a:schemeClr val="lt1"/>
              </a:buClr>
              <a:buSzPct val="100000"/>
              <a:buFont typeface="Arial"/>
              <a:buChar char="•"/>
            </a:pPr>
            <a:r>
              <a:rPr lang="en-US" sz="2000"/>
              <a:t>Michael MacCallum - Co-Manager (Track meetings and keeps website up to date, GUI team lead)</a:t>
            </a:r>
          </a:p>
          <a:p>
            <a:pPr marL="285750" marR="0" lvl="0" indent="-298450" algn="l" rtl="0">
              <a:spcBef>
                <a:spcPts val="500"/>
              </a:spcBef>
              <a:spcAft>
                <a:spcPts val="500"/>
              </a:spcAft>
              <a:buClr>
                <a:schemeClr val="lt1"/>
              </a:buClr>
              <a:buSzPct val="100000"/>
              <a:buFont typeface="Arial"/>
              <a:buChar char="•"/>
            </a:pPr>
            <a:r>
              <a:rPr lang="en-US" sz="2000"/>
              <a:t>Mostofa Ansary - Front-end programmer (Implement part of GUI, tester)</a:t>
            </a:r>
          </a:p>
          <a:p>
            <a:pPr marL="285750" marR="0" lvl="0" indent="-298450" algn="l" rtl="0">
              <a:spcBef>
                <a:spcPts val="500"/>
              </a:spcBef>
              <a:spcAft>
                <a:spcPts val="500"/>
              </a:spcAft>
              <a:buClr>
                <a:schemeClr val="lt1"/>
              </a:buClr>
              <a:buSzPct val="100000"/>
              <a:buFont typeface="Arial"/>
              <a:buChar char="•"/>
            </a:pPr>
            <a:r>
              <a:rPr lang="en-US" sz="2000"/>
              <a:t>Hermilo Calderon - Front-end programmer (Implement part of GUI, testing manager)</a:t>
            </a:r>
          </a:p>
          <a:p>
            <a:pPr marL="285750" marR="0" lvl="0" indent="-298450" algn="l" rtl="0">
              <a:spcBef>
                <a:spcPts val="500"/>
              </a:spcBef>
              <a:spcAft>
                <a:spcPts val="500"/>
              </a:spcAft>
              <a:buClr>
                <a:schemeClr val="lt1"/>
              </a:buClr>
              <a:buSzPct val="100000"/>
              <a:buFont typeface="Arial"/>
              <a:buChar char="•"/>
            </a:pPr>
            <a:r>
              <a:rPr lang="en-US" sz="2000"/>
              <a:t>John Zachariah - Back-end programmer (Implement parts of web service, responsible for idea)</a:t>
            </a:r>
          </a:p>
          <a:p>
            <a:pPr marL="0" lvl="0" indent="0" rtl="0">
              <a:spcBef>
                <a:spcPts val="500"/>
              </a:spcBef>
              <a:spcAft>
                <a:spcPts val="500"/>
              </a:spcAft>
              <a:buClr>
                <a:schemeClr val="dk1"/>
              </a:buClr>
              <a:buFont typeface="Arial"/>
              <a:buNone/>
            </a:pPr>
            <a:endParaRPr sz="20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609600" y="609600"/>
            <a:ext cx="10131299" cy="1456199"/>
          </a:xfrm>
          <a:prstGeom prst="rect">
            <a:avLst/>
          </a:prstGeom>
        </p:spPr>
        <p:txBody>
          <a:bodyPr lIns="91425" tIns="91425" rIns="91425" bIns="91425" anchor="ctr" anchorCtr="0">
            <a:noAutofit/>
          </a:bodyPr>
          <a:lstStyle/>
          <a:p>
            <a:pPr lvl="0" algn="ctr" rtl="0">
              <a:spcBef>
                <a:spcPts val="0"/>
              </a:spcBef>
              <a:buNone/>
            </a:pPr>
            <a:r>
              <a:rPr lang="en-US"/>
              <a:t>DEMO (Invalid inputs)</a:t>
            </a:r>
          </a:p>
        </p:txBody>
      </p:sp>
      <p:pic>
        <p:nvPicPr>
          <p:cNvPr id="183" name="Shape 183"/>
          <p:cNvPicPr preferRelativeResize="0"/>
          <p:nvPr/>
        </p:nvPicPr>
        <p:blipFill>
          <a:blip r:embed="rId3">
            <a:alphaModFix/>
          </a:blip>
          <a:stretch>
            <a:fillRect/>
          </a:stretch>
        </p:blipFill>
        <p:spPr>
          <a:xfrm>
            <a:off x="16150" y="2539661"/>
            <a:ext cx="6001402" cy="3491011"/>
          </a:xfrm>
          <a:prstGeom prst="rect">
            <a:avLst/>
          </a:prstGeom>
          <a:noFill/>
          <a:ln>
            <a:noFill/>
          </a:ln>
        </p:spPr>
      </p:pic>
      <p:pic>
        <p:nvPicPr>
          <p:cNvPr id="184" name="Shape 184"/>
          <p:cNvPicPr preferRelativeResize="0"/>
          <p:nvPr/>
        </p:nvPicPr>
        <p:blipFill>
          <a:blip r:embed="rId4">
            <a:alphaModFix/>
          </a:blip>
          <a:stretch>
            <a:fillRect/>
          </a:stretch>
        </p:blipFill>
        <p:spPr>
          <a:xfrm>
            <a:off x="6168825" y="2536375"/>
            <a:ext cx="6001399" cy="3470949"/>
          </a:xfrm>
          <a:prstGeom prst="rect">
            <a:avLst/>
          </a:prstGeom>
          <a:noFill/>
          <a:ln>
            <a:noFill/>
          </a:ln>
        </p:spPr>
      </p:pic>
      <p:sp>
        <p:nvSpPr>
          <p:cNvPr id="185" name="Shape 185"/>
          <p:cNvSpPr txBox="1"/>
          <p:nvPr/>
        </p:nvSpPr>
        <p:spPr>
          <a:xfrm>
            <a:off x="1499425" y="6224625"/>
            <a:ext cx="2678699" cy="318300"/>
          </a:xfrm>
          <a:prstGeom prst="rect">
            <a:avLst/>
          </a:prstGeom>
          <a:noFill/>
          <a:ln>
            <a:noFill/>
          </a:ln>
        </p:spPr>
        <p:txBody>
          <a:bodyPr lIns="91425" tIns="91425" rIns="91425" bIns="91425" anchor="t" anchorCtr="0">
            <a:noAutofit/>
          </a:bodyPr>
          <a:lstStyle/>
          <a:p>
            <a:pPr lvl="0" indent="457200" rtl="0">
              <a:spcBef>
                <a:spcPts val="0"/>
              </a:spcBef>
              <a:buNone/>
            </a:pPr>
            <a:r>
              <a:rPr lang="en-US">
                <a:solidFill>
                  <a:schemeClr val="lt1"/>
                </a:solidFill>
              </a:rPr>
              <a:t>invalid comment</a:t>
            </a:r>
          </a:p>
        </p:txBody>
      </p:sp>
      <p:sp>
        <p:nvSpPr>
          <p:cNvPr id="186" name="Shape 186"/>
          <p:cNvSpPr txBox="1"/>
          <p:nvPr/>
        </p:nvSpPr>
        <p:spPr>
          <a:xfrm>
            <a:off x="8298275" y="6224625"/>
            <a:ext cx="2678699" cy="318300"/>
          </a:xfrm>
          <a:prstGeom prst="rect">
            <a:avLst/>
          </a:prstGeom>
          <a:noFill/>
          <a:ln>
            <a:noFill/>
          </a:ln>
        </p:spPr>
        <p:txBody>
          <a:bodyPr lIns="91425" tIns="91425" rIns="91425" bIns="91425" anchor="t" anchorCtr="0">
            <a:noAutofit/>
          </a:bodyPr>
          <a:lstStyle/>
          <a:p>
            <a:pPr lvl="0" indent="457200" rtl="0">
              <a:spcBef>
                <a:spcPts val="0"/>
              </a:spcBef>
              <a:buNone/>
            </a:pPr>
            <a:r>
              <a:rPr lang="en-US">
                <a:solidFill>
                  <a:schemeClr val="lt1"/>
                </a:solidFill>
              </a:rPr>
              <a:t>invalid listing</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685800" y="609600"/>
            <a:ext cx="10131299" cy="1456199"/>
          </a:xfrm>
          <a:prstGeom prst="rect">
            <a:avLst/>
          </a:prstGeom>
        </p:spPr>
        <p:txBody>
          <a:bodyPr lIns="91425" tIns="91425" rIns="91425" bIns="91425" anchor="ctr" anchorCtr="0">
            <a:noAutofit/>
          </a:bodyPr>
          <a:lstStyle/>
          <a:p>
            <a:pPr lvl="0" algn="ctr" rtl="0">
              <a:spcBef>
                <a:spcPts val="0"/>
              </a:spcBef>
              <a:buNone/>
            </a:pPr>
            <a:r>
              <a:rPr lang="en-US"/>
              <a:t>DEMO (Invalid inputs) CONT.</a:t>
            </a:r>
          </a:p>
        </p:txBody>
      </p:sp>
      <p:pic>
        <p:nvPicPr>
          <p:cNvPr id="192" name="Shape 192"/>
          <p:cNvPicPr preferRelativeResize="0"/>
          <p:nvPr/>
        </p:nvPicPr>
        <p:blipFill>
          <a:blip r:embed="rId3">
            <a:alphaModFix/>
          </a:blip>
          <a:stretch>
            <a:fillRect/>
          </a:stretch>
        </p:blipFill>
        <p:spPr>
          <a:xfrm>
            <a:off x="6078725" y="2460987"/>
            <a:ext cx="5982776" cy="3483423"/>
          </a:xfrm>
          <a:prstGeom prst="rect">
            <a:avLst/>
          </a:prstGeom>
          <a:noFill/>
          <a:ln>
            <a:noFill/>
          </a:ln>
        </p:spPr>
      </p:pic>
      <p:pic>
        <p:nvPicPr>
          <p:cNvPr id="193" name="Shape 193"/>
          <p:cNvPicPr preferRelativeResize="0"/>
          <p:nvPr/>
        </p:nvPicPr>
        <p:blipFill>
          <a:blip r:embed="rId4">
            <a:alphaModFix/>
          </a:blip>
          <a:stretch>
            <a:fillRect/>
          </a:stretch>
        </p:blipFill>
        <p:spPr>
          <a:xfrm>
            <a:off x="76199" y="2485037"/>
            <a:ext cx="5923724" cy="3435325"/>
          </a:xfrm>
          <a:prstGeom prst="rect">
            <a:avLst/>
          </a:prstGeom>
          <a:noFill/>
          <a:ln>
            <a:noFill/>
          </a:ln>
        </p:spPr>
      </p:pic>
      <p:sp>
        <p:nvSpPr>
          <p:cNvPr id="194" name="Shape 194"/>
          <p:cNvSpPr txBox="1"/>
          <p:nvPr/>
        </p:nvSpPr>
        <p:spPr>
          <a:xfrm>
            <a:off x="947057" y="6224625"/>
            <a:ext cx="3178043" cy="318300"/>
          </a:xfrm>
          <a:prstGeom prst="rect">
            <a:avLst/>
          </a:prstGeom>
          <a:noFill/>
          <a:ln>
            <a:noFill/>
          </a:ln>
        </p:spPr>
        <p:txBody>
          <a:bodyPr lIns="91425" tIns="91425" rIns="91425" bIns="91425" anchor="t" anchorCtr="0">
            <a:noAutofit/>
          </a:bodyPr>
          <a:lstStyle/>
          <a:p>
            <a:pPr lvl="0" rtl="0">
              <a:spcBef>
                <a:spcPts val="0"/>
              </a:spcBef>
              <a:buNone/>
            </a:pPr>
            <a:r>
              <a:rPr lang="en-US"/>
              <a:t>	</a:t>
            </a:r>
            <a:r>
              <a:rPr lang="en-US">
                <a:solidFill>
                  <a:schemeClr val="lt1"/>
                </a:solidFill>
              </a:rPr>
              <a:t>Invalid login credentials</a:t>
            </a:r>
          </a:p>
        </p:txBody>
      </p:sp>
      <p:sp>
        <p:nvSpPr>
          <p:cNvPr id="195" name="Shape 195"/>
          <p:cNvSpPr txBox="1"/>
          <p:nvPr/>
        </p:nvSpPr>
        <p:spPr>
          <a:xfrm>
            <a:off x="7730762" y="6224625"/>
            <a:ext cx="2678699" cy="318300"/>
          </a:xfrm>
          <a:prstGeom prst="rect">
            <a:avLst/>
          </a:prstGeom>
          <a:noFill/>
          <a:ln>
            <a:noFill/>
          </a:ln>
        </p:spPr>
        <p:txBody>
          <a:bodyPr lIns="91425" tIns="91425" rIns="91425" bIns="91425" anchor="t" anchorCtr="0">
            <a:noAutofit/>
          </a:bodyPr>
          <a:lstStyle/>
          <a:p>
            <a:pPr lvl="0" rtl="0">
              <a:spcBef>
                <a:spcPts val="0"/>
              </a:spcBef>
              <a:buNone/>
            </a:pPr>
            <a:r>
              <a:rPr lang="en-US"/>
              <a:t>	</a:t>
            </a:r>
            <a:r>
              <a:rPr lang="en-US">
                <a:solidFill>
                  <a:schemeClr val="lt1"/>
                </a:solidFill>
              </a:rPr>
              <a:t>Invalid sign-up info</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685800" y="609600"/>
            <a:ext cx="10131299" cy="1456199"/>
          </a:xfrm>
          <a:prstGeom prst="rect">
            <a:avLst/>
          </a:prstGeom>
        </p:spPr>
        <p:txBody>
          <a:bodyPr lIns="91425" tIns="91425" rIns="91425" bIns="91425" anchor="ctr" anchorCtr="0">
            <a:noAutofit/>
          </a:bodyPr>
          <a:lstStyle/>
          <a:p>
            <a:pPr lvl="0" algn="ctr" rtl="0">
              <a:spcBef>
                <a:spcPts val="0"/>
              </a:spcBef>
              <a:buNone/>
            </a:pPr>
            <a:r>
              <a:rPr lang="en-US"/>
              <a:t>TEST RESULTS</a:t>
            </a:r>
          </a:p>
        </p:txBody>
      </p:sp>
      <p:pic>
        <p:nvPicPr>
          <p:cNvPr id="201" name="Shape 201"/>
          <p:cNvPicPr preferRelativeResize="0"/>
          <p:nvPr/>
        </p:nvPicPr>
        <p:blipFill>
          <a:blip r:embed="rId3">
            <a:alphaModFix/>
          </a:blip>
          <a:stretch>
            <a:fillRect/>
          </a:stretch>
        </p:blipFill>
        <p:spPr>
          <a:xfrm>
            <a:off x="937936" y="2265549"/>
            <a:ext cx="10316126" cy="2326900"/>
          </a:xfrm>
          <a:prstGeom prst="rect">
            <a:avLst/>
          </a:prstGeom>
          <a:noFill/>
          <a:ln>
            <a:noFill/>
          </a:ln>
        </p:spPr>
      </p:pic>
      <p:sp>
        <p:nvSpPr>
          <p:cNvPr id="202" name="Shape 202"/>
          <p:cNvSpPr/>
          <p:nvPr/>
        </p:nvSpPr>
        <p:spPr>
          <a:xfrm>
            <a:off x="6640275" y="3374575"/>
            <a:ext cx="1643700" cy="206699"/>
          </a:xfrm>
          <a:prstGeom prst="rect">
            <a:avLst/>
          </a:prstGeom>
          <a:solidFill>
            <a:srgbClr val="9999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theme/theme1.xml><?xml version="1.0" encoding="utf-8"?>
<a:theme xmlns:a="http://schemas.openxmlformats.org/drawingml/2006/main"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511</Words>
  <Application>Microsoft Macintosh PowerPoint</Application>
  <PresentationFormat>Widescreen</PresentationFormat>
  <Paragraphs>70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Celestial</vt:lpstr>
      <vt:lpstr>EAGLESLIST</vt:lpstr>
      <vt:lpstr>OVERVIEW OF PROJECT</vt:lpstr>
      <vt:lpstr>CLASS DIAGRAM </vt:lpstr>
      <vt:lpstr>CLASS DIAGRAM </vt:lpstr>
      <vt:lpstr>CLASS DIAGRAM </vt:lpstr>
      <vt:lpstr>GROUP MEMBERS &amp; ROLES</vt:lpstr>
      <vt:lpstr>DEMO (Invalid inputs)</vt:lpstr>
      <vt:lpstr>DEMO (Invalid inputs) CONT.</vt:lpstr>
      <vt:lpstr>TEST RESULTS</vt:lpstr>
      <vt:lpstr>TEST RESULTS (cont.)</vt:lpstr>
      <vt:lpstr>TEST RESULTS (cont.)</vt:lpstr>
      <vt:lpstr>SCREEN IMAGES OF OUR PRODUCT (Before)</vt:lpstr>
      <vt:lpstr>SCREEN IMAGES OF OUR PRODUCT (Before)</vt:lpstr>
      <vt:lpstr>SCREEN IMAGES OF OUR PRODUCT (After) with Valid Inputs</vt:lpstr>
      <vt:lpstr>SCREEN IMAGES OF OUR PRODUCT (After) with Valid Inputs CONT.</vt:lpstr>
      <vt:lpstr>OVERVIEW OF THE DESIGN</vt:lpstr>
      <vt:lpstr>OVERVIEW OF THE DESIGN CONT.</vt:lpstr>
      <vt:lpstr>PROJECT LEGACY</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EAGLESLIST</dc:title>
  <cp:lastModifiedBy>Microsoft Office User</cp:lastModifiedBy>
  <cp:revision>1</cp:revision>
  <dcterms:modified xsi:type="dcterms:W3CDTF">2015-12-08T18:51:06Z</dcterms:modified>
</cp:coreProperties>
</file>