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697"/>
  </p:normalViewPr>
  <p:slideViewPr>
    <p:cSldViewPr snapToGrid="0" snapToObjects="1">
      <p:cViewPr varScale="1">
        <p:scale>
          <a:sx n="162" d="100"/>
          <a:sy n="16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8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5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8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7EA5-8C71-9F43-A157-E7565D3ED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6591"/>
          </a:xfrm>
        </p:spPr>
        <p:txBody>
          <a:bodyPr/>
          <a:lstStyle/>
          <a:p>
            <a:r>
              <a:rPr lang="en-US" dirty="0"/>
              <a:t>Let’s Move,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775A-111E-8A4F-B840-D62257068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									Alpha Omega</a:t>
            </a:r>
          </a:p>
        </p:txBody>
      </p:sp>
    </p:spTree>
    <p:extLst>
      <p:ext uri="{BB962C8B-B14F-4D97-AF65-F5344CB8AC3E}">
        <p14:creationId xmlns:p14="http://schemas.microsoft.com/office/powerpoint/2010/main" val="369379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2FEEA-ABE1-5649-AA2F-422B804E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4250"/>
            <a:ext cx="8825658" cy="267764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94EF57-4B3B-8049-81C1-A0448085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61897"/>
            <a:ext cx="8825658" cy="1846443"/>
          </a:xfrm>
        </p:spPr>
        <p:txBody>
          <a:bodyPr/>
          <a:lstStyle/>
          <a:p>
            <a:r>
              <a:rPr lang="en-US" dirty="0"/>
              <a:t>BY alpha omega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Abhigyan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Prateek Mishra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Suman Sahu</a:t>
            </a:r>
          </a:p>
        </p:txBody>
      </p:sp>
    </p:spTree>
    <p:extLst>
      <p:ext uri="{BB962C8B-B14F-4D97-AF65-F5344CB8AC3E}">
        <p14:creationId xmlns:p14="http://schemas.microsoft.com/office/powerpoint/2010/main" val="374667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D08E-60C7-2F4F-A872-088D79F9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222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E5-2DD1-E243-B666-D765B2A4B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51824"/>
            <a:ext cx="10363826" cy="3739375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commuter face difficultly daily when commuting from one place to other. Many people face challenges such as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exact change for the ride (cash).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cashless but with different wallets, payment system for their transport.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knowledge on fare and timing for public transport options available (buses, local, metro etc.)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a inconvenient route with more fare and less comfort.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we face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 of private vehicle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on roads which in turn adds to more pollution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accidents.</a:t>
            </a:r>
          </a:p>
        </p:txBody>
      </p:sp>
    </p:spTree>
    <p:extLst>
      <p:ext uri="{BB962C8B-B14F-4D97-AF65-F5344CB8AC3E}">
        <p14:creationId xmlns:p14="http://schemas.microsoft.com/office/powerpoint/2010/main" val="83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89FC-8214-0545-8422-85005AB6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4ACF-F8D8-2E42-81AD-C363511A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5638"/>
            <a:ext cx="8825659" cy="4192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digital age, we provide a solution to integrate the transport process using an application which provides</a:t>
            </a:r>
          </a:p>
          <a:p>
            <a:endParaRPr lang="en-US" dirty="0"/>
          </a:p>
          <a:p>
            <a:pPr lvl="1"/>
            <a:r>
              <a:rPr lang="en-US" dirty="0"/>
              <a:t>Best optimized routes from Point A to Point B. Calculates comfort score based on</a:t>
            </a:r>
          </a:p>
          <a:p>
            <a:pPr lvl="2"/>
            <a:r>
              <a:rPr lang="en-US" dirty="0"/>
              <a:t>Current traffic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Least travel time and transfers.</a:t>
            </a:r>
          </a:p>
          <a:p>
            <a:pPr lvl="1"/>
            <a:r>
              <a:rPr lang="en-US" dirty="0"/>
              <a:t>Seamless common cashless payment option using aadhaar wallet, for all modes of transport, for the entire journey.</a:t>
            </a:r>
          </a:p>
          <a:p>
            <a:pPr lvl="1"/>
            <a:r>
              <a:rPr lang="en-US" dirty="0"/>
              <a:t>Multimodal transport vendor (bus, trains, auto, cab, bike) payment management.</a:t>
            </a:r>
          </a:p>
          <a:p>
            <a:pPr lvl="1"/>
            <a:r>
              <a:rPr lang="en-US" dirty="0"/>
              <a:t>Vendor Payments using QR Code Scanners installed on vendor vehicle and seamless payment by customer’s using aadhaar wallet.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C1F-9B00-4244-A7A7-432523F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5D3-855D-724B-92EA-71DF9266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0966"/>
            <a:ext cx="8825659" cy="3588834"/>
          </a:xfrm>
        </p:spPr>
        <p:txBody>
          <a:bodyPr/>
          <a:lstStyle/>
          <a:p>
            <a:r>
              <a:rPr lang="en-US" dirty="0"/>
              <a:t>Front end : AngularJS Web App, iOS/Android Apps</a:t>
            </a:r>
          </a:p>
          <a:p>
            <a:r>
              <a:rPr lang="en-US" dirty="0"/>
              <a:t>Backend : </a:t>
            </a:r>
            <a:r>
              <a:rPr lang="en-US" dirty="0" err="1"/>
              <a:t>NodeJS</a:t>
            </a:r>
            <a:r>
              <a:rPr lang="en-US" dirty="0"/>
              <a:t> Server</a:t>
            </a:r>
          </a:p>
          <a:p>
            <a:r>
              <a:rPr lang="en-US" dirty="0"/>
              <a:t>Database : MongoDB</a:t>
            </a:r>
          </a:p>
          <a:p>
            <a:r>
              <a:rPr lang="en-US" dirty="0"/>
              <a:t>Cloud Platform – Amazon AWS</a:t>
            </a:r>
          </a:p>
        </p:txBody>
      </p:sp>
    </p:spTree>
    <p:extLst>
      <p:ext uri="{BB962C8B-B14F-4D97-AF65-F5344CB8AC3E}">
        <p14:creationId xmlns:p14="http://schemas.microsoft.com/office/powerpoint/2010/main" val="32577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F1B6-C412-024A-B693-4AF59DC6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Aadhaar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4221-C69C-D743-AB1A-F3B2F194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Aadhaar is something which everyone is having in India or </a:t>
            </a:r>
            <a:r>
              <a:rPr lang="en-US" dirty="0" err="1"/>
              <a:t>en</a:t>
            </a:r>
            <a:r>
              <a:rPr lang="en-US" dirty="0"/>
              <a:t>-route of having.</a:t>
            </a:r>
          </a:p>
          <a:p>
            <a:r>
              <a:rPr lang="en-US" dirty="0"/>
              <a:t>So we have developed wallets linked to users aadhaar number</a:t>
            </a:r>
          </a:p>
          <a:p>
            <a:r>
              <a:rPr lang="en-US" dirty="0"/>
              <a:t>This gives us fast and easy user recognition and it is secured also via SMS OTP’s</a:t>
            </a:r>
          </a:p>
          <a:p>
            <a:r>
              <a:rPr lang="en-US" dirty="0"/>
              <a:t>Vendors like Cab Driver, Bus, Metro also have the same wallets for common payment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536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1578-DE6A-6146-9A23-714EDA4C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Payment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8F6-187E-D744-BA49-14A3E65F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user travels from point A to B via multiple transport modes</a:t>
            </a:r>
          </a:p>
          <a:p>
            <a:r>
              <a:rPr lang="en-US" dirty="0"/>
              <a:t>User simply has to scan his/her QR code while entering and exiting a transport.</a:t>
            </a:r>
          </a:p>
          <a:p>
            <a:r>
              <a:rPr lang="en-US" dirty="0"/>
              <a:t>Our system will automatically calculate the distance and time metrics covered by the user.</a:t>
            </a:r>
          </a:p>
          <a:p>
            <a:r>
              <a:rPr lang="en-US" dirty="0"/>
              <a:t>Then at the end of the journey the system will deduct the total fare of the journey from the user’s wallet.</a:t>
            </a:r>
          </a:p>
          <a:p>
            <a:r>
              <a:rPr lang="en-US" dirty="0"/>
              <a:t>After that it will distribute the amount to respective vendors(cab, bus, metro) wallets</a:t>
            </a:r>
          </a:p>
          <a:p>
            <a:r>
              <a:rPr lang="en-US" dirty="0"/>
              <a:t>This helps in achieving a common reliable and fast payment platform where everyone is UNITED.</a:t>
            </a:r>
          </a:p>
        </p:txBody>
      </p:sp>
    </p:spTree>
    <p:extLst>
      <p:ext uri="{BB962C8B-B14F-4D97-AF65-F5344CB8AC3E}">
        <p14:creationId xmlns:p14="http://schemas.microsoft.com/office/powerpoint/2010/main" val="354930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0D0-CDA6-C244-9B1F-9D4C38F2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BEFB-92C5-0847-8999-5BA3E64D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a user want to travel from A to B</a:t>
            </a:r>
          </a:p>
          <a:p>
            <a:r>
              <a:rPr lang="en-US" dirty="0"/>
              <a:t>Now every route can have multiple transport modes included to reach point B</a:t>
            </a:r>
          </a:p>
          <a:p>
            <a:r>
              <a:rPr lang="en-US" dirty="0"/>
              <a:t>So our system suggests user multiple routes that can be taken to reach point B</a:t>
            </a:r>
          </a:p>
          <a:p>
            <a:r>
              <a:rPr lang="en-US" dirty="0"/>
              <a:t>This provides user various options so that he can decide the route to his liking based on fare, comfort, etc..</a:t>
            </a:r>
          </a:p>
        </p:txBody>
      </p:sp>
    </p:spTree>
    <p:extLst>
      <p:ext uri="{BB962C8B-B14F-4D97-AF65-F5344CB8AC3E}">
        <p14:creationId xmlns:p14="http://schemas.microsoft.com/office/powerpoint/2010/main" val="371470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F495-634B-9443-A433-C283FE52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7556-C026-1B4C-BE2D-61203294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route that our system recommends and this promotes public transport more than private transport.</a:t>
            </a:r>
          </a:p>
          <a:p>
            <a:r>
              <a:rPr lang="en-US" dirty="0"/>
              <a:t>If this has multiple legs to reach from A to B with Moto, then Bus, then Metro then Walk.</a:t>
            </a:r>
          </a:p>
          <a:p>
            <a:r>
              <a:rPr lang="en-US" dirty="0"/>
              <a:t>If the Walk is more than 10mins then our system will try to substitute that with a better alternative like auto , moto, share to improve the comfort rating.</a:t>
            </a:r>
          </a:p>
          <a:p>
            <a:r>
              <a:rPr lang="en-US" dirty="0"/>
              <a:t>This substitution is based on various factors like current weather conditions, comfort level of individual modes, traffic,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it is raining or snowing for that location then it will avoid moto as substituted mode and look for other alternatives.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24BB-6E66-7948-AF48-6B4049C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2286-7A1E-9E4A-9A42-C01CA995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set the best route for private cabs, available in the area</a:t>
            </a:r>
          </a:p>
          <a:p>
            <a:r>
              <a:rPr lang="en-US" dirty="0"/>
              <a:t>This will have the best comfort rating possible</a:t>
            </a:r>
          </a:p>
          <a:p>
            <a:r>
              <a:rPr lang="en-US" dirty="0"/>
              <a:t>But this comfort rating will still be dependent on current traffic on route, distance, time, etc.</a:t>
            </a:r>
          </a:p>
        </p:txBody>
      </p:sp>
    </p:spTree>
    <p:extLst>
      <p:ext uri="{BB962C8B-B14F-4D97-AF65-F5344CB8AC3E}">
        <p14:creationId xmlns:p14="http://schemas.microsoft.com/office/powerpoint/2010/main" val="265436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{DB0B5B2C-039D-504A-AEBC-40454E20FE1E}tf10001076</Template>
  <TotalTime>62</TotalTime>
  <Words>624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Let’s Move, India</vt:lpstr>
      <vt:lpstr>Problem Statement</vt:lpstr>
      <vt:lpstr>Solution</vt:lpstr>
      <vt:lpstr>Architecture</vt:lpstr>
      <vt:lpstr>Aadhaar Wallet</vt:lpstr>
      <vt:lpstr>Common Payment System</vt:lpstr>
      <vt:lpstr>Routes</vt:lpstr>
      <vt:lpstr>Recommended Route</vt:lpstr>
      <vt:lpstr>Best Route</vt:lpstr>
      <vt:lpstr>Thank You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Move, India</dc:title>
  <dc:creator>Prateek MISHRA</dc:creator>
  <cp:lastModifiedBy>Prateek MISHRA</cp:lastModifiedBy>
  <cp:revision>7</cp:revision>
  <dcterms:created xsi:type="dcterms:W3CDTF">2018-08-28T16:02:25Z</dcterms:created>
  <dcterms:modified xsi:type="dcterms:W3CDTF">2018-08-28T17:04:50Z</dcterms:modified>
</cp:coreProperties>
</file>