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8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78" r:id="rId18"/>
    <p:sldId id="263" r:id="rId19"/>
    <p:sldId id="279" r:id="rId20"/>
    <p:sldId id="281" r:id="rId21"/>
    <p:sldId id="280" r:id="rId22"/>
    <p:sldId id="275" r:id="rId23"/>
    <p:sldId id="274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Wallet Management App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Presentation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Prajjawal Banati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SAP ID 500060722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CSEG2013 OOPs through Java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Dhirendra Kumar Sharma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Cybernetics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Dehradun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en-IN" dirty="0" smtClean="0"/>
              <a:t>Dashboard 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60863"/>
            <a:ext cx="8610600" cy="403828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Dashboard</a:t>
            </a:r>
          </a:p>
          <a:p>
            <a:r>
              <a:rPr lang="en-IN" dirty="0" smtClean="0"/>
              <a:t>Constructor:- Dashboard()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():-private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jButton1ActionPerformed(Action Event):- private void [</a:t>
            </a:r>
            <a:r>
              <a:rPr lang="en-IN" b="1" dirty="0" smtClean="0"/>
              <a:t>Pay</a:t>
            </a:r>
            <a:r>
              <a:rPr lang="en-IN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jButton2ActionPerformed(Action Event):- private void [</a:t>
            </a:r>
            <a:r>
              <a:rPr lang="en-IN" b="1" dirty="0" smtClean="0"/>
              <a:t>Logout</a:t>
            </a:r>
            <a:r>
              <a:rPr lang="en-IN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jButton3ActionPerformed(Action </a:t>
            </a:r>
            <a:r>
              <a:rPr lang="en-IN" dirty="0"/>
              <a:t>Event):- private void </a:t>
            </a:r>
            <a:r>
              <a:rPr lang="en-IN" dirty="0" smtClean="0"/>
              <a:t>[</a:t>
            </a:r>
            <a:r>
              <a:rPr lang="en-IN" b="1" dirty="0" smtClean="0"/>
              <a:t>Add Money</a:t>
            </a:r>
            <a:r>
              <a:rPr lang="en-IN" dirty="0" smtClean="0"/>
              <a:t>]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jButton4ActionPerformed(Action </a:t>
            </a:r>
            <a:r>
              <a:rPr lang="en-IN" dirty="0"/>
              <a:t>Event):- private void </a:t>
            </a:r>
            <a:r>
              <a:rPr lang="en-IN" dirty="0" smtClean="0"/>
              <a:t>[</a:t>
            </a:r>
            <a:r>
              <a:rPr lang="en-IN" b="1" dirty="0" smtClean="0"/>
              <a:t>Passbook</a:t>
            </a:r>
            <a:r>
              <a:rPr lang="en-IN" dirty="0" smtClean="0"/>
              <a:t>]</a:t>
            </a:r>
          </a:p>
          <a:p>
            <a:r>
              <a:rPr lang="en-IN" dirty="0" smtClean="0"/>
              <a:t>Other Entities:-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jLabel2Field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58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 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Pay</a:t>
            </a:r>
          </a:p>
          <a:p>
            <a:r>
              <a:rPr lang="en-IN" dirty="0" smtClean="0"/>
              <a:t>Constructor:- Pay()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 private void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jButton1ActionPerformed(Action Event):- private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jButton2ActionPerformed(Action Event):- private void </a:t>
            </a:r>
          </a:p>
          <a:p>
            <a:r>
              <a:rPr lang="en-IN" dirty="0" smtClean="0"/>
              <a:t>Other Entities:-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jTextfield1(accept the sender </a:t>
            </a:r>
            <a:r>
              <a:rPr lang="en-IN" b="1" dirty="0" err="1" smtClean="0"/>
              <a:t>user_id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jTextfield2 (accept the </a:t>
            </a:r>
            <a:r>
              <a:rPr lang="en-IN" b="1" dirty="0" smtClean="0"/>
              <a:t>money</a:t>
            </a:r>
            <a:r>
              <a:rPr lang="en-IN" dirty="0" smtClean="0"/>
              <a:t> to be paid)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32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IN" dirty="0" smtClean="0"/>
              <a:t>Add Money(Java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</a:t>
            </a:r>
            <a:r>
              <a:rPr lang="en-IN" dirty="0" err="1" smtClean="0"/>
              <a:t>AddMoney</a:t>
            </a:r>
            <a:endParaRPr lang="en-IN" dirty="0" smtClean="0"/>
          </a:p>
          <a:p>
            <a:r>
              <a:rPr lang="en-IN" dirty="0" smtClean="0"/>
              <a:t>Constructor:- </a:t>
            </a:r>
            <a:r>
              <a:rPr lang="en-IN" dirty="0" err="1" smtClean="0"/>
              <a:t>AddMoney</a:t>
            </a:r>
            <a:r>
              <a:rPr lang="en-IN" dirty="0" smtClean="0"/>
              <a:t>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initComponents</a:t>
            </a:r>
            <a:r>
              <a:rPr lang="en-IN" dirty="0" smtClean="0"/>
              <a:t>():- </a:t>
            </a:r>
            <a:r>
              <a:rPr lang="en-IN" dirty="0"/>
              <a:t>private void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jButton1ActionPerformed(Action Event):- private </a:t>
            </a:r>
            <a:r>
              <a:rPr lang="en-IN" dirty="0" smtClean="0"/>
              <a:t>void [</a:t>
            </a:r>
            <a:r>
              <a:rPr lang="en-IN" b="1" dirty="0" smtClean="0"/>
              <a:t>Close</a:t>
            </a:r>
            <a:r>
              <a:rPr lang="en-IN" dirty="0" smtClean="0"/>
              <a:t>]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jButton2ActionPerformed(Action Event):- private void </a:t>
            </a:r>
            <a:r>
              <a:rPr lang="en-IN" dirty="0" smtClean="0"/>
              <a:t>[</a:t>
            </a:r>
            <a:r>
              <a:rPr lang="en-IN" b="1" dirty="0" smtClean="0"/>
              <a:t>Add</a:t>
            </a:r>
            <a:r>
              <a:rPr lang="en-IN" dirty="0" smtClean="0"/>
              <a:t>]</a:t>
            </a:r>
          </a:p>
          <a:p>
            <a:r>
              <a:rPr lang="en-IN" dirty="0" smtClean="0"/>
              <a:t>Other Entities:-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jTextField1(accept the money to be </a:t>
            </a:r>
            <a:r>
              <a:rPr lang="en-IN" b="1" dirty="0" smtClean="0"/>
              <a:t>added</a:t>
            </a:r>
            <a:r>
              <a:rPr lang="en-IN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69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49234"/>
          </a:xfrm>
        </p:spPr>
        <p:txBody>
          <a:bodyPr/>
          <a:lstStyle/>
          <a:p>
            <a:r>
              <a:rPr lang="en-IN" dirty="0" smtClean="0"/>
              <a:t>Password(Java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Password</a:t>
            </a:r>
          </a:p>
          <a:p>
            <a:r>
              <a:rPr lang="en-IN" dirty="0" smtClean="0"/>
              <a:t>Constructor:-Password()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():-private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jButton1ActionPerformed(Action Event):- private void </a:t>
            </a:r>
            <a:r>
              <a:rPr lang="en-IN" b="1" dirty="0" smtClean="0"/>
              <a:t>[Proceed]</a:t>
            </a:r>
          </a:p>
          <a:p>
            <a:r>
              <a:rPr lang="en-IN" dirty="0" smtClean="0"/>
              <a:t>Other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jPasswordField1(accept the password)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30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Passbook(Java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Passbook</a:t>
            </a:r>
          </a:p>
          <a:p>
            <a:r>
              <a:rPr lang="en-IN" dirty="0" smtClean="0"/>
              <a:t>Constructor:- Passbook()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():- private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jButton1ActionPerformed(Action Event):- private void </a:t>
            </a:r>
            <a:r>
              <a:rPr lang="en-IN" b="1" dirty="0" smtClean="0"/>
              <a:t>[Close]</a:t>
            </a:r>
          </a:p>
          <a:p>
            <a:r>
              <a:rPr lang="en-IN" dirty="0" smtClean="0"/>
              <a:t>Other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jTable1(Show the </a:t>
            </a:r>
            <a:r>
              <a:rPr lang="en-IN" b="1" dirty="0" smtClean="0"/>
              <a:t>paid</a:t>
            </a:r>
            <a:r>
              <a:rPr lang="en-IN" dirty="0" smtClean="0"/>
              <a:t> transactions)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jTable2 </a:t>
            </a:r>
            <a:r>
              <a:rPr lang="en-IN" dirty="0"/>
              <a:t>(Show the </a:t>
            </a:r>
            <a:r>
              <a:rPr lang="en-IN" b="1" dirty="0" smtClean="0"/>
              <a:t>received</a:t>
            </a:r>
            <a:r>
              <a:rPr lang="en-IN" dirty="0" smtClean="0"/>
              <a:t> </a:t>
            </a:r>
            <a:r>
              <a:rPr lang="en-IN" dirty="0"/>
              <a:t>transactions)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jTable3 </a:t>
            </a:r>
            <a:r>
              <a:rPr lang="en-IN" dirty="0"/>
              <a:t>(Show the </a:t>
            </a:r>
            <a:r>
              <a:rPr lang="en-IN" b="1" dirty="0" smtClean="0"/>
              <a:t>added money</a:t>
            </a:r>
            <a:r>
              <a:rPr lang="en-IN" dirty="0" smtClean="0"/>
              <a:t> </a:t>
            </a:r>
            <a:r>
              <a:rPr lang="en-IN" dirty="0"/>
              <a:t>transactions)</a:t>
            </a:r>
          </a:p>
        </p:txBody>
      </p:sp>
    </p:spTree>
    <p:extLst>
      <p:ext uri="{BB962C8B-B14F-4D97-AF65-F5344CB8AC3E}">
        <p14:creationId xmlns:p14="http://schemas.microsoft.com/office/powerpoint/2010/main" val="77068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IN" dirty="0" smtClean="0"/>
              <a:t>Database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u="sng" dirty="0" smtClean="0"/>
              <a:t>Database Name:- </a:t>
            </a:r>
            <a:r>
              <a:rPr lang="en-IN" dirty="0" smtClean="0"/>
              <a:t>Bank</a:t>
            </a:r>
          </a:p>
          <a:p>
            <a:r>
              <a:rPr lang="en-IN" b="1" u="sng" dirty="0" smtClean="0"/>
              <a:t>Table 1:-</a:t>
            </a:r>
            <a:r>
              <a:rPr lang="en-IN" dirty="0" smtClean="0"/>
              <a:t> add money</a:t>
            </a:r>
          </a:p>
          <a:p>
            <a:r>
              <a:rPr lang="en-IN" dirty="0" smtClean="0"/>
              <a:t>(Name, DOB, User ID, Password, Balance) </a:t>
            </a:r>
          </a:p>
          <a:p>
            <a:r>
              <a:rPr lang="en-IN" b="1" u="sng" dirty="0" smtClean="0"/>
              <a:t>Table 2:- </a:t>
            </a:r>
            <a:r>
              <a:rPr lang="en-IN" dirty="0" smtClean="0"/>
              <a:t>details</a:t>
            </a:r>
          </a:p>
          <a:p>
            <a:r>
              <a:rPr lang="en-IN" dirty="0" smtClean="0"/>
              <a:t>(Date, Time, User ID, Balance)</a:t>
            </a:r>
          </a:p>
          <a:p>
            <a:r>
              <a:rPr lang="en-IN" b="1" u="sng" dirty="0" smtClean="0"/>
              <a:t>Table 3:- </a:t>
            </a:r>
            <a:r>
              <a:rPr lang="en-IN" dirty="0"/>
              <a:t> </a:t>
            </a:r>
            <a:r>
              <a:rPr lang="en-IN" dirty="0" smtClean="0"/>
              <a:t>transactions</a:t>
            </a:r>
          </a:p>
          <a:p>
            <a:r>
              <a:rPr lang="en-IN" dirty="0" smtClean="0"/>
              <a:t>(Date, Time, </a:t>
            </a:r>
            <a:r>
              <a:rPr lang="en-IN" dirty="0" err="1" smtClean="0"/>
              <a:t>Sent_To</a:t>
            </a:r>
            <a:r>
              <a:rPr lang="en-IN" dirty="0" smtClean="0"/>
              <a:t>, Amount, Balance, Admin)</a:t>
            </a:r>
          </a:p>
          <a:p>
            <a:r>
              <a:rPr lang="en-IN" b="1" u="sng" dirty="0"/>
              <a:t>Table </a:t>
            </a:r>
            <a:r>
              <a:rPr lang="en-IN" b="1" u="sng" dirty="0" smtClean="0"/>
              <a:t>4:- </a:t>
            </a:r>
            <a:r>
              <a:rPr lang="en-IN" dirty="0" smtClean="0"/>
              <a:t> transactions2</a:t>
            </a:r>
          </a:p>
          <a:p>
            <a:r>
              <a:rPr lang="en-IN" dirty="0"/>
              <a:t>(Date, Time, </a:t>
            </a:r>
            <a:r>
              <a:rPr lang="en-IN" dirty="0" err="1" smtClean="0"/>
              <a:t>Recieved_From</a:t>
            </a:r>
            <a:r>
              <a:rPr lang="en-IN" dirty="0" smtClean="0"/>
              <a:t>, </a:t>
            </a:r>
            <a:r>
              <a:rPr lang="en-IN" dirty="0"/>
              <a:t>Amount, Balance, Admin)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28510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XAMMP Server(For SQL Database Connectivity)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09800"/>
            <a:ext cx="6934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Login Page	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71687"/>
            <a:ext cx="43624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85950"/>
            <a:ext cx="5486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description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Money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314575"/>
            <a:ext cx="5143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Pay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057400"/>
            <a:ext cx="4829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286000"/>
            <a:ext cx="4924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en-US" dirty="0" smtClean="0"/>
              <a:t>Passbook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05" y="1600200"/>
            <a:ext cx="285999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place of using password to carry out the transaction OTP service will be kept in place of that to make it more secure.</a:t>
            </a:r>
          </a:p>
          <a:p>
            <a:r>
              <a:rPr lang="en-US" dirty="0" smtClean="0"/>
              <a:t>If a user is </a:t>
            </a:r>
            <a:r>
              <a:rPr lang="en-US" dirty="0" err="1" smtClean="0"/>
              <a:t>loginned</a:t>
            </a:r>
            <a:r>
              <a:rPr lang="en-US" dirty="0" smtClean="0"/>
              <a:t> on one device he will not able to access the account on other device until he logs out from the former device.</a:t>
            </a:r>
          </a:p>
          <a:p>
            <a:r>
              <a:rPr lang="en-US" dirty="0" smtClean="0"/>
              <a:t> Random Password Generator.</a:t>
            </a:r>
          </a:p>
          <a:p>
            <a:r>
              <a:rPr lang="en-US" dirty="0" smtClean="0"/>
              <a:t>Payment module will contain a list of previous senders to make fast transactions.</a:t>
            </a:r>
          </a:p>
          <a:p>
            <a:r>
              <a:rPr lang="en-US" dirty="0" smtClean="0"/>
              <a:t>Forgot password Module will be installed.</a:t>
            </a:r>
          </a:p>
          <a:p>
            <a:r>
              <a:rPr lang="en-US" dirty="0" smtClean="0"/>
              <a:t>Recent Transactions carried would be messaged to the user’s mobile number.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 project is related to Platform </a:t>
            </a:r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W</a:t>
            </a:r>
            <a:r>
              <a:rPr lang="en-US" dirty="0" smtClean="0"/>
              <a:t>allet management app. </a:t>
            </a:r>
          </a:p>
          <a:p>
            <a:r>
              <a:rPr lang="en-US" dirty="0" smtClean="0"/>
              <a:t>Idea behind my Application is to make Money transactions secure and easy.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Money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Passbook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" y="487362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Description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7824" y="1371600"/>
            <a:ext cx="4760976" cy="3124200"/>
          </a:xfrm>
        </p:spPr>
        <p:txBody>
          <a:bodyPr>
            <a:normAutofit/>
          </a:bodyPr>
          <a:lstStyle/>
          <a:p>
            <a:r>
              <a:rPr lang="en-US" b="1" dirty="0" smtClean="0"/>
              <a:t>Login Module</a:t>
            </a:r>
          </a:p>
          <a:p>
            <a:r>
              <a:rPr lang="en-US" b="1" dirty="0" smtClean="0"/>
              <a:t>Add Money Module</a:t>
            </a:r>
          </a:p>
          <a:p>
            <a:r>
              <a:rPr lang="en-US" b="1" dirty="0" smtClean="0"/>
              <a:t>Pay Money Module</a:t>
            </a:r>
            <a:endParaRPr lang="en-US" dirty="0"/>
          </a:p>
          <a:p>
            <a:r>
              <a:rPr lang="en-US" b="1" dirty="0" smtClean="0"/>
              <a:t>Passbook Module</a:t>
            </a:r>
          </a:p>
          <a:p>
            <a:r>
              <a:rPr lang="en-US" b="1" dirty="0" smtClean="0"/>
              <a:t>Timer Window</a:t>
            </a:r>
          </a:p>
          <a:p>
            <a:r>
              <a:rPr lang="en-US" b="1" dirty="0" smtClean="0"/>
              <a:t>Password  Window</a:t>
            </a:r>
            <a:endParaRPr lang="en-US" b="1" dirty="0"/>
          </a:p>
          <a:p>
            <a:pPr marL="0" indent="0">
              <a:buNone/>
            </a:pPr>
            <a:endParaRPr lang="en-US" b="1" u="sng" dirty="0"/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623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Classes Defined in my Project:-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Wallet:-</a:t>
            </a:r>
            <a:r>
              <a:rPr lang="en-US" b="1" dirty="0" smtClean="0">
                <a:solidFill>
                  <a:schemeClr val="tx2"/>
                </a:solidFill>
              </a:rPr>
              <a:t> Package</a:t>
            </a:r>
            <a:r>
              <a:rPr lang="en-US" b="1" u="sng" dirty="0" smtClean="0">
                <a:solidFill>
                  <a:schemeClr val="tx2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Login:-</a:t>
            </a:r>
            <a:r>
              <a:rPr lang="en-US" b="1" dirty="0" smtClean="0">
                <a:solidFill>
                  <a:schemeClr val="tx2"/>
                </a:solidFill>
              </a:rPr>
              <a:t> Java Frame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Add account:-  </a:t>
            </a:r>
            <a:r>
              <a:rPr lang="en-US" b="1" dirty="0" smtClean="0">
                <a:solidFill>
                  <a:schemeClr val="tx2"/>
                </a:solidFill>
              </a:rPr>
              <a:t>Java Frame Form</a:t>
            </a:r>
            <a:endParaRPr lang="en-US" b="1" u="sng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Pay:-</a:t>
            </a:r>
            <a:r>
              <a:rPr lang="en-US" b="1" dirty="0" smtClean="0">
                <a:solidFill>
                  <a:schemeClr val="tx2"/>
                </a:solidFill>
              </a:rPr>
              <a:t> Java Frame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Dashboard:-</a:t>
            </a:r>
            <a:r>
              <a:rPr lang="en-US" b="1" dirty="0" smtClean="0">
                <a:solidFill>
                  <a:schemeClr val="tx2"/>
                </a:solidFill>
              </a:rPr>
              <a:t> Java Frame Form</a:t>
            </a:r>
            <a:r>
              <a:rPr lang="en-US" b="1" u="sng" dirty="0" smtClean="0">
                <a:solidFill>
                  <a:schemeClr val="tx2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Add money:-</a:t>
            </a:r>
            <a:r>
              <a:rPr lang="en-US" b="1" dirty="0" smtClean="0">
                <a:solidFill>
                  <a:schemeClr val="tx2"/>
                </a:solidFill>
              </a:rPr>
              <a:t> Java Frame Form</a:t>
            </a:r>
            <a:endParaRPr lang="en-US" b="1" u="sng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chemeClr val="tx2"/>
                </a:solidFill>
              </a:rPr>
              <a:t>Passbook:-</a:t>
            </a:r>
            <a:r>
              <a:rPr lang="en-US" b="1" dirty="0" smtClean="0">
                <a:solidFill>
                  <a:schemeClr val="tx2"/>
                </a:solidFill>
              </a:rPr>
              <a:t> Java Frame Form</a:t>
            </a:r>
          </a:p>
          <a:p>
            <a:pPr marL="0" indent="0">
              <a:buNone/>
            </a:pPr>
            <a:endParaRPr lang="en-US" b="1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 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Concepts which are used in this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Java AWT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Polymorphism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0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Wallet:-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Class:- Wallet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12087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84238"/>
          </a:xfrm>
        </p:spPr>
        <p:txBody>
          <a:bodyPr/>
          <a:lstStyle/>
          <a:p>
            <a:r>
              <a:rPr lang="en-IN" dirty="0" smtClean="0"/>
              <a:t>Login 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4095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Package:- Wallet</a:t>
            </a:r>
          </a:p>
          <a:p>
            <a:r>
              <a:rPr lang="en-IN" dirty="0" smtClean="0"/>
              <a:t>Class:- Login</a:t>
            </a:r>
          </a:p>
          <a:p>
            <a:r>
              <a:rPr lang="en-IN" dirty="0" smtClean="0"/>
              <a:t>Constructor:- Login()</a:t>
            </a:r>
          </a:p>
          <a:p>
            <a:r>
              <a:rPr lang="en-IN" dirty="0" smtClean="0"/>
              <a:t>Functions:- </a:t>
            </a:r>
          </a:p>
          <a:p>
            <a:pPr marL="514350" indent="-514350"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[]):- public void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():-Private void</a:t>
            </a:r>
          </a:p>
          <a:p>
            <a:pPr marL="514350" indent="-514350">
              <a:buAutoNum type="arabicPeriod"/>
            </a:pPr>
            <a:r>
              <a:rPr lang="en-IN" dirty="0" smtClean="0"/>
              <a:t>jButton1ActionPerformed(</a:t>
            </a:r>
            <a:r>
              <a:rPr lang="en-IN" dirty="0" err="1" smtClean="0"/>
              <a:t>ActionEvent</a:t>
            </a:r>
            <a:r>
              <a:rPr lang="en-IN" dirty="0" smtClean="0"/>
              <a:t>):- Private void [</a:t>
            </a:r>
            <a:r>
              <a:rPr lang="en-IN" b="1" dirty="0" smtClean="0"/>
              <a:t>Add Account</a:t>
            </a:r>
            <a:r>
              <a:rPr lang="en-IN" dirty="0" smtClean="0"/>
              <a:t>]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dirty="0" smtClean="0"/>
              <a:t>jButton2ActionPerformed(</a:t>
            </a:r>
            <a:r>
              <a:rPr lang="en-IN" dirty="0" err="1" smtClean="0"/>
              <a:t>ActionEvent</a:t>
            </a:r>
            <a:r>
              <a:rPr lang="en-IN" dirty="0"/>
              <a:t>):- Private </a:t>
            </a:r>
            <a:r>
              <a:rPr lang="en-IN" dirty="0" smtClean="0"/>
              <a:t>void [</a:t>
            </a:r>
            <a:r>
              <a:rPr lang="en-IN" b="1" dirty="0" smtClean="0"/>
              <a:t>Login</a:t>
            </a:r>
            <a:r>
              <a:rPr lang="en-IN" dirty="0" smtClean="0"/>
              <a:t>]</a:t>
            </a:r>
          </a:p>
          <a:p>
            <a:pPr marL="514350" indent="-514350">
              <a:buFont typeface="Wingdings 2"/>
              <a:buAutoNum type="arabicPeriod"/>
            </a:pPr>
            <a:r>
              <a:rPr lang="en-IN" dirty="0" smtClean="0"/>
              <a:t>jButton3ActionPerformed(</a:t>
            </a:r>
            <a:r>
              <a:rPr lang="en-IN" dirty="0" err="1" smtClean="0"/>
              <a:t>ActionEvent</a:t>
            </a:r>
            <a:r>
              <a:rPr lang="en-IN" dirty="0"/>
              <a:t>):- Private </a:t>
            </a:r>
            <a:r>
              <a:rPr lang="en-IN" dirty="0" smtClean="0"/>
              <a:t>void [</a:t>
            </a:r>
            <a:r>
              <a:rPr lang="en-IN" b="1" dirty="0" smtClean="0"/>
              <a:t>Close</a:t>
            </a:r>
            <a:r>
              <a:rPr lang="en-IN" dirty="0" smtClean="0"/>
              <a:t>]</a:t>
            </a:r>
          </a:p>
          <a:p>
            <a:r>
              <a:rPr lang="en-IN" dirty="0" smtClean="0"/>
              <a:t>Other Entities:-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jTextField1:- (Accept the </a:t>
            </a:r>
            <a:r>
              <a:rPr lang="en-IN" b="1" dirty="0" err="1" smtClean="0"/>
              <a:t>user_id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jPasswordField1:- </a:t>
            </a:r>
            <a:r>
              <a:rPr lang="en-IN" dirty="0"/>
              <a:t>(Accept the </a:t>
            </a:r>
            <a:r>
              <a:rPr lang="en-IN" b="1" dirty="0" smtClean="0"/>
              <a:t>password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8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884238"/>
          </a:xfrm>
        </p:spPr>
        <p:txBody>
          <a:bodyPr/>
          <a:lstStyle/>
          <a:p>
            <a:r>
              <a:rPr lang="en-IN" dirty="0" smtClean="0"/>
              <a:t>Add Account (Java Frame Form)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84832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Package:- Wallet</a:t>
            </a:r>
            <a:endParaRPr lang="en-IN" dirty="0" smtClean="0"/>
          </a:p>
          <a:p>
            <a:r>
              <a:rPr lang="en-IN" dirty="0" smtClean="0"/>
              <a:t>Class:- </a:t>
            </a:r>
            <a:r>
              <a:rPr lang="en-IN" dirty="0" err="1" smtClean="0"/>
              <a:t>AddAccount</a:t>
            </a:r>
            <a:endParaRPr lang="en-IN" dirty="0" smtClean="0"/>
          </a:p>
          <a:p>
            <a:r>
              <a:rPr lang="en-IN" dirty="0" smtClean="0"/>
              <a:t>Constructor:- </a:t>
            </a:r>
            <a:r>
              <a:rPr lang="en-IN" dirty="0" err="1" smtClean="0"/>
              <a:t>AddAccount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Functions:-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Main(String </a:t>
            </a:r>
            <a:r>
              <a:rPr lang="en-IN" dirty="0" err="1" smtClean="0"/>
              <a:t>args</a:t>
            </a:r>
            <a:r>
              <a:rPr lang="en-IN" dirty="0" smtClean="0"/>
              <a:t>[]):- public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initComponents</a:t>
            </a:r>
            <a:r>
              <a:rPr lang="en-IN" dirty="0" smtClean="0"/>
              <a:t>():- </a:t>
            </a:r>
            <a:r>
              <a:rPr lang="en-IN" dirty="0"/>
              <a:t>p</a:t>
            </a:r>
            <a:r>
              <a:rPr lang="en-IN" dirty="0" smtClean="0"/>
              <a:t>rivate void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jButton1ActionPerformed(</a:t>
            </a:r>
            <a:r>
              <a:rPr lang="en-IN" dirty="0" err="1"/>
              <a:t>ActionEvent</a:t>
            </a:r>
            <a:r>
              <a:rPr lang="en-IN" dirty="0" smtClean="0"/>
              <a:t>):- private void [</a:t>
            </a:r>
            <a:r>
              <a:rPr lang="en-IN" b="1" dirty="0" smtClean="0"/>
              <a:t>Register</a:t>
            </a:r>
            <a:r>
              <a:rPr lang="en-IN" dirty="0" smtClean="0"/>
              <a:t>]</a:t>
            </a:r>
            <a:endParaRPr lang="en-I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jButton2ActionPerformed(</a:t>
            </a:r>
            <a:r>
              <a:rPr lang="en-IN" dirty="0" err="1" smtClean="0"/>
              <a:t>ActionEvent</a:t>
            </a:r>
            <a:r>
              <a:rPr lang="en-IN" dirty="0" smtClean="0"/>
              <a:t>):- private void [</a:t>
            </a:r>
            <a:r>
              <a:rPr lang="en-IN" b="1" dirty="0" smtClean="0"/>
              <a:t>Close</a:t>
            </a:r>
            <a:r>
              <a:rPr lang="en-IN" dirty="0" smtClean="0"/>
              <a:t>]</a:t>
            </a:r>
          </a:p>
          <a:p>
            <a:r>
              <a:rPr lang="en-IN" dirty="0" smtClean="0"/>
              <a:t>Other Entities:-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jTextField1:- (Accept the </a:t>
            </a:r>
            <a:r>
              <a:rPr lang="en-IN" b="1" dirty="0" smtClean="0"/>
              <a:t>Name</a:t>
            </a:r>
            <a:r>
              <a:rPr lang="en-IN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jTextField2:- </a:t>
            </a:r>
            <a:r>
              <a:rPr lang="en-IN" dirty="0"/>
              <a:t>(Accept the </a:t>
            </a:r>
            <a:r>
              <a:rPr lang="en-IN" b="1" dirty="0" smtClean="0"/>
              <a:t>Date Of Birth</a:t>
            </a:r>
            <a:r>
              <a:rPr lang="en-IN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jTextField3:- </a:t>
            </a:r>
            <a:r>
              <a:rPr lang="en-IN" dirty="0"/>
              <a:t>(Accept the </a:t>
            </a:r>
            <a:r>
              <a:rPr lang="en-IN" b="1" dirty="0" err="1" smtClean="0"/>
              <a:t>User_id</a:t>
            </a:r>
            <a:r>
              <a:rPr lang="en-IN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jPasswordField1:- </a:t>
            </a:r>
            <a:r>
              <a:rPr lang="en-IN" dirty="0"/>
              <a:t>(Accept the </a:t>
            </a:r>
            <a:r>
              <a:rPr lang="en-IN" b="1" dirty="0" smtClean="0"/>
              <a:t>Password</a:t>
            </a:r>
            <a:r>
              <a:rPr lang="en-IN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jPasswordField5:- </a:t>
            </a:r>
            <a:r>
              <a:rPr lang="en-IN" dirty="0"/>
              <a:t>(Accept the </a:t>
            </a:r>
            <a:r>
              <a:rPr lang="en-IN" b="1" dirty="0" smtClean="0"/>
              <a:t>Confirm Password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89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1006</TotalTime>
  <Words>753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Franklin Gothic Book</vt:lpstr>
      <vt:lpstr>Perpetua</vt:lpstr>
      <vt:lpstr>Times New Roman</vt:lpstr>
      <vt:lpstr>Wingdings 2</vt:lpstr>
      <vt:lpstr>Equity</vt:lpstr>
      <vt:lpstr>Wallet Management App</vt:lpstr>
      <vt:lpstr>Contents</vt:lpstr>
      <vt:lpstr>Project Overview</vt:lpstr>
      <vt:lpstr>Requirement Description</vt:lpstr>
      <vt:lpstr>Methodology </vt:lpstr>
      <vt:lpstr>Concepts   </vt:lpstr>
      <vt:lpstr>Class Wallet:-</vt:lpstr>
      <vt:lpstr>Login (Java Frame Form)</vt:lpstr>
      <vt:lpstr>Add Account (Java Frame Form)</vt:lpstr>
      <vt:lpstr>Dashboard (Java Frame Form)</vt:lpstr>
      <vt:lpstr>Pay (Java Frame Form)</vt:lpstr>
      <vt:lpstr>Add Money(Java Frame Form)</vt:lpstr>
      <vt:lpstr>Password(Java Frame Form)</vt:lpstr>
      <vt:lpstr>Passbook(Java Frame Form)</vt:lpstr>
      <vt:lpstr>Database Definition</vt:lpstr>
      <vt:lpstr>Tools</vt:lpstr>
      <vt:lpstr>Output Layout </vt:lpstr>
      <vt:lpstr>Output Layout</vt:lpstr>
      <vt:lpstr>Output Layout</vt:lpstr>
      <vt:lpstr>Output Layout</vt:lpstr>
      <vt:lpstr>Output Layout</vt:lpstr>
      <vt:lpstr>Output Layout</vt:lpstr>
      <vt:lpstr>Output Layout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Dhirendra Sharma</dc:creator>
  <cp:lastModifiedBy>prajjawal banati</cp:lastModifiedBy>
  <cp:revision>47</cp:revision>
  <dcterms:created xsi:type="dcterms:W3CDTF">2006-08-16T00:00:00Z</dcterms:created>
  <dcterms:modified xsi:type="dcterms:W3CDTF">2019-05-01T04:41:30Z</dcterms:modified>
</cp:coreProperties>
</file>