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9"/>
  </p:notesMasterIdLst>
  <p:handoutMasterIdLst>
    <p:handoutMasterId r:id="rId10"/>
  </p:handoutMasterIdLst>
  <p:sldIdLst>
    <p:sldId id="259" r:id="rId2"/>
    <p:sldId id="260" r:id="rId3"/>
    <p:sldId id="261" r:id="rId4"/>
    <p:sldId id="265" r:id="rId5"/>
    <p:sldId id="262" r:id="rId6"/>
    <p:sldId id="263" r:id="rId7"/>
    <p:sldId id="264" r:id="rId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304" userDrawn="1">
          <p15:clr>
            <a:srgbClr val="A4A3A4"/>
          </p15:clr>
        </p15:guide>
        <p15:guide id="3" orient="horz" pos="4144" userDrawn="1">
          <p15:clr>
            <a:srgbClr val="A4A3A4"/>
          </p15:clr>
        </p15:guide>
        <p15:guide id="4" orient="horz" pos="3952" userDrawn="1">
          <p15:clr>
            <a:srgbClr val="A4A3A4"/>
          </p15:clr>
        </p15:guide>
        <p15:guide id="5" orient="horz" pos="1136" userDrawn="1">
          <p15:clr>
            <a:srgbClr val="A4A3A4"/>
          </p15:clr>
        </p15:guide>
        <p15:guide id="6" pos="3839" userDrawn="1">
          <p15:clr>
            <a:srgbClr val="A4A3A4"/>
          </p15:clr>
        </p15:guide>
        <p15:guide id="7" pos="191" userDrawn="1">
          <p15:clr>
            <a:srgbClr val="A4A3A4"/>
          </p15:clr>
        </p15:guide>
        <p15:guide id="8" pos="7486" userDrawn="1">
          <p15:clr>
            <a:srgbClr val="A4A3A4"/>
          </p15:clr>
        </p15:guide>
        <p15:guide id="9" pos="576" userDrawn="1">
          <p15:clr>
            <a:srgbClr val="A4A3A4"/>
          </p15:clr>
        </p15:guide>
        <p15:guide id="10" pos="710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6" d="100"/>
          <a:sy n="86" d="100"/>
        </p:scale>
        <p:origin x="562" y="67"/>
      </p:cViewPr>
      <p:guideLst>
        <p:guide orient="horz" pos="2160"/>
        <p:guide orient="horz" pos="304"/>
        <p:guide orient="horz" pos="4144"/>
        <p:guide orient="horz" pos="3952"/>
        <p:guide orient="horz" pos="1136"/>
        <p:guide pos="3839"/>
        <p:guide pos="191"/>
        <p:guide pos="7486"/>
        <p:guide pos="576"/>
        <p:guide pos="7102"/>
      </p:guideLst>
    </p:cSldViewPr>
  </p:slideViewPr>
  <p:notesTextViewPr>
    <p:cViewPr>
      <p:scale>
        <a:sx n="1" d="1"/>
        <a:sy n="1" d="1"/>
      </p:scale>
      <p:origin x="0" y="0"/>
    </p:cViewPr>
  </p:notesTextViewPr>
  <p:notesViewPr>
    <p:cSldViewPr showGuides="1">
      <p:cViewPr varScale="1">
        <p:scale>
          <a:sx n="76" d="100"/>
          <a:sy n="76" d="100"/>
        </p:scale>
        <p:origin x="168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t>4/14/2020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t>4/14/2020</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11EC53-F507-411E-9ADC-FBCFECE09D3D}" type="slidenum">
              <a:rPr lang="en-US" smtClean="0"/>
              <a:t>1</a:t>
            </a:fld>
            <a:endParaRPr lang="en-US"/>
          </a:p>
        </p:txBody>
      </p:sp>
    </p:spTree>
    <p:extLst>
      <p:ext uri="{BB962C8B-B14F-4D97-AF65-F5344CB8AC3E}">
        <p14:creationId xmlns:p14="http://schemas.microsoft.com/office/powerpoint/2010/main" val="29086440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68246" y="1828800"/>
            <a:ext cx="9220200" cy="2147926"/>
          </a:xfrm>
        </p:spPr>
        <p:txBody>
          <a:bodyPr anchor="ctr">
            <a:normAutofit/>
          </a:bodyPr>
          <a:lstStyle>
            <a:lvl1pPr algn="ctr">
              <a:defRPr sz="4400" cap="all" normalizeH="0" baseline="0"/>
            </a:lvl1pPr>
          </a:lstStyle>
          <a:p>
            <a:r>
              <a:rPr lang="en-US"/>
              <a:t>Click to edit Master title style</a:t>
            </a:r>
            <a:endParaRPr dirty="0"/>
          </a:p>
        </p:txBody>
      </p:sp>
      <p:sp>
        <p:nvSpPr>
          <p:cNvPr id="3" name="Subtitle 2"/>
          <p:cNvSpPr>
            <a:spLocks noGrp="1"/>
          </p:cNvSpPr>
          <p:nvPr>
            <p:ph type="subTitle" idx="1"/>
          </p:nvPr>
        </p:nvSpPr>
        <p:spPr>
          <a:xfrm>
            <a:off x="1468246" y="4063998"/>
            <a:ext cx="9220200" cy="1016000"/>
          </a:xfrm>
        </p:spPr>
        <p:txBody>
          <a:bodyPr>
            <a:normAutofit/>
          </a:bodyPr>
          <a:lstStyle>
            <a:lvl1pPr marL="0" indent="0" algn="ctr">
              <a:spcBef>
                <a:spcPts val="0"/>
              </a:spcBef>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B9B9059-F1D6-41D0-95CF-D21CAA096B3A}" type="datetimeFigureOut">
              <a:rPr lang="en-US" smtClean="0"/>
              <a:pPr/>
              <a:t>4/14/2020</a:t>
            </a:fld>
            <a:endParaRPr lang="en-US"/>
          </a:p>
        </p:txBody>
      </p:sp>
      <p:sp>
        <p:nvSpPr>
          <p:cNvPr id="7" name="Slide Number Placeholder 6"/>
          <p:cNvSpPr>
            <a:spLocks noGrp="1"/>
          </p:cNvSpPr>
          <p:nvPr>
            <p:ph type="sldNum" sz="quarter" idx="12"/>
          </p:nvPr>
        </p:nvSpPr>
        <p:spPr/>
        <p:txBody>
          <a:bodyPr/>
          <a:lstStyle/>
          <a:p>
            <a:fld id="{E5FD5434-F838-4DD4-A17B-1CB1A1850DF4}" type="slidenum">
              <a:rPr lang="en-US" smtClean="0"/>
              <a:pPr/>
              <a:t>‹#›</a:t>
            </a:fld>
            <a:endParaRPr lang="en-US"/>
          </a:p>
        </p:txBody>
      </p:sp>
    </p:spTree>
    <p:extLst>
      <p:ext uri="{BB962C8B-B14F-4D97-AF65-F5344CB8AC3E}">
        <p14:creationId xmlns:p14="http://schemas.microsoft.com/office/powerpoint/2010/main" val="214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0" orient="horz" pos="2160" userDrawn="1">
          <p15:clr>
            <a:srgbClr val="FBAE40"/>
          </p15:clr>
        </p15:guide>
        <p15:guide id="1"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chorCtr="0">
            <a:normAutofit/>
          </a:bodyPr>
          <a:lstStyle>
            <a:lvl1pPr algn="l">
              <a:defRPr sz="3200" b="0"/>
            </a:lvl1pPr>
          </a:lstStyle>
          <a:p>
            <a:r>
              <a:rPr lang="en-US"/>
              <a:t>Click to edit Master title style</a:t>
            </a:r>
            <a:endParaRPr/>
          </a:p>
        </p:txBody>
      </p:sp>
      <p:sp>
        <p:nvSpPr>
          <p:cNvPr id="9" name="Rectangle 8"/>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sp>
        <p:nvSpPr>
          <p:cNvPr id="3" name="Picture Placeholder 2" descr="An empty placeholder to add an image. Click on the placeholder and select the image that you wish to add."/>
          <p:cNvSpPr>
            <a:spLocks noGrp="1"/>
          </p:cNvSpPr>
          <p:nvPr>
            <p:ph type="pic" idx="1"/>
          </p:nvPr>
        </p:nvSpPr>
        <p:spPr>
          <a:xfrm>
            <a:off x="507869" y="482602"/>
            <a:ext cx="6602281" cy="5842001"/>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2" indent="0">
              <a:buNone/>
              <a:defRPr sz="2700"/>
            </a:lvl5pPr>
            <a:lvl6pPr marL="3047466"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7821163" y="2108200"/>
            <a:ext cx="3961368"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2" indent="0">
              <a:buNone/>
              <a:defRPr sz="1200"/>
            </a:lvl5pPr>
            <a:lvl6pPr marL="3047466"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B9B9059-F1D6-41D0-95CF-D21CAA096B3A}" type="datetimeFigureOut">
              <a:rPr lang="en-US" smtClean="0"/>
              <a:pPr/>
              <a:t>4/14/2020</a:t>
            </a:fld>
            <a:endParaRPr lang="en-US"/>
          </a:p>
        </p:txBody>
      </p:sp>
      <p:sp>
        <p:nvSpPr>
          <p:cNvPr id="7" name="Slide Number Placeholder 6"/>
          <p:cNvSpPr>
            <a:spLocks noGrp="1"/>
          </p:cNvSpPr>
          <p:nvPr>
            <p:ph type="sldNum" sz="quarter" idx="12"/>
          </p:nvPr>
        </p:nvSpPr>
        <p:spPr/>
        <p:txBody>
          <a:bodyPr/>
          <a:lstStyle/>
          <a:p>
            <a:fld id="{E5FD5434-F838-4DD4-A17B-1CB1A1850DF4}" type="slidenum">
              <a:rPr lang="en-US" smtClean="0"/>
              <a:pPr/>
              <a:t>‹#›</a:t>
            </a:fld>
            <a:endParaRPr lang="en-US"/>
          </a:p>
        </p:txBody>
      </p:sp>
    </p:spTree>
    <p:extLst>
      <p:ext uri="{BB962C8B-B14F-4D97-AF65-F5344CB8AC3E}">
        <p14:creationId xmlns:p14="http://schemas.microsoft.com/office/powerpoint/2010/main" val="3150744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669581">
              <a:defRPr baseline="0"/>
            </a:lvl6pPr>
            <a:lvl7pPr marL="2669581">
              <a:defRPr baseline="0"/>
            </a:lvl7pPr>
            <a:lvl8pPr marL="2669581">
              <a:defRPr baseline="0"/>
            </a:lvl8pPr>
            <a:lvl9pPr marL="2669581">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B9B9059-F1D6-41D0-95CF-D21CAA096B3A}" type="datetimeFigureOut">
              <a:rPr lang="en-US" smtClean="0"/>
              <a:t>4/14/2020</a:t>
            </a:fld>
            <a:endParaRPr lang="en-US"/>
          </a:p>
        </p:txBody>
      </p:sp>
      <p:sp>
        <p:nvSpPr>
          <p:cNvPr id="6" name="Slide Number Placeholder 5"/>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2153475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0043" y="685800"/>
            <a:ext cx="1843982" cy="558800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4163" y="685800"/>
            <a:ext cx="9040045" cy="5588002"/>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B9B9059-F1D6-41D0-95CF-D21CAA096B3A}" type="datetimeFigureOut">
              <a:rPr lang="en-US" smtClean="0"/>
              <a:t>4/14/2020</a:t>
            </a:fld>
            <a:endParaRPr lang="en-US"/>
          </a:p>
        </p:txBody>
      </p:sp>
      <p:sp>
        <p:nvSpPr>
          <p:cNvPr id="6" name="Slide Number Placeholder 5"/>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1991763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163" y="482600"/>
            <a:ext cx="10360501" cy="1219200"/>
          </a:xfrm>
        </p:spPr>
        <p:txBody>
          <a:bodyPr/>
          <a:lstStyle/>
          <a:p>
            <a:r>
              <a:rPr lang="en-US"/>
              <a:t>Click to edit Master title style</a:t>
            </a:r>
            <a:endParaRPr/>
          </a:p>
        </p:txBody>
      </p:sp>
      <p:sp>
        <p:nvSpPr>
          <p:cNvPr id="3" name="Content Placeholder 2"/>
          <p:cNvSpPr>
            <a:spLocks noGrp="1"/>
          </p:cNvSpPr>
          <p:nvPr>
            <p:ph idx="1"/>
          </p:nvPr>
        </p:nvSpPr>
        <p:spPr>
          <a:xfrm>
            <a:off x="914163" y="1803401"/>
            <a:ext cx="10360501" cy="4470400"/>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B9B9059-F1D6-41D0-95CF-D21CAA096B3A}" type="datetimeFigureOut">
              <a:rPr lang="en-US" smtClean="0"/>
              <a:t>4/14/2020</a:t>
            </a:fld>
            <a:endParaRPr lang="en-US"/>
          </a:p>
        </p:txBody>
      </p:sp>
      <p:sp>
        <p:nvSpPr>
          <p:cNvPr id="6" name="Slide Number Placeholder 5"/>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2264308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8883" y="1524002"/>
            <a:ext cx="9751060" cy="1992597"/>
          </a:xfrm>
        </p:spPr>
        <p:txBody>
          <a:bodyPr anchor="b" anchorCtr="0">
            <a:noAutofit/>
          </a:bodyPr>
          <a:lstStyle>
            <a:lvl1pPr algn="ctr">
              <a:defRPr sz="4400" b="0" cap="all" baseline="0"/>
            </a:lvl1pPr>
          </a:lstStyle>
          <a:p>
            <a:r>
              <a:rPr lang="en-US"/>
              <a:t>Click to edit Master title style</a:t>
            </a:r>
            <a:endParaRPr/>
          </a:p>
        </p:txBody>
      </p:sp>
      <p:sp>
        <p:nvSpPr>
          <p:cNvPr id="3" name="Text Placeholder 2"/>
          <p:cNvSpPr>
            <a:spLocks noGrp="1"/>
          </p:cNvSpPr>
          <p:nvPr>
            <p:ph type="body" idx="1"/>
          </p:nvPr>
        </p:nvSpPr>
        <p:spPr>
          <a:xfrm>
            <a:off x="1218883" y="3632200"/>
            <a:ext cx="9751060" cy="1016000"/>
          </a:xfrm>
        </p:spPr>
        <p:txBody>
          <a:bodyPr anchor="t" anchorCtr="0">
            <a:noAutofit/>
          </a:bodyPr>
          <a:lstStyle>
            <a:lvl1pPr marL="0" indent="0" algn="ctr">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B9B9059-F1D6-41D0-95CF-D21CAA096B3A}" type="datetimeFigureOut">
              <a:rPr lang="en-US" smtClean="0"/>
              <a:t>4/14/2020</a:t>
            </a:fld>
            <a:endParaRPr lang="en-US"/>
          </a:p>
        </p:txBody>
      </p:sp>
      <p:sp>
        <p:nvSpPr>
          <p:cNvPr id="6" name="Slide Number Placeholder 5"/>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3638904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4163" y="482600"/>
            <a:ext cx="10360501" cy="1219200"/>
          </a:xfrm>
        </p:spPr>
        <p:txBody>
          <a:bodyPr/>
          <a:lstStyle/>
          <a:p>
            <a:r>
              <a:rPr lang="en-US"/>
              <a:t>Click to edit Master title style</a:t>
            </a:r>
            <a:endParaRPr/>
          </a:p>
        </p:txBody>
      </p:sp>
      <p:sp>
        <p:nvSpPr>
          <p:cNvPr id="3" name="Content Placeholder 2"/>
          <p:cNvSpPr>
            <a:spLocks noGrp="1"/>
          </p:cNvSpPr>
          <p:nvPr>
            <p:ph sz="half" idx="1"/>
          </p:nvPr>
        </p:nvSpPr>
        <p:spPr>
          <a:xfrm>
            <a:off x="914162" y="1803401"/>
            <a:ext cx="4977104" cy="4470400"/>
          </a:xfrm>
        </p:spPr>
        <p:txBody>
          <a:bodyPr>
            <a:normAutofit/>
          </a:bodyPr>
          <a:lstStyle>
            <a:lvl1pPr>
              <a:defRPr sz="2400"/>
            </a:lvl1pPr>
            <a:lvl2pPr>
              <a:defRPr sz="2000"/>
            </a:lvl2pPr>
            <a:lvl3pPr>
              <a:defRPr sz="1800"/>
            </a:lvl3pPr>
            <a:lvl4pPr>
              <a:defRPr sz="1600"/>
            </a:lvl4pPr>
            <a:lvl5pPr>
              <a:defRPr sz="1400"/>
            </a:lvl5pPr>
            <a:lvl6pPr>
              <a:defRPr sz="1400"/>
            </a:lvl6pPr>
            <a:lvl7pPr marL="2669581">
              <a:defRPr sz="1400"/>
            </a:lvl7pPr>
            <a:lvl8pPr marL="2669581">
              <a:defRPr sz="1400"/>
            </a:lvl8pPr>
            <a:lvl9pPr marL="2669581">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97559" y="1803401"/>
            <a:ext cx="4977104" cy="4470400"/>
          </a:xfrm>
        </p:spPr>
        <p:txBody>
          <a:bodyPr>
            <a:normAutofit/>
          </a:bodyPr>
          <a:lstStyle>
            <a:lvl1pPr>
              <a:defRPr sz="2400"/>
            </a:lvl1pPr>
            <a:lvl2pPr>
              <a:defRPr sz="2000"/>
            </a:lvl2pPr>
            <a:lvl3pPr>
              <a:defRPr sz="1800"/>
            </a:lvl3pPr>
            <a:lvl4pPr>
              <a:defRPr sz="1600"/>
            </a:lvl4pPr>
            <a:lvl5pPr>
              <a:defRPr sz="1400"/>
            </a:lvl5pPr>
            <a:lvl6pPr marL="2669581">
              <a:defRPr sz="1400" baseline="0"/>
            </a:lvl6pPr>
            <a:lvl7pPr marL="2669581">
              <a:defRPr sz="1400" baseline="0"/>
            </a:lvl7pPr>
            <a:lvl8pPr marL="2669581">
              <a:defRPr sz="1400" baseline="0"/>
            </a:lvl8pPr>
            <a:lvl9pPr marL="2669581">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B9B9059-F1D6-41D0-95CF-D21CAA096B3A}" type="datetimeFigureOut">
              <a:rPr lang="en-US" smtClean="0"/>
              <a:t>4/14/2020</a:t>
            </a:fld>
            <a:endParaRPr lang="en-US"/>
          </a:p>
        </p:txBody>
      </p:sp>
      <p:sp>
        <p:nvSpPr>
          <p:cNvPr id="7" name="Slide Number Placeholder 6"/>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140658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163" y="482600"/>
            <a:ext cx="10360501" cy="12192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4162"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2" indent="0">
              <a:buNone/>
              <a:defRPr sz="2100" b="1"/>
            </a:lvl5pPr>
            <a:lvl6pPr marL="3047466"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914162"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a:lvl8pPr>
            <a:lvl9pPr marL="2669581">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97559"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2" indent="0">
              <a:buNone/>
              <a:defRPr sz="2100" b="1"/>
            </a:lvl5pPr>
            <a:lvl6pPr marL="3047466"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baseline="0"/>
            </a:lvl8pPr>
            <a:lvl9pPr marL="2669581">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B9B9059-F1D6-41D0-95CF-D21CAA096B3A}" type="datetimeFigureOut">
              <a:rPr lang="en-US" smtClean="0"/>
              <a:t>4/14/2020</a:t>
            </a:fld>
            <a:endParaRPr lang="en-US"/>
          </a:p>
        </p:txBody>
      </p:sp>
      <p:sp>
        <p:nvSpPr>
          <p:cNvPr id="9" name="Slide Number Placeholder 8"/>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3561680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163" y="482600"/>
            <a:ext cx="10360501" cy="1219200"/>
          </a:xfrm>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B9B9059-F1D6-41D0-95CF-D21CAA096B3A}" type="datetimeFigureOut">
              <a:rPr lang="en-US" smtClean="0"/>
              <a:t>4/14/2020</a:t>
            </a:fld>
            <a:endParaRPr lang="en-US"/>
          </a:p>
        </p:txBody>
      </p:sp>
      <p:sp>
        <p:nvSpPr>
          <p:cNvPr id="5" name="Slide Number Placeholder 4"/>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2469684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B9B9059-F1D6-41D0-95CF-D21CAA096B3A}" type="datetimeFigureOut">
              <a:rPr lang="en-US" smtClean="0"/>
              <a:pPr/>
              <a:t>4/14/2020</a:t>
            </a:fld>
            <a:endParaRPr lang="en-US"/>
          </a:p>
        </p:txBody>
      </p:sp>
      <p:sp>
        <p:nvSpPr>
          <p:cNvPr id="4" name="Slide Number Placeholder 3"/>
          <p:cNvSpPr>
            <a:spLocks noGrp="1"/>
          </p:cNvSpPr>
          <p:nvPr>
            <p:ph type="sldNum" sz="quarter" idx="12"/>
          </p:nvPr>
        </p:nvSpPr>
        <p:spPr/>
        <p:txBody>
          <a:bodyPr/>
          <a:lstStyle/>
          <a:p>
            <a:fld id="{E5FD5434-F838-4DD4-A17B-1CB1A1850DF4}" type="slidenum">
              <a:rPr lang="en-US" smtClean="0"/>
              <a:pPr/>
              <a:t>‹#›</a:t>
            </a:fld>
            <a:endParaRPr lang="en-US"/>
          </a:p>
        </p:txBody>
      </p:sp>
    </p:spTree>
    <p:extLst>
      <p:ext uri="{BB962C8B-B14F-4D97-AF65-F5344CB8AC3E}">
        <p14:creationId xmlns:p14="http://schemas.microsoft.com/office/powerpoint/2010/main" val="1880342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oAutofit/>
          </a:bodyPr>
          <a:lstStyle>
            <a:lvl1pPr algn="l">
              <a:defRPr sz="3200" b="0"/>
            </a:lvl1pPr>
          </a:lstStyle>
          <a:p>
            <a:r>
              <a:rPr lang="en-US"/>
              <a:t>Click to edit Master title style</a:t>
            </a:r>
            <a:endParaRPr/>
          </a:p>
        </p:txBody>
      </p:sp>
      <p:sp>
        <p:nvSpPr>
          <p:cNvPr id="20" name="Rectangle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sp>
        <p:nvSpPr>
          <p:cNvPr id="3" name="Content Placeholder 2"/>
          <p:cNvSpPr>
            <a:spLocks noGrp="1"/>
          </p:cNvSpPr>
          <p:nvPr>
            <p:ph idx="1"/>
          </p:nvPr>
        </p:nvSpPr>
        <p:spPr bwMode="white">
          <a:xfrm>
            <a:off x="507868" y="482602"/>
            <a:ext cx="6602280" cy="5842001"/>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821163" y="2108200"/>
            <a:ext cx="3961368" cy="4267200"/>
          </a:xfrm>
        </p:spPr>
        <p:txBody>
          <a:bodyPr anchor="t" anchorCtr="0">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2" indent="0">
              <a:buNone/>
              <a:defRPr sz="1200"/>
            </a:lvl5pPr>
            <a:lvl6pPr marL="3047466"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B9B9059-F1D6-41D0-95CF-D21CAA096B3A}" type="datetimeFigureOut">
              <a:rPr lang="en-US" smtClean="0"/>
              <a:pPr/>
              <a:t>4/14/2020</a:t>
            </a:fld>
            <a:endParaRPr lang="en-US"/>
          </a:p>
        </p:txBody>
      </p:sp>
      <p:sp>
        <p:nvSpPr>
          <p:cNvPr id="7" name="Slide Number Placeholder 6"/>
          <p:cNvSpPr>
            <a:spLocks noGrp="1"/>
          </p:cNvSpPr>
          <p:nvPr>
            <p:ph type="sldNum" sz="quarter" idx="12"/>
          </p:nvPr>
        </p:nvSpPr>
        <p:spPr/>
        <p:txBody>
          <a:bodyPr/>
          <a:lstStyle/>
          <a:p>
            <a:fld id="{E5FD5434-F838-4DD4-A17B-1CB1A1850DF4}" type="slidenum">
              <a:rPr lang="en-US" smtClean="0"/>
              <a:pPr/>
              <a:t>‹#›</a:t>
            </a:fld>
            <a:endParaRPr lang="en-US"/>
          </a:p>
        </p:txBody>
      </p:sp>
    </p:spTree>
    <p:extLst>
      <p:ext uri="{BB962C8B-B14F-4D97-AF65-F5344CB8AC3E}">
        <p14:creationId xmlns:p14="http://schemas.microsoft.com/office/powerpoint/2010/main" val="2768311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99134" y="1905000"/>
            <a:ext cx="5180251" cy="1727200"/>
          </a:xfrm>
        </p:spPr>
        <p:txBody>
          <a:bodyPr anchor="b" anchorCtr="0">
            <a:normAutofit/>
          </a:bodyPr>
          <a:lstStyle>
            <a:lvl1pPr algn="l">
              <a:defRPr sz="3200" b="0"/>
            </a:lvl1pPr>
          </a:lstStyle>
          <a:p>
            <a:r>
              <a:rPr lang="en-US"/>
              <a:t>Click to edit Master title style</a:t>
            </a:r>
            <a:endParaRPr/>
          </a:p>
        </p:txBody>
      </p:sp>
      <p:sp>
        <p:nvSpPr>
          <p:cNvPr id="9" name="Rectangle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sp>
        <p:nvSpPr>
          <p:cNvPr id="3" name="Picture Placeholder 2" descr="An empty placeholder to add an image. Click on the placeholder and select the image that you wish to add."/>
          <p:cNvSpPr>
            <a:spLocks noGrp="1"/>
          </p:cNvSpPr>
          <p:nvPr>
            <p:ph type="pic" idx="1"/>
          </p:nvPr>
        </p:nvSpPr>
        <p:spPr>
          <a:xfrm>
            <a:off x="507870" y="482601"/>
            <a:ext cx="5077859" cy="5862706"/>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2" indent="0">
              <a:buNone/>
              <a:defRPr sz="2700"/>
            </a:lvl5pPr>
            <a:lvl6pPr marL="3047466"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6399134" y="3733800"/>
            <a:ext cx="5180251" cy="172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2" indent="0">
              <a:buNone/>
              <a:defRPr sz="1200"/>
            </a:lvl5pPr>
            <a:lvl6pPr marL="3047466"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B9B9059-F1D6-41D0-95CF-D21CAA096B3A}" type="datetimeFigureOut">
              <a:rPr lang="en-US" smtClean="0"/>
              <a:pPr/>
              <a:t>4/14/2020</a:t>
            </a:fld>
            <a:endParaRPr lang="en-US"/>
          </a:p>
        </p:txBody>
      </p:sp>
      <p:sp>
        <p:nvSpPr>
          <p:cNvPr id="7" name="Slide Number Placeholder 6"/>
          <p:cNvSpPr>
            <a:spLocks noGrp="1"/>
          </p:cNvSpPr>
          <p:nvPr>
            <p:ph type="sldNum" sz="quarter" idx="12"/>
          </p:nvPr>
        </p:nvSpPr>
        <p:spPr/>
        <p:txBody>
          <a:bodyPr/>
          <a:lstStyle/>
          <a:p>
            <a:fld id="{E5FD5434-F838-4DD4-A17B-1CB1A1850DF4}" type="slidenum">
              <a:rPr lang="en-US" smtClean="0"/>
              <a:pPr/>
              <a:t>‹#›</a:t>
            </a:fld>
            <a:endParaRPr lang="en-US"/>
          </a:p>
        </p:txBody>
      </p:sp>
    </p:spTree>
    <p:extLst>
      <p:ext uri="{BB962C8B-B14F-4D97-AF65-F5344CB8AC3E}">
        <p14:creationId xmlns:p14="http://schemas.microsoft.com/office/powerpoint/2010/main" val="448990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163" y="482600"/>
            <a:ext cx="10360501" cy="1219200"/>
          </a:xfrm>
          <a:prstGeom prst="rect">
            <a:avLst/>
          </a:prstGeom>
          <a:effectLst/>
        </p:spPr>
        <p:txBody>
          <a:bodyPr vert="horz" lIns="121899" tIns="60949" rIns="121899" bIns="60949" rtlCol="0" anchor="b" anchorCtr="0">
            <a:normAutofit/>
          </a:bodyPr>
          <a:lstStyle/>
          <a:p>
            <a:r>
              <a:rPr lang="en-US"/>
              <a:t>Click to edit Master title style</a:t>
            </a:r>
            <a:endParaRPr/>
          </a:p>
        </p:txBody>
      </p:sp>
      <p:sp>
        <p:nvSpPr>
          <p:cNvPr id="3" name="Text Placeholder 2"/>
          <p:cNvSpPr>
            <a:spLocks noGrp="1"/>
          </p:cNvSpPr>
          <p:nvPr>
            <p:ph type="body" idx="1"/>
          </p:nvPr>
        </p:nvSpPr>
        <p:spPr>
          <a:xfrm>
            <a:off x="914163" y="1803401"/>
            <a:ext cx="10360501"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914163" y="6375400"/>
            <a:ext cx="7414869" cy="195072"/>
          </a:xfrm>
          <a:prstGeom prst="rect">
            <a:avLst/>
          </a:prstGeom>
        </p:spPr>
        <p:txBody>
          <a:bodyPr vert="horz" lIns="121899" tIns="60949" rIns="121899" bIns="60949" rtlCol="0" anchor="ctr"/>
          <a:lstStyle>
            <a:lvl1pPr algn="l">
              <a:defRPr sz="1100">
                <a:solidFill>
                  <a:schemeClr val="tx1"/>
                </a:solidFill>
              </a:defRPr>
            </a:lvl1pPr>
          </a:lstStyle>
          <a:p>
            <a:endParaRPr lang="en-US"/>
          </a:p>
        </p:txBody>
      </p:sp>
      <p:sp>
        <p:nvSpPr>
          <p:cNvPr id="4" name="Date Placeholder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a:defRPr sz="1100">
                <a:solidFill>
                  <a:schemeClr val="tx1"/>
                </a:solidFill>
              </a:defRPr>
            </a:lvl1pPr>
          </a:lstStyle>
          <a:p>
            <a:fld id="{3B9B9059-F1D6-41D0-95CF-D21CAA096B3A}" type="datetimeFigureOut">
              <a:rPr lang="en-US" smtClean="0"/>
              <a:pPr/>
              <a:t>4/14/2020</a:t>
            </a:fld>
            <a:endParaRPr lang="en-US"/>
          </a:p>
        </p:txBody>
      </p:sp>
      <p:sp>
        <p:nvSpPr>
          <p:cNvPr id="6" name="Slide Number Placeholder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a:defRPr sz="1100">
                <a:solidFill>
                  <a:schemeClr val="tx1"/>
                </a:solidFill>
              </a:defRPr>
            </a:lvl1pPr>
          </a:lstStyle>
          <a:p>
            <a:fld id="{E5FD5434-F838-4DD4-A17B-1CB1A1850DF4}" type="slidenum">
              <a:rPr lang="en-US" smtClean="0"/>
              <a:pPr/>
              <a:t>‹#›</a:t>
            </a:fld>
            <a:endParaRPr lang="en-US"/>
          </a:p>
        </p:txBody>
      </p:sp>
    </p:spTree>
    <p:extLst>
      <p:ext uri="{BB962C8B-B14F-4D97-AF65-F5344CB8AC3E}">
        <p14:creationId xmlns:p14="http://schemas.microsoft.com/office/powerpoint/2010/main" val="429948849"/>
      </p:ext>
    </p:extLst>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accent1"/>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accent1"/>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accent1"/>
        </a:buClr>
        <a:buSzPct val="100000"/>
        <a:buFont typeface="Cambria" pitchFamily="18" charset="0"/>
        <a:buChar char="–"/>
        <a:defRPr sz="1800" kern="1200">
          <a:solidFill>
            <a:schemeClr val="tx1"/>
          </a:solidFill>
          <a:latin typeface="+mn-lt"/>
          <a:ea typeface="+mn-ea"/>
          <a:cs typeface="+mn-cs"/>
        </a:defRPr>
      </a:lvl4pPr>
      <a:lvl5pPr marL="1371599" indent="-274320" algn="l" defTabSz="1218987"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accent1"/>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7pPr>
      <a:lvl8pPr marL="2194559" indent="-274320" algn="l" defTabSz="1218987" rtl="0" eaLnBrk="1" latinLnBrk="0" hangingPunct="1">
        <a:lnSpc>
          <a:spcPct val="90000"/>
        </a:lnSpc>
        <a:spcBef>
          <a:spcPts val="800"/>
        </a:spcBef>
        <a:buClr>
          <a:schemeClr val="accent1"/>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7828" y="811969"/>
            <a:ext cx="10513168" cy="830997"/>
          </a:xfrm>
        </p:spPr>
        <p:txBody>
          <a:bodyPr>
            <a:noAutofit/>
          </a:bodyPr>
          <a:lstStyle/>
          <a:p>
            <a:r>
              <a:rPr lang="en-IN" sz="6600" b="1" u="sng" dirty="0">
                <a:cs typeface="Aharoni" panose="02010803020104030203" pitchFamily="2" charset="-79"/>
              </a:rPr>
              <a:t>GEMS SORTING MACHINE</a:t>
            </a:r>
            <a:endParaRPr lang="en-IN" sz="6600" b="1" u="sng" dirty="0">
              <a:solidFill>
                <a:schemeClr val="accent1">
                  <a:lumMod val="90000"/>
                </a:schemeClr>
              </a:solidFill>
              <a:cs typeface="Aharoni" panose="02010803020104030203" pitchFamily="2" charset="-79"/>
            </a:endParaRPr>
          </a:p>
        </p:txBody>
      </p:sp>
      <p:sp>
        <p:nvSpPr>
          <p:cNvPr id="3" name="TextBox 2">
            <a:extLst>
              <a:ext uri="{FF2B5EF4-FFF2-40B4-BE49-F238E27FC236}">
                <a16:creationId xmlns:a16="http://schemas.microsoft.com/office/drawing/2014/main" id="{5A2E30D0-0CC2-493C-B6B8-08313E9A7827}"/>
              </a:ext>
            </a:extLst>
          </p:cNvPr>
          <p:cNvSpPr txBox="1"/>
          <p:nvPr/>
        </p:nvSpPr>
        <p:spPr>
          <a:xfrm>
            <a:off x="8326661" y="6309355"/>
            <a:ext cx="3744415" cy="400110"/>
          </a:xfrm>
          <a:prstGeom prst="rect">
            <a:avLst/>
          </a:prstGeom>
          <a:noFill/>
          <a:ln>
            <a:noFill/>
          </a:ln>
        </p:spPr>
        <p:txBody>
          <a:bodyPr wrap="square" rtlCol="0" anchor="ctr" anchorCtr="1">
            <a:spAutoFit/>
          </a:bodyPr>
          <a:lstStyle/>
          <a:p>
            <a:r>
              <a:rPr lang="en-IN" sz="2000" dirty="0">
                <a:solidFill>
                  <a:schemeClr val="accent2"/>
                </a:solidFill>
              </a:rPr>
              <a:t>Submitted to - Ms. Nupur Jha</a:t>
            </a:r>
          </a:p>
        </p:txBody>
      </p:sp>
      <p:sp>
        <p:nvSpPr>
          <p:cNvPr id="6" name="TextBox 5">
            <a:extLst>
              <a:ext uri="{FF2B5EF4-FFF2-40B4-BE49-F238E27FC236}">
                <a16:creationId xmlns:a16="http://schemas.microsoft.com/office/drawing/2014/main" id="{346CE6E6-F904-45F9-B2E2-D70AD421A32D}"/>
              </a:ext>
            </a:extLst>
          </p:cNvPr>
          <p:cNvSpPr txBox="1"/>
          <p:nvPr/>
        </p:nvSpPr>
        <p:spPr>
          <a:xfrm>
            <a:off x="117749" y="6037427"/>
            <a:ext cx="3744415" cy="707886"/>
          </a:xfrm>
          <a:prstGeom prst="rect">
            <a:avLst/>
          </a:prstGeom>
          <a:noFill/>
          <a:ln>
            <a:noFill/>
          </a:ln>
        </p:spPr>
        <p:txBody>
          <a:bodyPr wrap="square" rtlCol="0" anchor="ctr" anchorCtr="1">
            <a:spAutoFit/>
          </a:bodyPr>
          <a:lstStyle/>
          <a:p>
            <a:r>
              <a:rPr lang="en-IN" sz="2000" dirty="0" err="1">
                <a:solidFill>
                  <a:schemeClr val="accent2"/>
                </a:solidFill>
              </a:rPr>
              <a:t>Vanshaj</a:t>
            </a:r>
            <a:r>
              <a:rPr lang="en-IN" sz="2000" dirty="0">
                <a:solidFill>
                  <a:schemeClr val="accent2"/>
                </a:solidFill>
              </a:rPr>
              <a:t> Goel    - R177219196</a:t>
            </a:r>
          </a:p>
          <a:p>
            <a:r>
              <a:rPr lang="en-IN" sz="2000" dirty="0">
                <a:solidFill>
                  <a:schemeClr val="accent2"/>
                </a:solidFill>
              </a:rPr>
              <a:t>Utkarsh Gupta   - R177219194</a:t>
            </a:r>
          </a:p>
        </p:txBody>
      </p:sp>
      <p:sp>
        <p:nvSpPr>
          <p:cNvPr id="4" name="TextBox 3">
            <a:extLst>
              <a:ext uri="{FF2B5EF4-FFF2-40B4-BE49-F238E27FC236}">
                <a16:creationId xmlns:a16="http://schemas.microsoft.com/office/drawing/2014/main" id="{7F8D7585-4333-48AF-BA67-7CA3E199242E}"/>
              </a:ext>
            </a:extLst>
          </p:cNvPr>
          <p:cNvSpPr txBox="1"/>
          <p:nvPr/>
        </p:nvSpPr>
        <p:spPr>
          <a:xfrm>
            <a:off x="837828" y="2406500"/>
            <a:ext cx="2952328" cy="1569660"/>
          </a:xfrm>
          <a:prstGeom prst="rect">
            <a:avLst/>
          </a:prstGeom>
          <a:noFill/>
          <a:ln>
            <a:noFill/>
          </a:ln>
        </p:spPr>
        <p:txBody>
          <a:bodyPr wrap="square" rtlCol="0" anchor="ctr" anchorCtr="1">
            <a:spAutoFit/>
          </a:bodyPr>
          <a:lstStyle/>
          <a:p>
            <a:r>
              <a:rPr lang="en-IN" sz="3200" b="1" u="sng" dirty="0">
                <a:solidFill>
                  <a:schemeClr val="accent2"/>
                </a:solidFill>
                <a:latin typeface="+mj-lt"/>
                <a:cs typeface="Aharoni" panose="02010803020104030203" pitchFamily="2" charset="-79"/>
              </a:rPr>
              <a:t>BASED ON</a:t>
            </a:r>
          </a:p>
          <a:p>
            <a:r>
              <a:rPr lang="en-IN" sz="3200" b="1" u="sng" dirty="0">
                <a:solidFill>
                  <a:schemeClr val="accent2"/>
                </a:solidFill>
                <a:latin typeface="+mj-lt"/>
                <a:cs typeface="Aharoni" panose="02010803020104030203" pitchFamily="2" charset="-79"/>
              </a:rPr>
              <a:t>ARTIFICIAL</a:t>
            </a:r>
          </a:p>
          <a:p>
            <a:r>
              <a:rPr lang="en-IN" sz="3200" b="1" u="sng" dirty="0">
                <a:solidFill>
                  <a:schemeClr val="accent2"/>
                </a:solidFill>
                <a:latin typeface="+mj-lt"/>
                <a:cs typeface="Aharoni" panose="02010803020104030203" pitchFamily="2" charset="-79"/>
              </a:rPr>
              <a:t>INTELLEGENCE</a:t>
            </a:r>
            <a:endParaRPr lang="en-IN" sz="3200" b="1" u="sng" dirty="0">
              <a:solidFill>
                <a:schemeClr val="accent2"/>
              </a:solidFill>
              <a:latin typeface="+mj-lt"/>
            </a:endParaRPr>
          </a:p>
        </p:txBody>
      </p:sp>
      <p:pic>
        <p:nvPicPr>
          <p:cNvPr id="7" name="Picture 6">
            <a:extLst>
              <a:ext uri="{FF2B5EF4-FFF2-40B4-BE49-F238E27FC236}">
                <a16:creationId xmlns:a16="http://schemas.microsoft.com/office/drawing/2014/main" id="{936C338A-C401-4CA0-988F-FF30796F7920}"/>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tretch>
            <a:fillRect/>
          </a:stretch>
        </p:blipFill>
        <p:spPr>
          <a:xfrm>
            <a:off x="6481066" y="1887022"/>
            <a:ext cx="4790300" cy="4350290"/>
          </a:xfrm>
          <a:prstGeom prst="rect">
            <a:avLst/>
          </a:prstGeom>
          <a:effectLst>
            <a:glow rad="63500">
              <a:schemeClr val="accent1">
                <a:satMod val="175000"/>
                <a:alpha val="40000"/>
              </a:schemeClr>
            </a:glow>
          </a:effectLst>
        </p:spPr>
      </p:pic>
    </p:spTree>
    <p:extLst>
      <p:ext uri="{BB962C8B-B14F-4D97-AF65-F5344CB8AC3E}">
        <p14:creationId xmlns:p14="http://schemas.microsoft.com/office/powerpoint/2010/main" val="1017029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09836" y="482600"/>
            <a:ext cx="10364828" cy="1219200"/>
          </a:xfrm>
        </p:spPr>
        <p:txBody>
          <a:bodyPr>
            <a:normAutofit/>
          </a:bodyPr>
          <a:lstStyle/>
          <a:p>
            <a:r>
              <a:rPr lang="en-US" sz="6600" b="1" u="sng" dirty="0"/>
              <a:t>AIM</a:t>
            </a:r>
          </a:p>
        </p:txBody>
      </p:sp>
      <p:sp>
        <p:nvSpPr>
          <p:cNvPr id="14" name="Content Placeholder 13"/>
          <p:cNvSpPr>
            <a:spLocks noGrp="1"/>
          </p:cNvSpPr>
          <p:nvPr>
            <p:ph idx="1"/>
          </p:nvPr>
        </p:nvSpPr>
        <p:spPr>
          <a:xfrm>
            <a:off x="909836" y="2276872"/>
            <a:ext cx="5468282" cy="3960000"/>
          </a:xfrm>
        </p:spPr>
        <p:txBody>
          <a:bodyPr>
            <a:normAutofit lnSpcReduction="10000"/>
          </a:bodyPr>
          <a:lstStyle/>
          <a:p>
            <a:pPr marL="0" indent="0" algn="just">
              <a:buNone/>
            </a:pPr>
            <a:r>
              <a:rPr lang="en-IN" sz="2400" dirty="0">
                <a:solidFill>
                  <a:schemeClr val="accent2"/>
                </a:solidFill>
              </a:rPr>
              <a:t>To replicate a small scale machine that can differentiate similar objects using image recognition. In this particular case, colour detection.</a:t>
            </a:r>
          </a:p>
          <a:p>
            <a:pPr marL="0" indent="0" algn="just">
              <a:buNone/>
            </a:pPr>
            <a:endParaRPr lang="en-IN" sz="2400" dirty="0">
              <a:solidFill>
                <a:schemeClr val="accent2"/>
              </a:solidFill>
            </a:endParaRPr>
          </a:p>
          <a:p>
            <a:pPr marL="0" indent="0" algn="just">
              <a:buNone/>
            </a:pPr>
            <a:r>
              <a:rPr lang="en-US" sz="2400" dirty="0">
                <a:solidFill>
                  <a:schemeClr val="accent2"/>
                </a:solidFill>
              </a:rPr>
              <a:t>For example </a:t>
            </a:r>
            <a:r>
              <a:rPr lang="en-IN" sz="2400" dirty="0">
                <a:solidFill>
                  <a:schemeClr val="accent2"/>
                </a:solidFill>
              </a:rPr>
              <a:t>Coca-Cola uses a similar industrial level image recognition system to point out the faulty bottles from the main, high speed assembly lines.</a:t>
            </a:r>
            <a:endParaRPr lang="en-US" sz="2400" dirty="0">
              <a:solidFill>
                <a:schemeClr val="accent2"/>
              </a:solidFill>
            </a:endParaRPr>
          </a:p>
        </p:txBody>
      </p:sp>
      <p:pic>
        <p:nvPicPr>
          <p:cNvPr id="4" name="Picture 3">
            <a:extLst>
              <a:ext uri="{FF2B5EF4-FFF2-40B4-BE49-F238E27FC236}">
                <a16:creationId xmlns:a16="http://schemas.microsoft.com/office/drawing/2014/main" id="{475203B5-B1D3-4F2A-B356-DCAB906577A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6814492" y="2276872"/>
            <a:ext cx="4892857" cy="3960000"/>
          </a:xfrm>
          <a:prstGeom prst="rect">
            <a:avLst/>
          </a:prstGeom>
          <a:ln w="38100">
            <a:solidFill>
              <a:schemeClr val="accent3"/>
            </a:solidFill>
          </a:ln>
        </p:spPr>
      </p:pic>
    </p:spTree>
    <p:extLst>
      <p:ext uri="{BB962C8B-B14F-4D97-AF65-F5344CB8AC3E}">
        <p14:creationId xmlns:p14="http://schemas.microsoft.com/office/powerpoint/2010/main" val="3912520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Title and Content Layout with Chart"/>
          <p:cNvSpPr>
            <a:spLocks noGrp="1"/>
          </p:cNvSpPr>
          <p:nvPr>
            <p:ph type="title"/>
          </p:nvPr>
        </p:nvSpPr>
        <p:spPr/>
        <p:txBody>
          <a:bodyPr>
            <a:normAutofit/>
          </a:bodyPr>
          <a:lstStyle/>
          <a:p>
            <a:r>
              <a:rPr lang="en-US" sz="6000" b="1" u="sng" dirty="0"/>
              <a:t>WORKING</a:t>
            </a:r>
          </a:p>
        </p:txBody>
      </p:sp>
      <p:sp>
        <p:nvSpPr>
          <p:cNvPr id="3" name="Content Placeholder 2">
            <a:extLst>
              <a:ext uri="{FF2B5EF4-FFF2-40B4-BE49-F238E27FC236}">
                <a16:creationId xmlns:a16="http://schemas.microsoft.com/office/drawing/2014/main" id="{39ECD04C-8B65-4923-9DD6-31D87C99213C}"/>
              </a:ext>
            </a:extLst>
          </p:cNvPr>
          <p:cNvSpPr>
            <a:spLocks noGrp="1"/>
          </p:cNvSpPr>
          <p:nvPr>
            <p:ph idx="1"/>
          </p:nvPr>
        </p:nvSpPr>
        <p:spPr>
          <a:xfrm>
            <a:off x="914163" y="1916832"/>
            <a:ext cx="5684305" cy="4590282"/>
          </a:xfrm>
        </p:spPr>
        <p:txBody>
          <a:bodyPr>
            <a:normAutofit fontScale="77500" lnSpcReduction="20000"/>
          </a:bodyPr>
          <a:lstStyle/>
          <a:p>
            <a:pPr algn="just"/>
            <a:r>
              <a:rPr lang="en-IN" dirty="0">
                <a:solidFill>
                  <a:schemeClr val="accent2"/>
                </a:solidFill>
              </a:rPr>
              <a:t>The system comprises of two main components, hardware and software.</a:t>
            </a:r>
          </a:p>
          <a:p>
            <a:pPr marL="0" indent="0" algn="just">
              <a:buNone/>
            </a:pPr>
            <a:endParaRPr lang="en-IN" dirty="0">
              <a:solidFill>
                <a:schemeClr val="accent2"/>
              </a:solidFill>
            </a:endParaRPr>
          </a:p>
          <a:p>
            <a:pPr algn="just"/>
            <a:r>
              <a:rPr lang="en-IN" dirty="0">
                <a:solidFill>
                  <a:schemeClr val="accent2"/>
                </a:solidFill>
              </a:rPr>
              <a:t>Hardware puts the gems on a conveyer belt, moves it and drops it in dedicated box as per the output from the software.</a:t>
            </a:r>
          </a:p>
          <a:p>
            <a:pPr marL="0" indent="0" algn="just">
              <a:buNone/>
            </a:pPr>
            <a:endParaRPr lang="en-IN" dirty="0">
              <a:solidFill>
                <a:schemeClr val="accent2"/>
              </a:solidFill>
            </a:endParaRPr>
          </a:p>
          <a:p>
            <a:pPr algn="just"/>
            <a:r>
              <a:rPr lang="en-IN" dirty="0">
                <a:solidFill>
                  <a:schemeClr val="accent2"/>
                </a:solidFill>
              </a:rPr>
              <a:t>The software clicks the picture of the gems, feeds it into the neural network. After receiving the output from the neural network it instructs the hardware to drop the gems in a particular box.</a:t>
            </a:r>
          </a:p>
          <a:p>
            <a:endParaRPr lang="en-IN" dirty="0">
              <a:solidFill>
                <a:schemeClr val="accent2"/>
              </a:solidFill>
            </a:endParaRPr>
          </a:p>
          <a:p>
            <a:endParaRPr lang="en-IN" dirty="0">
              <a:solidFill>
                <a:schemeClr val="accent2"/>
              </a:solidFill>
            </a:endParaRPr>
          </a:p>
          <a:p>
            <a:endParaRPr lang="en-IN" dirty="0">
              <a:solidFill>
                <a:schemeClr val="accent2"/>
              </a:solidFill>
            </a:endParaRPr>
          </a:p>
        </p:txBody>
      </p:sp>
      <p:pic>
        <p:nvPicPr>
          <p:cNvPr id="5" name="Picture 4">
            <a:extLst>
              <a:ext uri="{FF2B5EF4-FFF2-40B4-BE49-F238E27FC236}">
                <a16:creationId xmlns:a16="http://schemas.microsoft.com/office/drawing/2014/main" id="{47B4145C-6C3B-42ED-9171-80B2B6376623}"/>
              </a:ext>
            </a:extLst>
          </p:cNvPr>
          <p:cNvPicPr>
            <a:picLocks noChangeAspect="1"/>
          </p:cNvPicPr>
          <p:nvPr/>
        </p:nvPicPr>
        <p:blipFill rotWithShape="1">
          <a:blip r:embed="rId2">
            <a:extLst>
              <a:ext uri="{28A0092B-C50C-407E-A947-70E740481C1C}">
                <a14:useLocalDpi xmlns:a14="http://schemas.microsoft.com/office/drawing/2010/main" val="0"/>
              </a:ext>
            </a:extLst>
          </a:blip>
          <a:srcRect l="27551" t="34246" r="1557" b="22693"/>
          <a:stretch/>
        </p:blipFill>
        <p:spPr>
          <a:xfrm rot="16200000">
            <a:off x="6277666" y="2077566"/>
            <a:ext cx="6224792" cy="2702868"/>
          </a:xfrm>
          <a:prstGeom prst="rect">
            <a:avLst/>
          </a:prstGeom>
          <a:ln w="38100">
            <a:solidFill>
              <a:schemeClr val="accent3"/>
            </a:solidFill>
          </a:ln>
        </p:spPr>
      </p:pic>
    </p:spTree>
    <p:extLst>
      <p:ext uri="{BB962C8B-B14F-4D97-AF65-F5344CB8AC3E}">
        <p14:creationId xmlns:p14="http://schemas.microsoft.com/office/powerpoint/2010/main" val="2726954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EE690-E2D7-4722-BA94-9F9FB8DAD12B}"/>
              </a:ext>
            </a:extLst>
          </p:cNvPr>
          <p:cNvSpPr>
            <a:spLocks noGrp="1"/>
          </p:cNvSpPr>
          <p:nvPr>
            <p:ph type="title"/>
          </p:nvPr>
        </p:nvSpPr>
        <p:spPr/>
        <p:txBody>
          <a:bodyPr>
            <a:normAutofit/>
          </a:bodyPr>
          <a:lstStyle/>
          <a:p>
            <a:r>
              <a:rPr lang="en-IN" sz="6000" b="1" u="sng" dirty="0"/>
              <a:t>NEURAL NETWORK</a:t>
            </a:r>
          </a:p>
        </p:txBody>
      </p:sp>
      <p:sp>
        <p:nvSpPr>
          <p:cNvPr id="3" name="Content Placeholder 2">
            <a:extLst>
              <a:ext uri="{FF2B5EF4-FFF2-40B4-BE49-F238E27FC236}">
                <a16:creationId xmlns:a16="http://schemas.microsoft.com/office/drawing/2014/main" id="{11CEC50A-6C0D-487B-BA2E-5EF3F8463464}"/>
              </a:ext>
            </a:extLst>
          </p:cNvPr>
          <p:cNvSpPr>
            <a:spLocks noGrp="1"/>
          </p:cNvSpPr>
          <p:nvPr>
            <p:ph sz="half" idx="1"/>
          </p:nvPr>
        </p:nvSpPr>
        <p:spPr>
          <a:xfrm>
            <a:off x="914163" y="1916831"/>
            <a:ext cx="4977104" cy="4608513"/>
          </a:xfrm>
        </p:spPr>
        <p:txBody>
          <a:bodyPr>
            <a:normAutofit fontScale="92500" lnSpcReduction="20000"/>
          </a:bodyPr>
          <a:lstStyle/>
          <a:p>
            <a:pPr marL="0" indent="0" algn="just">
              <a:buNone/>
            </a:pPr>
            <a:r>
              <a:rPr lang="en-IN" dirty="0">
                <a:solidFill>
                  <a:schemeClr val="accent2"/>
                </a:solidFill>
              </a:rPr>
              <a:t>The neural network consists of six master neurons for parallel processing of data in six neurons at once. The network is well trained by real time practical data. Every neuron provides a binary output whether it is a certain colour or not.</a:t>
            </a:r>
          </a:p>
          <a:p>
            <a:pPr marL="0" indent="0" algn="just">
              <a:buNone/>
            </a:pPr>
            <a:endParaRPr lang="en-IN" dirty="0">
              <a:solidFill>
                <a:schemeClr val="accent2"/>
              </a:solidFill>
            </a:endParaRPr>
          </a:p>
          <a:p>
            <a:pPr marL="0" indent="0" algn="just">
              <a:buNone/>
            </a:pPr>
            <a:r>
              <a:rPr lang="en-IN" dirty="0">
                <a:solidFill>
                  <a:schemeClr val="accent2"/>
                </a:solidFill>
              </a:rPr>
              <a:t>It consists of three layers-</a:t>
            </a:r>
          </a:p>
          <a:p>
            <a:pPr marL="457200" indent="-457200" algn="just">
              <a:buFont typeface="+mj-lt"/>
              <a:buAutoNum type="arabicPeriod"/>
            </a:pPr>
            <a:r>
              <a:rPr lang="en-IN" dirty="0">
                <a:solidFill>
                  <a:schemeClr val="accent2"/>
                </a:solidFill>
              </a:rPr>
              <a:t>Input layer</a:t>
            </a:r>
          </a:p>
          <a:p>
            <a:pPr marL="457200" indent="-457200" algn="just">
              <a:buFont typeface="+mj-lt"/>
              <a:buAutoNum type="arabicPeriod"/>
            </a:pPr>
            <a:r>
              <a:rPr lang="en-IN" dirty="0">
                <a:solidFill>
                  <a:schemeClr val="accent2"/>
                </a:solidFill>
              </a:rPr>
              <a:t>Hidden layer</a:t>
            </a:r>
          </a:p>
          <a:p>
            <a:pPr marL="457200" indent="-457200" algn="just">
              <a:buFont typeface="+mj-lt"/>
              <a:buAutoNum type="arabicPeriod"/>
            </a:pPr>
            <a:r>
              <a:rPr lang="en-IN" dirty="0">
                <a:solidFill>
                  <a:schemeClr val="accent2"/>
                </a:solidFill>
              </a:rPr>
              <a:t>Output layer</a:t>
            </a:r>
          </a:p>
        </p:txBody>
      </p:sp>
      <p:pic>
        <p:nvPicPr>
          <p:cNvPr id="6" name="Content Placeholder 5">
            <a:extLst>
              <a:ext uri="{FF2B5EF4-FFF2-40B4-BE49-F238E27FC236}">
                <a16:creationId xmlns:a16="http://schemas.microsoft.com/office/drawing/2014/main" id="{62EAE658-F874-4CE1-B048-035FF3DDD43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58508" y="1916831"/>
            <a:ext cx="4903140" cy="4545697"/>
          </a:xfrm>
          <a:ln w="38100">
            <a:solidFill>
              <a:schemeClr val="accent3"/>
            </a:solidFill>
          </a:ln>
        </p:spPr>
      </p:pic>
    </p:spTree>
    <p:extLst>
      <p:ext uri="{BB962C8B-B14F-4D97-AF65-F5344CB8AC3E}">
        <p14:creationId xmlns:p14="http://schemas.microsoft.com/office/powerpoint/2010/main" val="845735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u="sng" dirty="0"/>
              <a:t>FEATURES</a:t>
            </a:r>
          </a:p>
        </p:txBody>
      </p:sp>
      <p:sp>
        <p:nvSpPr>
          <p:cNvPr id="5" name="Content Placeholder 4">
            <a:extLst>
              <a:ext uri="{FF2B5EF4-FFF2-40B4-BE49-F238E27FC236}">
                <a16:creationId xmlns:a16="http://schemas.microsoft.com/office/drawing/2014/main" id="{3E2C8CCF-30F0-4410-945C-B9B5FDA8C425}"/>
              </a:ext>
            </a:extLst>
          </p:cNvPr>
          <p:cNvSpPr>
            <a:spLocks noGrp="1"/>
          </p:cNvSpPr>
          <p:nvPr>
            <p:ph sz="half" idx="1"/>
          </p:nvPr>
        </p:nvSpPr>
        <p:spPr>
          <a:xfrm>
            <a:off x="884950" y="1916832"/>
            <a:ext cx="4990478" cy="4602584"/>
          </a:xfrm>
        </p:spPr>
        <p:txBody>
          <a:bodyPr>
            <a:normAutofit fontScale="92500" lnSpcReduction="10000"/>
          </a:bodyPr>
          <a:lstStyle/>
          <a:p>
            <a:pPr algn="just"/>
            <a:r>
              <a:rPr lang="en-IN" dirty="0">
                <a:solidFill>
                  <a:schemeClr val="accent2"/>
                </a:solidFill>
              </a:rPr>
              <a:t>The system has a user interface from which whole machine can be controlled easily.</a:t>
            </a:r>
          </a:p>
          <a:p>
            <a:pPr algn="just"/>
            <a:endParaRPr lang="en-IN" dirty="0">
              <a:solidFill>
                <a:schemeClr val="accent2"/>
              </a:solidFill>
            </a:endParaRPr>
          </a:p>
          <a:p>
            <a:pPr algn="just"/>
            <a:r>
              <a:rPr lang="en-IN" dirty="0">
                <a:solidFill>
                  <a:schemeClr val="accent2"/>
                </a:solidFill>
              </a:rPr>
              <a:t>Software is designed in such a way that user can add or remove a new object or colour easily.</a:t>
            </a:r>
          </a:p>
          <a:p>
            <a:pPr algn="just"/>
            <a:endParaRPr lang="en-IN" dirty="0">
              <a:solidFill>
                <a:schemeClr val="accent2"/>
              </a:solidFill>
            </a:endParaRPr>
          </a:p>
          <a:p>
            <a:pPr algn="just"/>
            <a:r>
              <a:rPr lang="en-IN" dirty="0">
                <a:solidFill>
                  <a:schemeClr val="accent2"/>
                </a:solidFill>
              </a:rPr>
              <a:t>The machine has an incredible accuracy of ~93% due to the very well structured neural network.</a:t>
            </a:r>
          </a:p>
          <a:p>
            <a:endParaRPr lang="en-IN" dirty="0">
              <a:solidFill>
                <a:schemeClr val="accent2"/>
              </a:solidFill>
            </a:endParaRPr>
          </a:p>
        </p:txBody>
      </p:sp>
      <p:pic>
        <p:nvPicPr>
          <p:cNvPr id="11" name="Picture 10">
            <a:extLst>
              <a:ext uri="{FF2B5EF4-FFF2-40B4-BE49-F238E27FC236}">
                <a16:creationId xmlns:a16="http://schemas.microsoft.com/office/drawing/2014/main" id="{E562166E-FEC1-49A5-8A6A-A9681D0C4EA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71" b="3403"/>
          <a:stretch/>
        </p:blipFill>
        <p:spPr>
          <a:xfrm>
            <a:off x="7174532" y="1031298"/>
            <a:ext cx="4723853" cy="2514352"/>
          </a:xfrm>
          <a:prstGeom prst="rect">
            <a:avLst/>
          </a:prstGeom>
          <a:ln w="38100">
            <a:solidFill>
              <a:schemeClr val="accent3"/>
            </a:solidFill>
          </a:ln>
        </p:spPr>
      </p:pic>
      <p:pic>
        <p:nvPicPr>
          <p:cNvPr id="16" name="Picture 15">
            <a:extLst>
              <a:ext uri="{FF2B5EF4-FFF2-40B4-BE49-F238E27FC236}">
                <a16:creationId xmlns:a16="http://schemas.microsoft.com/office/drawing/2014/main" id="{76278B29-616E-47E8-8B8E-AA3534CEF9F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887" b="3955"/>
          <a:stretch/>
        </p:blipFill>
        <p:spPr>
          <a:xfrm>
            <a:off x="7174532" y="4005064"/>
            <a:ext cx="4723853" cy="2514352"/>
          </a:xfrm>
          <a:prstGeom prst="rect">
            <a:avLst/>
          </a:prstGeom>
          <a:ln w="38100">
            <a:solidFill>
              <a:schemeClr val="accent3"/>
            </a:solidFill>
          </a:ln>
        </p:spPr>
      </p:pic>
    </p:spTree>
    <p:extLst>
      <p:ext uri="{BB962C8B-B14F-4D97-AF65-F5344CB8AC3E}">
        <p14:creationId xmlns:p14="http://schemas.microsoft.com/office/powerpoint/2010/main" val="2471472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u="sng" dirty="0"/>
              <a:t>REFERENCES</a:t>
            </a:r>
            <a:r>
              <a:rPr lang="en-US" sz="6000" u="sng" dirty="0"/>
              <a:t> </a:t>
            </a:r>
          </a:p>
        </p:txBody>
      </p:sp>
      <p:sp>
        <p:nvSpPr>
          <p:cNvPr id="10" name="Content Placeholder 9"/>
          <p:cNvSpPr>
            <a:spLocks noGrp="1"/>
          </p:cNvSpPr>
          <p:nvPr>
            <p:ph sz="half" idx="1"/>
          </p:nvPr>
        </p:nvSpPr>
        <p:spPr>
          <a:xfrm>
            <a:off x="914163" y="2348880"/>
            <a:ext cx="6332378" cy="3744416"/>
          </a:xfrm>
        </p:spPr>
        <p:txBody>
          <a:bodyPr>
            <a:normAutofit/>
          </a:bodyPr>
          <a:lstStyle/>
          <a:p>
            <a:r>
              <a:rPr lang="en-IN" dirty="0">
                <a:solidFill>
                  <a:schemeClr val="accent2"/>
                </a:solidFill>
              </a:rPr>
              <a:t>machinelearning.com</a:t>
            </a:r>
          </a:p>
          <a:p>
            <a:endParaRPr lang="en-IN" dirty="0">
              <a:solidFill>
                <a:schemeClr val="accent2"/>
              </a:solidFill>
            </a:endParaRPr>
          </a:p>
          <a:p>
            <a:r>
              <a:rPr lang="en-IN" dirty="0">
                <a:solidFill>
                  <a:schemeClr val="accent2"/>
                </a:solidFill>
              </a:rPr>
              <a:t>youtube.com/</a:t>
            </a:r>
            <a:r>
              <a:rPr lang="en-IN" dirty="0" err="1">
                <a:solidFill>
                  <a:schemeClr val="accent2"/>
                </a:solidFill>
              </a:rPr>
              <a:t>epicmachines</a:t>
            </a:r>
            <a:endParaRPr lang="en-IN" dirty="0">
              <a:solidFill>
                <a:schemeClr val="accent2"/>
              </a:solidFill>
            </a:endParaRPr>
          </a:p>
          <a:p>
            <a:endParaRPr lang="en-IN" dirty="0">
              <a:solidFill>
                <a:schemeClr val="accent2"/>
              </a:solidFill>
            </a:endParaRPr>
          </a:p>
          <a:p>
            <a:r>
              <a:rPr lang="en-IN" dirty="0">
                <a:solidFill>
                  <a:schemeClr val="accent2"/>
                </a:solidFill>
              </a:rPr>
              <a:t>youtube.com/</a:t>
            </a:r>
            <a:r>
              <a:rPr lang="en-IN" dirty="0" err="1">
                <a:solidFill>
                  <a:schemeClr val="accent2"/>
                </a:solidFill>
              </a:rPr>
              <a:t>codacus</a:t>
            </a:r>
            <a:endParaRPr lang="en-IN" dirty="0">
              <a:solidFill>
                <a:schemeClr val="accent2"/>
              </a:solidFill>
            </a:endParaRPr>
          </a:p>
          <a:p>
            <a:endParaRPr lang="en-IN" dirty="0">
              <a:solidFill>
                <a:schemeClr val="accent2"/>
              </a:solidFill>
            </a:endParaRPr>
          </a:p>
          <a:p>
            <a:r>
              <a:rPr lang="en-IN" dirty="0">
                <a:solidFill>
                  <a:schemeClr val="accent2"/>
                </a:solidFill>
              </a:rPr>
              <a:t>Artificial Neural Network - Saroj Kaushik</a:t>
            </a:r>
          </a:p>
        </p:txBody>
      </p:sp>
    </p:spTree>
    <p:extLst>
      <p:ext uri="{BB962C8B-B14F-4D97-AF65-F5344CB8AC3E}">
        <p14:creationId xmlns:p14="http://schemas.microsoft.com/office/powerpoint/2010/main" val="2235230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547-DE68-4EA5-A41E-7F7C724871FB}"/>
              </a:ext>
            </a:extLst>
          </p:cNvPr>
          <p:cNvSpPr>
            <a:spLocks noGrp="1"/>
          </p:cNvSpPr>
          <p:nvPr>
            <p:ph type="title"/>
          </p:nvPr>
        </p:nvSpPr>
        <p:spPr>
          <a:xfrm>
            <a:off x="3970176" y="2099320"/>
            <a:ext cx="4248472" cy="2659360"/>
          </a:xfrm>
        </p:spPr>
        <p:txBody>
          <a:bodyPr>
            <a:noAutofit/>
          </a:bodyPr>
          <a:lstStyle/>
          <a:p>
            <a:pPr algn="ctr"/>
            <a:r>
              <a:rPr lang="en-IN" sz="9600" b="1" u="sng" dirty="0"/>
              <a:t>THANK YOU!</a:t>
            </a:r>
          </a:p>
        </p:txBody>
      </p:sp>
    </p:spTree>
    <p:extLst>
      <p:ext uri="{BB962C8B-B14F-4D97-AF65-F5344CB8AC3E}">
        <p14:creationId xmlns:p14="http://schemas.microsoft.com/office/powerpoint/2010/main" val="227093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rimson landscape design templat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ln w="190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TF03460512.potx" id="{FAD57A1D-FD3F-410E-BC16-DC0572F34EA3}" vid="{8B1535A0-4296-40FA-BB7E-C6BB75A63359}"/>
    </a:ext>
  </a:extLst>
</a:theme>
</file>

<file path=ppt/theme/theme2.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Crimson landscape design slides</Template>
  <TotalTime>556</TotalTime>
  <Words>284</Words>
  <Application>Microsoft Office PowerPoint</Application>
  <PresentationFormat>Custom</PresentationFormat>
  <Paragraphs>41</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Cambria</vt:lpstr>
      <vt:lpstr>Century Gothic</vt:lpstr>
      <vt:lpstr>Crimson landscape design template</vt:lpstr>
      <vt:lpstr>GEMS SORTING MACHINE</vt:lpstr>
      <vt:lpstr>AIM</vt:lpstr>
      <vt:lpstr>WORKING</vt:lpstr>
      <vt:lpstr>NEURAL NETWORK</vt:lpstr>
      <vt:lpstr>FEATURES</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uttkarsh gupta</dc:creator>
  <cp:lastModifiedBy>uttkarsh gupta</cp:lastModifiedBy>
  <cp:revision>29</cp:revision>
  <dcterms:created xsi:type="dcterms:W3CDTF">2020-04-08T16:02:59Z</dcterms:created>
  <dcterms:modified xsi:type="dcterms:W3CDTF">2020-04-14T03:52:32Z</dcterms:modified>
</cp:coreProperties>
</file>