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>
        <p:scale>
          <a:sx n="80" d="100"/>
          <a:sy n="80" d="100"/>
        </p:scale>
        <p:origin x="-11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27.11.2020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pPr/>
              <a:t>27.11.2020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проект </a:t>
            </a:r>
            <a:r>
              <a:rPr lang="ru-RU" sz="3200" b="1" dirty="0"/>
              <a:t>ЦИТИК </a:t>
            </a:r>
            <a:r>
              <a:rPr lang="ru-RU" sz="3200" b="1" dirty="0" smtClean="0"/>
              <a:t>2020</a:t>
            </a:r>
            <a:r>
              <a:rPr lang="en-US" sz="3200" b="1" dirty="0" smtClean="0"/>
              <a:t>: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 smtClean="0"/>
              <a:t>Встраивание </a:t>
            </a:r>
            <a:r>
              <a:rPr lang="ru-RU" sz="3200" b="1" dirty="0"/>
              <a:t>средств сбора обратной связи о проведённых </a:t>
            </a:r>
            <a:r>
              <a:rPr lang="ru-RU" sz="3200" b="1" dirty="0" smtClean="0"/>
              <a:t>занятиях</a:t>
            </a:r>
            <a:r>
              <a:rPr lang="en-US" sz="3200" b="1" dirty="0" smtClean="0"/>
              <a:t> - </a:t>
            </a:r>
            <a:r>
              <a:rPr lang="ru-RU" sz="3200" b="1" dirty="0"/>
              <a:t>Результаты </a:t>
            </a:r>
            <a:r>
              <a:rPr lang="ru-RU" sz="3200" b="1" dirty="0" smtClean="0"/>
              <a:t>по 1-му </a:t>
            </a:r>
            <a:r>
              <a:rPr lang="ru-RU" sz="3200" b="1" dirty="0"/>
              <a:t>спринту </a:t>
            </a:r>
            <a:r>
              <a:rPr lang="ru-RU" sz="3200" b="1" dirty="0" smtClean="0"/>
              <a:t>работы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36096" y="4221088"/>
            <a:ext cx="3240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Бойков Артём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Глушков Герман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Омаров Руслан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Пашкеев Михаил</a:t>
            </a:r>
          </a:p>
          <a:p>
            <a:pPr algn="r"/>
            <a:r>
              <a:rPr lang="ru-RU" dirty="0" err="1">
                <a:solidFill>
                  <a:schemeClr val="bg1"/>
                </a:solidFill>
              </a:rPr>
              <a:t>Тоскин</a:t>
            </a:r>
            <a:r>
              <a:rPr lang="ru-RU" dirty="0">
                <a:solidFill>
                  <a:schemeClr val="bg1"/>
                </a:solidFill>
              </a:rPr>
              <a:t> Николай</a:t>
            </a:r>
          </a:p>
        </p:txBody>
      </p:sp>
    </p:spTree>
    <p:extLst>
      <p:ext uri="{BB962C8B-B14F-4D97-AF65-F5344CB8AC3E}">
        <p14:creationId xmlns:p14="http://schemas.microsoft.com/office/powerpoint/2010/main" xmlns="" val="10001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/>
              <a:t>Итоги встречи с Заказчиком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</a:t>
            </a:r>
            <a:r>
              <a:rPr lang="ru-RU" sz="2800" dirty="0" smtClean="0"/>
              <a:t>результате очередной встречи, обсуждались следующие вопросы:</a:t>
            </a:r>
          </a:p>
          <a:p>
            <a:r>
              <a:rPr lang="ru-RU" sz="2800" dirty="0" err="1" smtClean="0"/>
              <a:t>OAuth</a:t>
            </a:r>
            <a:endParaRPr lang="ru-RU" sz="2800" dirty="0"/>
          </a:p>
          <a:p>
            <a:r>
              <a:rPr lang="ru-RU" sz="2800" dirty="0" smtClean="0"/>
              <a:t>Как запрашивать интеграции?</a:t>
            </a:r>
            <a:endParaRPr lang="ru-RU" sz="2800" dirty="0"/>
          </a:p>
          <a:p>
            <a:r>
              <a:rPr lang="ru-RU" sz="2800" dirty="0" smtClean="0"/>
              <a:t>Какие </a:t>
            </a:r>
            <a:r>
              <a:rPr lang="ru-RU" sz="2800" dirty="0"/>
              <a:t>пожелания возникли после </a:t>
            </a:r>
            <a:r>
              <a:rPr lang="ru-RU" sz="2800" dirty="0" smtClean="0"/>
              <a:t>демонстрации?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199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 smtClean="0"/>
              <a:t>Что было сделано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Б</a:t>
            </a:r>
            <a:r>
              <a:rPr lang="ru-RU" sz="2800" dirty="0" smtClean="0"/>
              <a:t>ыло сделано следующее:</a:t>
            </a:r>
          </a:p>
          <a:p>
            <a:r>
              <a:rPr lang="ru-RU" sz="2800" dirty="0"/>
              <a:t>запросили и получили тестовый </a:t>
            </a:r>
            <a:r>
              <a:rPr lang="ru-RU" sz="2800" dirty="0" err="1" smtClean="0"/>
              <a:t>тенант</a:t>
            </a:r>
            <a:r>
              <a:rPr lang="ru-RU" sz="2800" dirty="0" smtClean="0"/>
              <a:t> для </a:t>
            </a:r>
            <a:r>
              <a:rPr lang="en-US" sz="2800" dirty="0" smtClean="0"/>
              <a:t>Microsoft Teams;</a:t>
            </a:r>
          </a:p>
          <a:p>
            <a:r>
              <a:rPr lang="ru-RU" sz="2800" dirty="0"/>
              <a:t>начали </a:t>
            </a:r>
            <a:r>
              <a:rPr lang="ru-RU" sz="2800" dirty="0" smtClean="0"/>
              <a:t>разр</a:t>
            </a:r>
            <a:r>
              <a:rPr lang="ru-RU" sz="2800" dirty="0"/>
              <a:t>а</a:t>
            </a:r>
            <a:r>
              <a:rPr lang="ru-RU" sz="2800" dirty="0" smtClean="0"/>
              <a:t>батывать интеграцию</a:t>
            </a:r>
            <a:r>
              <a:rPr lang="en-US" sz="2800" dirty="0"/>
              <a:t>.</a:t>
            </a:r>
            <a:endParaRPr lang="ru-RU" sz="2800" dirty="0" smtClean="0"/>
          </a:p>
          <a:p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138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 smtClean="0"/>
              <a:t>Что предстоит сделать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Планируются следующие шаги:</a:t>
            </a:r>
          </a:p>
          <a:p>
            <a:r>
              <a:rPr lang="ru-RU" sz="2800" dirty="0" smtClean="0"/>
              <a:t>проведение краткого опроса после пар, </a:t>
            </a:r>
            <a:r>
              <a:rPr lang="ru-RU" sz="2800" dirty="0" err="1" smtClean="0"/>
              <a:t>рандомизированный</a:t>
            </a:r>
            <a:r>
              <a:rPr lang="ru-RU" sz="2800" dirty="0" smtClean="0"/>
              <a:t> </a:t>
            </a:r>
            <a:r>
              <a:rPr lang="ru-RU" sz="2800" dirty="0"/>
              <a:t>опрос среди </a:t>
            </a:r>
            <a:r>
              <a:rPr lang="ru-RU" sz="2800" dirty="0" smtClean="0"/>
              <a:t>групп пользователей</a:t>
            </a:r>
            <a:r>
              <a:rPr lang="en-US" sz="2800" dirty="0"/>
              <a:t>;</a:t>
            </a:r>
            <a:endParaRPr lang="ru-RU" sz="2800" dirty="0" smtClean="0"/>
          </a:p>
          <a:p>
            <a:r>
              <a:rPr lang="ru-RU" sz="2800" dirty="0" smtClean="0"/>
              <a:t>визуализация данных с помощью </a:t>
            </a:r>
            <a:r>
              <a:rPr lang="en-US" sz="2800" dirty="0" smtClean="0"/>
              <a:t>Microsoft </a:t>
            </a:r>
            <a:r>
              <a:rPr lang="en-US" sz="2800" dirty="0"/>
              <a:t>Power </a:t>
            </a:r>
            <a:r>
              <a:rPr lang="en-US" sz="2800" dirty="0" smtClean="0"/>
              <a:t>BI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066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Итоги встречи с Заказчиком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</a:t>
            </a:r>
            <a:r>
              <a:rPr lang="ru-RU" sz="2800" dirty="0" smtClean="0"/>
              <a:t>результате первой встречи, были сделаны следующие выводы о том, с чего начинать:</a:t>
            </a:r>
          </a:p>
          <a:p>
            <a:r>
              <a:rPr lang="ru-RU" sz="2800" dirty="0" smtClean="0"/>
              <a:t>Проанализировать </a:t>
            </a:r>
            <a:r>
              <a:rPr lang="ru-RU" sz="2800" dirty="0"/>
              <a:t>существующие решения по данному </a:t>
            </a:r>
            <a:r>
              <a:rPr lang="ru-RU" sz="2800" dirty="0" smtClean="0"/>
              <a:t>вопросу;</a:t>
            </a:r>
            <a:endParaRPr lang="ru-RU" sz="2800" dirty="0"/>
          </a:p>
          <a:p>
            <a:r>
              <a:rPr lang="ru-RU" sz="2800" dirty="0" smtClean="0"/>
              <a:t>Подготовить презентацию или план </a:t>
            </a:r>
            <a:r>
              <a:rPr lang="ru-RU" sz="2800" dirty="0"/>
              <a:t>того, как будет выглядеть </a:t>
            </a:r>
            <a:r>
              <a:rPr lang="ru-RU" sz="2800" dirty="0" smtClean="0"/>
              <a:t>система;</a:t>
            </a:r>
            <a:endParaRPr lang="ru-RU" sz="2800" dirty="0"/>
          </a:p>
          <a:p>
            <a:r>
              <a:rPr lang="ru-RU" sz="2800" dirty="0" smtClean="0"/>
              <a:t>Создать </a:t>
            </a:r>
            <a:r>
              <a:rPr lang="ru-RU" sz="2800" dirty="0" err="1"/>
              <a:t>репозиторий</a:t>
            </a:r>
            <a:r>
              <a:rPr lang="ru-RU" sz="2800" dirty="0"/>
              <a:t> </a:t>
            </a:r>
            <a:r>
              <a:rPr lang="ru-RU" sz="2800" dirty="0" err="1"/>
              <a:t>GitHub</a:t>
            </a:r>
            <a:r>
              <a:rPr lang="ru-RU" sz="28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199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 smtClean="0"/>
              <a:t>Что решили использовать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Решено использовать </a:t>
            </a:r>
            <a:r>
              <a:rPr lang="en-US" dirty="0" smtClean="0"/>
              <a:t>API </a:t>
            </a:r>
            <a:r>
              <a:rPr lang="en-US" dirty="0"/>
              <a:t>Microsoft </a:t>
            </a:r>
            <a:r>
              <a:rPr lang="en-US" dirty="0" smtClean="0"/>
              <a:t>Teams</a:t>
            </a:r>
            <a:r>
              <a:rPr lang="ru-RU" dirty="0" smtClean="0"/>
              <a:t>, поскольку имеются следующие плюсы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максимальная интеграция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ничего лишнего не надо придумывать</a:t>
            </a:r>
            <a:r>
              <a:rPr lang="en-US" dirty="0" smtClean="0"/>
              <a:t>;</a:t>
            </a:r>
          </a:p>
          <a:p>
            <a:r>
              <a:rPr lang="ru-RU" dirty="0"/>
              <a:t>можно добавить любую функциональность на сервер по требованию </a:t>
            </a:r>
            <a:r>
              <a:rPr lang="ru-RU" dirty="0" smtClean="0"/>
              <a:t>заказчиков (делать различные </a:t>
            </a:r>
            <a:r>
              <a:rPr lang="ru-RU" dirty="0"/>
              <a:t>статистики и </a:t>
            </a:r>
            <a:r>
              <a:rPr lang="ru-RU" dirty="0" smtClean="0"/>
              <a:t>отчеты).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940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проект </a:t>
            </a:r>
            <a:r>
              <a:rPr lang="ru-RU" sz="3200" b="1" dirty="0"/>
              <a:t>ЦИТИК </a:t>
            </a:r>
            <a:r>
              <a:rPr lang="ru-RU" sz="3200" b="1" dirty="0" smtClean="0"/>
              <a:t>2020</a:t>
            </a:r>
            <a:r>
              <a:rPr lang="en-US" sz="3200" b="1" dirty="0" smtClean="0"/>
              <a:t>: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 smtClean="0"/>
              <a:t>Встраивание </a:t>
            </a:r>
            <a:r>
              <a:rPr lang="ru-RU" sz="3200" b="1" dirty="0"/>
              <a:t>средств сбора обратной связи о проведённых </a:t>
            </a:r>
            <a:r>
              <a:rPr lang="ru-RU" sz="3200" b="1" dirty="0" smtClean="0"/>
              <a:t>занятиях</a:t>
            </a:r>
            <a:r>
              <a:rPr lang="en-US" sz="3200" b="1" dirty="0" smtClean="0"/>
              <a:t> - </a:t>
            </a:r>
            <a:r>
              <a:rPr lang="ru-RU" sz="3200" b="1" dirty="0"/>
              <a:t>Результаты </a:t>
            </a:r>
            <a:r>
              <a:rPr lang="ru-RU" sz="3200" b="1" dirty="0" smtClean="0"/>
              <a:t>по </a:t>
            </a:r>
            <a:r>
              <a:rPr lang="en-US" sz="3200" b="1" dirty="0" smtClean="0"/>
              <a:t>2</a:t>
            </a:r>
            <a:r>
              <a:rPr lang="ru-RU" sz="3200" b="1" dirty="0" smtClean="0"/>
              <a:t>-му </a:t>
            </a:r>
            <a:r>
              <a:rPr lang="ru-RU" sz="3200" b="1" dirty="0"/>
              <a:t>спринту </a:t>
            </a:r>
            <a:r>
              <a:rPr lang="ru-RU" sz="3200" b="1" dirty="0" smtClean="0"/>
              <a:t>работы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36096" y="4221088"/>
            <a:ext cx="3240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Бойков Артём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Глушков Герман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Омаров Руслан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Пашкеев Михаил</a:t>
            </a:r>
          </a:p>
          <a:p>
            <a:pPr algn="r"/>
            <a:r>
              <a:rPr lang="ru-RU" dirty="0" err="1">
                <a:solidFill>
                  <a:schemeClr val="bg1"/>
                </a:solidFill>
              </a:rPr>
              <a:t>Тоскин</a:t>
            </a:r>
            <a:r>
              <a:rPr lang="ru-RU" dirty="0">
                <a:solidFill>
                  <a:schemeClr val="bg1"/>
                </a:solidFill>
              </a:rPr>
              <a:t> Николай</a:t>
            </a:r>
          </a:p>
        </p:txBody>
      </p:sp>
    </p:spTree>
    <p:extLst>
      <p:ext uri="{BB962C8B-B14F-4D97-AF65-F5344CB8AC3E}">
        <p14:creationId xmlns:p14="http://schemas.microsoft.com/office/powerpoint/2010/main" xmlns="" val="10001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 smtClean="0"/>
              <a:t>Итоги собрания группы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</a:t>
            </a:r>
            <a:r>
              <a:rPr lang="ru-RU" sz="2800" dirty="0" smtClean="0"/>
              <a:t>результате очередной встречи, было сделано следующее:</a:t>
            </a:r>
          </a:p>
          <a:p>
            <a:r>
              <a:rPr lang="ru-RU" sz="2800" dirty="0"/>
              <a:t>п</a:t>
            </a:r>
            <a:r>
              <a:rPr lang="ru-RU" sz="2800" dirty="0" smtClean="0"/>
              <a:t>роведен </a:t>
            </a:r>
            <a:r>
              <a:rPr lang="ru-RU" sz="2800" dirty="0" err="1"/>
              <a:t>brainstorm</a:t>
            </a:r>
            <a:r>
              <a:rPr lang="ru-RU" sz="2800" dirty="0"/>
              <a:t> по поводу навыков и </a:t>
            </a:r>
            <a:r>
              <a:rPr lang="ru-RU" sz="2800" dirty="0" smtClean="0"/>
              <a:t>ролей в команде</a:t>
            </a:r>
            <a:r>
              <a:rPr lang="en-US" sz="2800" dirty="0" smtClean="0"/>
              <a:t>;</a:t>
            </a:r>
            <a:endParaRPr lang="ru-RU" sz="2800" dirty="0"/>
          </a:p>
          <a:p>
            <a:r>
              <a:rPr lang="ru-RU" sz="2800" dirty="0"/>
              <a:t>о</a:t>
            </a:r>
            <a:r>
              <a:rPr lang="ru-RU" sz="2800" dirty="0" smtClean="0"/>
              <a:t>бсуждены </a:t>
            </a:r>
            <a:r>
              <a:rPr lang="ru-RU" sz="2800" dirty="0"/>
              <a:t>успехи в выполнении </a:t>
            </a:r>
            <a:r>
              <a:rPr lang="ru-RU" sz="2800" dirty="0" smtClean="0"/>
              <a:t>проекта</a:t>
            </a:r>
            <a:r>
              <a:rPr lang="en-US" sz="2800" dirty="0" smtClean="0"/>
              <a:t>;</a:t>
            </a:r>
            <a:endParaRPr lang="ru-RU" sz="2800" dirty="0"/>
          </a:p>
          <a:p>
            <a:r>
              <a:rPr lang="ru-RU" sz="2800" dirty="0" smtClean="0"/>
              <a:t>обсуждены </a:t>
            </a:r>
            <a:r>
              <a:rPr lang="ru-RU" sz="2800" dirty="0"/>
              <a:t>возможные </a:t>
            </a:r>
            <a:r>
              <a:rPr lang="ru-RU" sz="2800" dirty="0" smtClean="0"/>
              <a:t>корректировки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ru-RU" sz="2800" dirty="0"/>
              <a:t>б</a:t>
            </a:r>
            <a:r>
              <a:rPr lang="ru-RU" sz="2800" dirty="0" smtClean="0"/>
              <a:t>ыл решен </a:t>
            </a:r>
            <a:r>
              <a:rPr lang="ru-RU" sz="2800" dirty="0"/>
              <a:t>вопрос о том, как </a:t>
            </a:r>
            <a:r>
              <a:rPr lang="ru-RU" sz="2800" dirty="0" smtClean="0"/>
              <a:t>команда будет действовать </a:t>
            </a:r>
            <a:r>
              <a:rPr lang="ru-RU" sz="2800" dirty="0"/>
              <a:t>на неделе </a:t>
            </a:r>
            <a:r>
              <a:rPr lang="ru-RU" sz="2800" dirty="0" err="1" smtClean="0"/>
              <a:t>интенсива</a:t>
            </a:r>
            <a:r>
              <a:rPr lang="en-US" sz="2800" dirty="0" smtClean="0"/>
              <a:t>.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1993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/>
              <a:t>Пример формы по окончанию пары (лекция)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4293870" cy="418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2969" y="1124744"/>
            <a:ext cx="4313873" cy="375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940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none" dirty="0"/>
              <a:t>Пример формы по окончанию пары </a:t>
            </a:r>
            <a:r>
              <a:rPr lang="ru-RU" cap="none" dirty="0" smtClean="0"/>
              <a:t>(практика)</a:t>
            </a:r>
            <a:endParaRPr lang="ru-RU" cap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1653"/>
            <a:ext cx="388048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51653"/>
            <a:ext cx="3860482" cy="511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36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GitHub</a:t>
            </a:r>
            <a:endParaRPr lang="ru-RU" cap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121908"/>
            <a:ext cx="71247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1312" y="4642876"/>
            <a:ext cx="33813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85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проект </a:t>
            </a:r>
            <a:r>
              <a:rPr lang="ru-RU" sz="3200" b="1" dirty="0"/>
              <a:t>ЦИТИК </a:t>
            </a:r>
            <a:r>
              <a:rPr lang="ru-RU" sz="3200" b="1" dirty="0" smtClean="0"/>
              <a:t>2020</a:t>
            </a:r>
            <a:r>
              <a:rPr lang="en-US" sz="3200" b="1" dirty="0" smtClean="0"/>
              <a:t>: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 smtClean="0"/>
              <a:t>Встраивание </a:t>
            </a:r>
            <a:r>
              <a:rPr lang="ru-RU" sz="3200" b="1" dirty="0"/>
              <a:t>средств сбора обратной связи о проведённых </a:t>
            </a:r>
            <a:r>
              <a:rPr lang="ru-RU" sz="3200" b="1" dirty="0" smtClean="0"/>
              <a:t>занятиях</a:t>
            </a:r>
            <a:r>
              <a:rPr lang="en-US" sz="3200" b="1" dirty="0" smtClean="0"/>
              <a:t> - </a:t>
            </a:r>
            <a:r>
              <a:rPr lang="ru-RU" sz="3200" b="1" dirty="0"/>
              <a:t>Результаты </a:t>
            </a:r>
            <a:r>
              <a:rPr lang="ru-RU" sz="3200" b="1" dirty="0" smtClean="0"/>
              <a:t>по 3-4 </a:t>
            </a:r>
            <a:r>
              <a:rPr lang="ru-RU" sz="3200" b="1" dirty="0"/>
              <a:t>спринту </a:t>
            </a:r>
            <a:r>
              <a:rPr lang="ru-RU" sz="3200" b="1" dirty="0" smtClean="0"/>
              <a:t>работы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436096" y="4221088"/>
            <a:ext cx="3240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Бойков Артём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Глушков Герман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Омаров Руслан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Пашкеев Михаил</a:t>
            </a:r>
          </a:p>
          <a:p>
            <a:pPr algn="r"/>
            <a:r>
              <a:rPr lang="ru-RU" dirty="0" err="1">
                <a:solidFill>
                  <a:schemeClr val="bg1"/>
                </a:solidFill>
              </a:rPr>
              <a:t>Тоскин</a:t>
            </a:r>
            <a:r>
              <a:rPr lang="ru-RU" dirty="0">
                <a:solidFill>
                  <a:schemeClr val="bg1"/>
                </a:solidFill>
              </a:rPr>
              <a:t> Николай</a:t>
            </a:r>
          </a:p>
        </p:txBody>
      </p:sp>
    </p:spTree>
    <p:extLst>
      <p:ext uri="{BB962C8B-B14F-4D97-AF65-F5344CB8AC3E}">
        <p14:creationId xmlns:p14="http://schemas.microsoft.com/office/powerpoint/2010/main" xmlns="" val="10001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_01_SPbU_template_4x3_р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137</TotalTime>
  <Words>274</Words>
  <Application>Microsoft Office PowerPoint</Application>
  <PresentationFormat>Экран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2016_01_SPbU_template_4x3_ру</vt:lpstr>
      <vt:lpstr>проект ЦИТИК 2020: Встраивание средств сбора обратной связи о проведённых занятиях - Результаты по 1-му спринту работы</vt:lpstr>
      <vt:lpstr>Итоги встречи с Заказчиком проекта</vt:lpstr>
      <vt:lpstr>Что решили использовать</vt:lpstr>
      <vt:lpstr>проект ЦИТИК 2020: Встраивание средств сбора обратной связи о проведённых занятиях - Результаты по 2-му спринту работы</vt:lpstr>
      <vt:lpstr>Итоги собрания группы</vt:lpstr>
      <vt:lpstr>Пример формы по окончанию пары (лекция)</vt:lpstr>
      <vt:lpstr>Пример формы по окончанию пары (практика)</vt:lpstr>
      <vt:lpstr>GitHub</vt:lpstr>
      <vt:lpstr>проект ЦИТИК 2020: Встраивание средств сбора обратной связи о проведённых занятиях - Результаты по 3-4 спринту работы</vt:lpstr>
      <vt:lpstr>Итоги встречи с Заказчиком проекта</vt:lpstr>
      <vt:lpstr>Что было сделано</vt:lpstr>
      <vt:lpstr>Что предстоит сделать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ЦИТИК 2020 Встраивание средств сбора обратной связи о проведённых занятиях</dc:title>
  <dc:creator>Admin</dc:creator>
  <cp:lastModifiedBy>Admin</cp:lastModifiedBy>
  <cp:revision>22</cp:revision>
  <dcterms:created xsi:type="dcterms:W3CDTF">2020-09-19T16:51:46Z</dcterms:created>
  <dcterms:modified xsi:type="dcterms:W3CDTF">2020-11-27T17:54:55Z</dcterms:modified>
</cp:coreProperties>
</file>