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ED4F-FE7E-4F2C-AEA0-B093ADCDA36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7ADA-ECE9-416E-A310-B1D6A3EFD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ED4F-FE7E-4F2C-AEA0-B093ADCDA36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7ADA-ECE9-416E-A310-B1D6A3EFD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ED4F-FE7E-4F2C-AEA0-B093ADCDA36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7ADA-ECE9-416E-A310-B1D6A3EFD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9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ED4F-FE7E-4F2C-AEA0-B093ADCDA36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7ADA-ECE9-416E-A310-B1D6A3EFD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ED4F-FE7E-4F2C-AEA0-B093ADCDA36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7ADA-ECE9-416E-A310-B1D6A3EFD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ED4F-FE7E-4F2C-AEA0-B093ADCDA36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7ADA-ECE9-416E-A310-B1D6A3EFD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6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ED4F-FE7E-4F2C-AEA0-B093ADCDA36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7ADA-ECE9-416E-A310-B1D6A3EFD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9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ED4F-FE7E-4F2C-AEA0-B093ADCDA36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7ADA-ECE9-416E-A310-B1D6A3EFD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9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ED4F-FE7E-4F2C-AEA0-B093ADCDA36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7ADA-ECE9-416E-A310-B1D6A3EFD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ED4F-FE7E-4F2C-AEA0-B093ADCDA36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7ADA-ECE9-416E-A310-B1D6A3EFD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5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ED4F-FE7E-4F2C-AEA0-B093ADCDA36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7ADA-ECE9-416E-A310-B1D6A3EFD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7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2ED4F-FE7E-4F2C-AEA0-B093ADCDA362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7ADA-ECE9-416E-A310-B1D6A3EFD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6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V="1">
            <a:off x="4496923" y="2573337"/>
            <a:ext cx="349541" cy="64816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7200000" flipV="1">
            <a:off x="4797911" y="3089308"/>
            <a:ext cx="349541" cy="64816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4400000" flipV="1">
            <a:off x="4195934" y="3089307"/>
            <a:ext cx="349541" cy="64816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4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JUPITER</dc:creator>
  <cp:lastModifiedBy>JUPITER</cp:lastModifiedBy>
  <cp:revision>3</cp:revision>
  <dcterms:created xsi:type="dcterms:W3CDTF">2022-07-01T19:12:08Z</dcterms:created>
  <dcterms:modified xsi:type="dcterms:W3CDTF">2022-07-08T14:00:20Z</dcterms:modified>
</cp:coreProperties>
</file>