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9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33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2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3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1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489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4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2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0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5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0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64C8CA-CE7A-4E15-A1D6-14FF3FA1533E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58F63B-74F6-4E7F-80C5-9F4C8DB4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556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yandex.ru/images/search?pos=1&amp;img_url=https://timedotaz.files.wordpress.com/2018/05/security_exploits.jpg&amp;text=%D1%8D%D0%BA%D1%81%D0%BF%D0%BB%D0%BE%D0%B8%D1%82&amp;rpt=sim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1920" y="2128203"/>
            <a:ext cx="9144000" cy="2387600"/>
          </a:xfrm>
        </p:spPr>
        <p:txBody>
          <a:bodyPr/>
          <a:lstStyle/>
          <a:p>
            <a:r>
              <a:rPr lang="ru-RU" b="1" dirty="0" smtClean="0"/>
              <a:t>Компьютерные вирусы, их свойства и классификация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5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77775" y="630443"/>
            <a:ext cx="3067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Сетевой червь</a:t>
            </a:r>
            <a:endParaRPr lang="ru-RU" sz="3600" b="1" dirty="0"/>
          </a:p>
        </p:txBody>
      </p:sp>
      <p:pic>
        <p:nvPicPr>
          <p:cNvPr id="1026" name="Picture 2" descr="https://im0-tub-ru.yandex.net/i?id=d073ff264b05949a56bace693095db49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14" y="1580716"/>
            <a:ext cx="4426976" cy="45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2103" y="28871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Сетевой червь</a:t>
            </a:r>
            <a:r>
              <a:rPr lang="ru-RU" sz="2000" dirty="0"/>
              <a:t> — разновидность </a:t>
            </a:r>
            <a:r>
              <a:rPr lang="ru-RU" sz="2000" dirty="0" smtClean="0"/>
              <a:t>вредоносной программы, </a:t>
            </a:r>
            <a:r>
              <a:rPr lang="ru-RU" sz="2000" dirty="0"/>
              <a:t>самостоятельно распространяющейся через локальные и глобальные </a:t>
            </a:r>
            <a:r>
              <a:rPr lang="ru-RU" sz="2000" dirty="0" err="1" smtClean="0"/>
              <a:t>интренет</a:t>
            </a:r>
            <a:r>
              <a:rPr lang="ru-RU" sz="2000" dirty="0" smtClean="0"/>
              <a:t> компьютерные </a:t>
            </a:r>
            <a:r>
              <a:rPr lang="ru-RU" sz="2000" dirty="0"/>
              <a:t>сети.</a:t>
            </a:r>
          </a:p>
        </p:txBody>
      </p:sp>
    </p:spTree>
    <p:extLst>
      <p:ext uri="{BB962C8B-B14F-4D97-AF65-F5344CB8AC3E}">
        <p14:creationId xmlns:p14="http://schemas.microsoft.com/office/powerpoint/2010/main" val="34328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91347" y="307277"/>
            <a:ext cx="4612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Троянская программа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2227" y="1829853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Троя́нская</a:t>
            </a:r>
            <a:r>
              <a:rPr lang="ru-RU" sz="2000" b="1" dirty="0"/>
              <a:t> программа</a:t>
            </a:r>
            <a:r>
              <a:rPr lang="ru-RU" sz="2000" dirty="0"/>
              <a:t> — разновидность </a:t>
            </a:r>
            <a:r>
              <a:rPr lang="ru-RU" sz="2000" dirty="0" err="1" smtClean="0"/>
              <a:t>вредосносной</a:t>
            </a:r>
            <a:r>
              <a:rPr lang="ru-RU" sz="2000" dirty="0" smtClean="0"/>
              <a:t> программы , </a:t>
            </a:r>
            <a:r>
              <a:rPr lang="ru-RU" sz="2000" dirty="0"/>
              <a:t>проникающая в компьютер под видом легального программного обеспечения, в отличие от </a:t>
            </a:r>
            <a:r>
              <a:rPr lang="ru-RU" sz="2000" dirty="0" smtClean="0"/>
              <a:t>вирусов</a:t>
            </a:r>
            <a:r>
              <a:rPr lang="ru-RU" sz="2000" dirty="0"/>
              <a:t> и </a:t>
            </a:r>
            <a:r>
              <a:rPr lang="ru-RU" sz="2000" u="sng" dirty="0" smtClean="0"/>
              <a:t>червей</a:t>
            </a:r>
            <a:r>
              <a:rPr lang="ru-RU" sz="2000" dirty="0" smtClean="0"/>
              <a:t>, </a:t>
            </a:r>
            <a:r>
              <a:rPr lang="ru-RU" sz="2000" dirty="0"/>
              <a:t>которые распространяются самопроизвольно. В данную категорию входят программы, осуществляющие различные несанкционированные пользователем действия: сбор информации и её передачу злоумышленнику, её разрушение или злонамеренное изменение, нарушение работоспособности компьютера, использование ресурсов компьютера в неблаговидных целях.</a:t>
            </a:r>
          </a:p>
        </p:txBody>
      </p:sp>
      <p:pic>
        <p:nvPicPr>
          <p:cNvPr id="2050" name="Picture 2" descr="https://im0-tub-ru.yandex.net/i?id=a35e0e06befc43479489b3b09f82f346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53" y="1644389"/>
            <a:ext cx="3795136" cy="42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17960" y="286957"/>
            <a:ext cx="2021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Эксплойт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3347" y="2214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Экспл</a:t>
            </a:r>
            <a:r>
              <a:rPr lang="ru-RU" sz="2000" b="1" i="1" dirty="0" err="1"/>
              <a:t>о́</a:t>
            </a:r>
            <a:r>
              <a:rPr lang="ru-RU" sz="2000" b="1" dirty="0" err="1"/>
              <a:t>ит</a:t>
            </a:r>
            <a:r>
              <a:rPr lang="ru-RU" sz="2000" dirty="0"/>
              <a:t> — </a:t>
            </a:r>
            <a:r>
              <a:rPr lang="ru-RU" sz="2000" dirty="0" smtClean="0"/>
              <a:t>компьютерная программа, </a:t>
            </a:r>
            <a:r>
              <a:rPr lang="ru-RU" sz="2000" dirty="0"/>
              <a:t>фрагмент </a:t>
            </a:r>
            <a:r>
              <a:rPr lang="ru-RU" sz="2000" dirty="0" smtClean="0"/>
              <a:t>программного кода</a:t>
            </a:r>
            <a:r>
              <a:rPr lang="ru-RU" sz="2000" dirty="0"/>
              <a:t> или последовательность </a:t>
            </a:r>
            <a:r>
              <a:rPr lang="ru-RU" sz="2000" u="sng" dirty="0" smtClean="0"/>
              <a:t>команд</a:t>
            </a:r>
            <a:r>
              <a:rPr lang="ru-RU" sz="2000" dirty="0" smtClean="0"/>
              <a:t>, </a:t>
            </a:r>
            <a:r>
              <a:rPr lang="ru-RU" sz="2000" dirty="0"/>
              <a:t>использующие </a:t>
            </a:r>
            <a:r>
              <a:rPr lang="ru-RU" sz="2000" u="sng" dirty="0" smtClean="0"/>
              <a:t>уязвимости</a:t>
            </a:r>
            <a:r>
              <a:rPr lang="ru-RU" sz="2000" dirty="0"/>
              <a:t> в </a:t>
            </a:r>
            <a:r>
              <a:rPr lang="ru-RU" sz="2000" dirty="0" smtClean="0"/>
              <a:t>программном обеспечении</a:t>
            </a:r>
            <a:r>
              <a:rPr lang="ru-RU" sz="2000" dirty="0"/>
              <a:t> и применяемые для проведения </a:t>
            </a:r>
            <a:r>
              <a:rPr lang="ru-RU" sz="2000" dirty="0" smtClean="0"/>
              <a:t>атаки</a:t>
            </a:r>
            <a:r>
              <a:rPr lang="ru-RU" sz="2000" dirty="0"/>
              <a:t> на вычислительную систему. Целью атаки может быть как захват контроля над системой </a:t>
            </a:r>
            <a:r>
              <a:rPr lang="ru-RU" sz="2000" dirty="0" smtClean="0"/>
              <a:t>(повышения привилегий), </a:t>
            </a:r>
            <a:r>
              <a:rPr lang="ru-RU" sz="2000" dirty="0"/>
              <a:t>так и нарушение её функционирования </a:t>
            </a:r>
            <a:r>
              <a:rPr lang="ru-RU" sz="2000" dirty="0" smtClean="0"/>
              <a:t>(</a:t>
            </a:r>
            <a:r>
              <a:rPr lang="en-US" sz="2000" u="sng" dirty="0" smtClean="0"/>
              <a:t>Dos-</a:t>
            </a:r>
            <a:r>
              <a:rPr lang="ru-RU" sz="2000" u="sng" dirty="0" smtClean="0"/>
              <a:t>атака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3074" name="Picture 2" descr="Что такое эксплойт? 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55" y="2028963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3347" y="2214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Руткит</a:t>
            </a:r>
            <a:r>
              <a:rPr lang="ru-RU" dirty="0"/>
              <a:t> — набор </a:t>
            </a:r>
            <a:r>
              <a:rPr lang="ru-RU" dirty="0" smtClean="0"/>
              <a:t>программных средств</a:t>
            </a:r>
            <a:r>
              <a:rPr lang="ru-RU" dirty="0"/>
              <a:t> (например, исполняемых файлов, скриптов, конфигурационных файлов), обеспечивающих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lvl="0"/>
            <a:r>
              <a:rPr lang="ru-RU" dirty="0" smtClean="0"/>
              <a:t>маскировку </a:t>
            </a:r>
            <a:r>
              <a:rPr lang="ru-RU" dirty="0"/>
              <a:t>объектов (процессов, файлов, каталогов, драйверов</a:t>
            </a:r>
            <a:r>
              <a:rPr lang="ru-RU" dirty="0" smtClean="0"/>
              <a:t>);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управление (событиями, происходящими в системе</a:t>
            </a:r>
            <a:r>
              <a:rPr lang="ru-RU" dirty="0" smtClean="0"/>
              <a:t>);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сбор данных (параметров системы).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39360" y="561277"/>
            <a:ext cx="159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Руткт</a:t>
            </a:r>
            <a:endParaRPr lang="ru-RU" sz="3600" dirty="0"/>
          </a:p>
        </p:txBody>
      </p:sp>
      <p:pic>
        <p:nvPicPr>
          <p:cNvPr id="4100" name="Picture 4" descr="https://blog.comodo.com/wp-content/uploads/uefi-rootk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56" y="2112962"/>
            <a:ext cx="4832278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747" y="263120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Кейло́гер</a:t>
            </a:r>
            <a:r>
              <a:rPr lang="ru-RU" sz="2000" dirty="0"/>
              <a:t> — </a:t>
            </a:r>
            <a:r>
              <a:rPr lang="ru-RU" sz="2000" dirty="0" smtClean="0"/>
              <a:t>программное обеспечение</a:t>
            </a:r>
            <a:r>
              <a:rPr lang="ru-RU" sz="2000" dirty="0"/>
              <a:t> или </a:t>
            </a:r>
            <a:r>
              <a:rPr lang="ru-RU" sz="2000" dirty="0" smtClean="0"/>
              <a:t>аппаратное устройство, </a:t>
            </a:r>
            <a:r>
              <a:rPr lang="ru-RU" sz="2000" dirty="0"/>
              <a:t>регистрирующее различные действия пользователя — нажатия клавиш на </a:t>
            </a:r>
            <a:r>
              <a:rPr lang="ru-RU" sz="2000" dirty="0" smtClean="0"/>
              <a:t>клавиатуре компьютера, </a:t>
            </a:r>
            <a:r>
              <a:rPr lang="ru-RU" sz="2000" dirty="0"/>
              <a:t>движения и нажатия клавиш </a:t>
            </a:r>
            <a:r>
              <a:rPr lang="ru-RU" sz="2000" dirty="0" smtClean="0"/>
              <a:t>мышь</a:t>
            </a:r>
            <a:r>
              <a:rPr lang="ru-RU" sz="2000" dirty="0"/>
              <a:t> и т. д.</a:t>
            </a:r>
            <a:r>
              <a:rPr lang="ru-RU" sz="2000" baseline="30000" dirty="0"/>
              <a:t>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520637"/>
            <a:ext cx="297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Кейлогеры</a:t>
            </a:r>
            <a:endParaRPr lang="ru-RU" sz="3600" dirty="0"/>
          </a:p>
        </p:txBody>
      </p:sp>
      <p:pic>
        <p:nvPicPr>
          <p:cNvPr id="5124" name="Picture 4" descr="https://im0-tub-ru.yandex.net/i?id=cfeffd86f05c3767c996000177805970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47" y="2275524"/>
            <a:ext cx="5354320" cy="29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227" y="280392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Бэкдор</a:t>
            </a:r>
            <a:r>
              <a:rPr lang="ru-RU" sz="2000" dirty="0"/>
              <a:t>— дефект алгоритма, который намеренно встраивается в него разработчиком и позволяет получить </a:t>
            </a:r>
            <a:r>
              <a:rPr lang="ru-RU" sz="2000" dirty="0" smtClean="0"/>
              <a:t>несанкционированный доступ</a:t>
            </a:r>
            <a:r>
              <a:rPr lang="ru-RU" sz="2000" dirty="0"/>
              <a:t> к данным или удалённому управлению </a:t>
            </a:r>
            <a:r>
              <a:rPr lang="ru-RU" sz="2000" dirty="0" smtClean="0"/>
              <a:t>операционной системой</a:t>
            </a:r>
            <a:r>
              <a:rPr lang="ru-RU" sz="2000" dirty="0"/>
              <a:t> и </a:t>
            </a:r>
            <a:r>
              <a:rPr lang="ru-RU" sz="2000" dirty="0" smtClean="0"/>
              <a:t>компьютером в </a:t>
            </a:r>
            <a:r>
              <a:rPr lang="ru-RU" sz="2000" dirty="0"/>
              <a:t>целом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520637"/>
            <a:ext cx="297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/>
              <a:t>Бэкдор</a:t>
            </a:r>
            <a:endParaRPr lang="ru-RU" sz="3600" dirty="0"/>
          </a:p>
        </p:txBody>
      </p:sp>
      <p:pic>
        <p:nvPicPr>
          <p:cNvPr id="6148" name="Picture 4" descr="https://im0-tub-ru.yandex.net/i?id=fec87e3fe28e38e7cf2d34a81754d5ea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35" y="2288569"/>
            <a:ext cx="5323840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3560" y="1591945"/>
            <a:ext cx="5969000" cy="322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 smtClean="0"/>
              <a:t>Спасибо за внимание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9824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65</TotalTime>
  <Words>39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Сетка</vt:lpstr>
      <vt:lpstr>Компьютерные вирусы, их свойства и классификация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500a5 +</dc:creator>
  <cp:lastModifiedBy>500a5 +</cp:lastModifiedBy>
  <cp:revision>4</cp:revision>
  <dcterms:created xsi:type="dcterms:W3CDTF">2018-12-08T18:22:30Z</dcterms:created>
  <dcterms:modified xsi:type="dcterms:W3CDTF">2018-12-17T11:50:20Z</dcterms:modified>
</cp:coreProperties>
</file>