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5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0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068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033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897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867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72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3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35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54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5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64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24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9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28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26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D33AB-52AD-4FFC-8C27-72A5FE80CCD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E353-0B98-41BC-85BC-E2F98DE86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44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7825" y="2303463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/>
              <a:t>У</a:t>
            </a:r>
            <a:r>
              <a:rPr lang="ru-RU" dirty="0" smtClean="0"/>
              <a:t>правление созданием отдела информационных технологий на предприятии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4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 smtClean="0"/>
              <a:t>Шаг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265639"/>
            <a:ext cx="9905999" cy="3541714"/>
          </a:xfrm>
        </p:spPr>
        <p:txBody>
          <a:bodyPr/>
          <a:lstStyle/>
          <a:p>
            <a:r>
              <a:rPr lang="ru-RU" dirty="0" smtClean="0"/>
              <a:t>Оптимизация бизнеса с помощью ИТ технологий</a:t>
            </a:r>
          </a:p>
          <a:p>
            <a:endParaRPr lang="ru-RU" dirty="0"/>
          </a:p>
        </p:txBody>
      </p:sp>
      <p:pic>
        <p:nvPicPr>
          <p:cNvPr id="5124" name="Picture 4" descr="https://avatars.mds.yandex.net/get-altay/4335161/2a00000178b1178636aa31cc9f5110d10625/X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015" y="2509617"/>
            <a:ext cx="5118502" cy="408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 smtClean="0"/>
              <a:t>Шаг 7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358237"/>
            <a:ext cx="9905999" cy="3541714"/>
          </a:xfrm>
        </p:spPr>
        <p:txBody>
          <a:bodyPr/>
          <a:lstStyle/>
          <a:p>
            <a:r>
              <a:rPr lang="ru-RU" dirty="0" smtClean="0"/>
              <a:t>Анализ метрик и показателей компании после проведения оптимизации </a:t>
            </a:r>
            <a:endParaRPr lang="ru-RU" dirty="0"/>
          </a:p>
        </p:txBody>
      </p:sp>
      <p:pic>
        <p:nvPicPr>
          <p:cNvPr id="4" name="Picture 2" descr="https://unds.ru/wp-content/uploads/2020/04/s1200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2569439"/>
            <a:ext cx="6164985" cy="411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56955"/>
            <a:ext cx="9905998" cy="1478570"/>
          </a:xfrm>
        </p:spPr>
        <p:txBody>
          <a:bodyPr/>
          <a:lstStyle/>
          <a:p>
            <a:r>
              <a:rPr lang="ru-RU" dirty="0" smtClean="0"/>
              <a:t>Шаг 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450834"/>
            <a:ext cx="9905999" cy="3541714"/>
          </a:xfrm>
        </p:spPr>
        <p:txBody>
          <a:bodyPr/>
          <a:lstStyle/>
          <a:p>
            <a:r>
              <a:rPr lang="ru-RU" dirty="0" smtClean="0"/>
              <a:t>Разработка нового плана оптимизаций, поддержание техники в работоспособном состоянии, обучение сотрудников.</a:t>
            </a:r>
            <a:endParaRPr lang="ru-RU" dirty="0"/>
          </a:p>
        </p:txBody>
      </p:sp>
      <p:pic>
        <p:nvPicPr>
          <p:cNvPr id="7170" name="Picture 2" descr="https://p3s.ru/upload/medialibrary/7e5/7e515dbec25d4c3746050817379232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260" y="2569580"/>
            <a:ext cx="6894652" cy="417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6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0" y="1762125"/>
            <a:ext cx="10677525" cy="5662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Отдел ИТ компании - это совокупность взаимодействующих средств IT и специалистов в области IT, целями которой являются:</a:t>
            </a:r>
          </a:p>
          <a:p>
            <a:pPr marL="0" indent="0">
              <a:buNone/>
            </a:pPr>
            <a:r>
              <a:rPr lang="ru-RU" dirty="0" smtClean="0"/>
              <a:t>	- </a:t>
            </a:r>
            <a:r>
              <a:rPr lang="ru-RU" dirty="0"/>
              <a:t>Обеспечение информационными технологиями;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 </a:t>
            </a:r>
            <a:r>
              <a:rPr lang="ru-RU" dirty="0"/>
              <a:t>Повышение эффективности деятельности компании </a:t>
            </a:r>
            <a:r>
              <a:rPr lang="ru-RU" dirty="0" smtClean="0"/>
              <a:t>		  	посредством </a:t>
            </a:r>
            <a:r>
              <a:rPr lang="ru-RU" dirty="0"/>
              <a:t>оптимизации информационных потоков.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3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0575" y="16922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IT отдел компании выполняет задачи, такие, как:</a:t>
            </a:r>
          </a:p>
          <a:p>
            <a:pPr marL="0" indent="0">
              <a:buNone/>
            </a:pPr>
            <a:r>
              <a:rPr lang="ru-RU" dirty="0" smtClean="0"/>
              <a:t>	- Реализация IT проектов;</a:t>
            </a:r>
          </a:p>
          <a:p>
            <a:pPr marL="0" indent="0">
              <a:buNone/>
            </a:pPr>
            <a:r>
              <a:rPr lang="ru-RU" dirty="0" smtClean="0"/>
              <a:t>	- Обеспечение работоспособности информационных систем;</a:t>
            </a:r>
          </a:p>
          <a:p>
            <a:pPr marL="0" indent="0">
              <a:buNone/>
            </a:pPr>
            <a:r>
              <a:rPr lang="ru-RU" dirty="0" smtClean="0"/>
              <a:t>	- Предоставление руководящему звену компании сведений о 	новых 	возможностях IT и технологиях управления ими;</a:t>
            </a:r>
          </a:p>
          <a:p>
            <a:pPr marL="0" indent="0">
              <a:buNone/>
            </a:pPr>
            <a:r>
              <a:rPr lang="ru-RU" dirty="0" smtClean="0"/>
              <a:t>	- Делопроизводство отдела, ведение бюджета IT, учет IT 	активов, 	обеспечение кадрового состава IT.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0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8725" y="2289175"/>
            <a:ext cx="11077575" cy="1863725"/>
          </a:xfrm>
        </p:spPr>
        <p:txBody>
          <a:bodyPr/>
          <a:lstStyle/>
          <a:p>
            <a:r>
              <a:rPr lang="ru-RU" dirty="0" smtClean="0"/>
              <a:t>Шаги создания ИТ отдела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9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0538" y="352300"/>
            <a:ext cx="9905998" cy="1478570"/>
          </a:xfrm>
        </p:spPr>
        <p:txBody>
          <a:bodyPr/>
          <a:lstStyle/>
          <a:p>
            <a:r>
              <a:rPr lang="ru-RU" dirty="0" smtClean="0"/>
              <a:t>Шаг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0537" y="1682328"/>
            <a:ext cx="9905999" cy="3541714"/>
          </a:xfrm>
        </p:spPr>
        <p:txBody>
          <a:bodyPr/>
          <a:lstStyle/>
          <a:p>
            <a:r>
              <a:rPr lang="ru-RU" dirty="0" smtClean="0"/>
              <a:t>Анализ конкретной компании, ее бизнес процессов и потребностей. </a:t>
            </a:r>
            <a:endParaRPr lang="ru-RU" dirty="0"/>
          </a:p>
        </p:txBody>
      </p:sp>
      <p:pic>
        <p:nvPicPr>
          <p:cNvPr id="8194" name="Picture 2" descr="https://phonoteka.org/uploads/posts/2021-05/1622044896_22-phonoteka_org-p-marketing-art-krasivo-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291" y="2801073"/>
            <a:ext cx="5324356" cy="372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1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40726"/>
            <a:ext cx="9905998" cy="1478570"/>
          </a:xfrm>
        </p:spPr>
        <p:txBody>
          <a:bodyPr/>
          <a:lstStyle/>
          <a:p>
            <a:r>
              <a:rPr lang="ru-RU" dirty="0" smtClean="0"/>
              <a:t>Шаг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728626"/>
            <a:ext cx="9905999" cy="3541714"/>
          </a:xfrm>
        </p:spPr>
        <p:txBody>
          <a:bodyPr/>
          <a:lstStyle/>
          <a:p>
            <a:r>
              <a:rPr lang="ru-RU" dirty="0" smtClean="0"/>
              <a:t>Определение структуры ИТ отдела</a:t>
            </a:r>
            <a:endParaRPr lang="ru-RU" dirty="0"/>
          </a:p>
        </p:txBody>
      </p:sp>
      <p:pic>
        <p:nvPicPr>
          <p:cNvPr id="1026" name="Picture 2" descr="Планируем структуру ИТ-отдел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13" y="2648672"/>
            <a:ext cx="3933262" cy="38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82852"/>
            <a:ext cx="9905998" cy="1478570"/>
          </a:xfrm>
        </p:spPr>
        <p:txBody>
          <a:bodyPr/>
          <a:lstStyle/>
          <a:p>
            <a:r>
              <a:rPr lang="ru-RU" dirty="0" smtClean="0"/>
              <a:t>Шаг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761422"/>
            <a:ext cx="9905999" cy="3541714"/>
          </a:xfrm>
        </p:spPr>
        <p:txBody>
          <a:bodyPr/>
          <a:lstStyle/>
          <a:p>
            <a:r>
              <a:rPr lang="ru-RU" dirty="0" smtClean="0"/>
              <a:t>Поиск и </a:t>
            </a:r>
            <a:r>
              <a:rPr lang="ru-RU" dirty="0" err="1" smtClean="0"/>
              <a:t>найм</a:t>
            </a:r>
            <a:r>
              <a:rPr lang="ru-RU" dirty="0" smtClean="0"/>
              <a:t> специалистов</a:t>
            </a:r>
            <a:endParaRPr lang="ru-RU" dirty="0"/>
          </a:p>
        </p:txBody>
      </p:sp>
      <p:pic>
        <p:nvPicPr>
          <p:cNvPr id="2050" name="Picture 2" descr="https://m-files-new.cdnvideo.ru/lpfile/9/8/2/982ba21e257eeee2a80d72d8de4c8a1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895600" y="2553495"/>
            <a:ext cx="5797549" cy="362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9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86795"/>
            <a:ext cx="9905998" cy="1478570"/>
          </a:xfrm>
        </p:spPr>
        <p:txBody>
          <a:bodyPr/>
          <a:lstStyle/>
          <a:p>
            <a:r>
              <a:rPr lang="ru-RU" dirty="0" smtClean="0"/>
              <a:t>Шаг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589730"/>
            <a:ext cx="9905999" cy="3541714"/>
          </a:xfrm>
        </p:spPr>
        <p:txBody>
          <a:bodyPr/>
          <a:lstStyle/>
          <a:p>
            <a:r>
              <a:rPr lang="ru-RU" dirty="0" smtClean="0"/>
              <a:t>Закупка необходимого оборудования </a:t>
            </a:r>
            <a:endParaRPr lang="ru-RU" dirty="0"/>
          </a:p>
        </p:txBody>
      </p:sp>
      <p:pic>
        <p:nvPicPr>
          <p:cNvPr id="3074" name="Picture 2" descr="https://moskva.doski.ru/i/17/76/311776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954" y="2372810"/>
            <a:ext cx="5457461" cy="4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17768"/>
            <a:ext cx="9905998" cy="1478570"/>
          </a:xfrm>
        </p:spPr>
        <p:txBody>
          <a:bodyPr/>
          <a:lstStyle/>
          <a:p>
            <a:r>
              <a:rPr lang="ru-RU" dirty="0" smtClean="0"/>
              <a:t>Шаг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196191"/>
            <a:ext cx="9905999" cy="3541714"/>
          </a:xfrm>
        </p:spPr>
        <p:txBody>
          <a:bodyPr/>
          <a:lstStyle/>
          <a:p>
            <a:r>
              <a:rPr lang="ru-RU" dirty="0" smtClean="0"/>
              <a:t>Внедрение ИТ отдела в структуру компании</a:t>
            </a:r>
            <a:endParaRPr lang="ru-RU" dirty="0"/>
          </a:p>
        </p:txBody>
      </p:sp>
      <p:pic>
        <p:nvPicPr>
          <p:cNvPr id="4098" name="Picture 2" descr="https://cdn2.techhq.com/wp-content/uploads/2018/04/shutterstock_74622847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893671" y="2354957"/>
            <a:ext cx="6480857" cy="432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4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43</TotalTime>
  <Words>111</Words>
  <Application>Microsoft Office PowerPoint</Application>
  <PresentationFormat>Широкоэкранный</PresentationFormat>
  <Paragraphs>26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Контур</vt:lpstr>
      <vt:lpstr>Управление созданием отдела информационных технологий на предприятии</vt:lpstr>
      <vt:lpstr>Презентация PowerPoint</vt:lpstr>
      <vt:lpstr>Презентация PowerPoint</vt:lpstr>
      <vt:lpstr>Шаги создания ИТ отдела </vt:lpstr>
      <vt:lpstr>Шаг 1</vt:lpstr>
      <vt:lpstr>Шаг 2</vt:lpstr>
      <vt:lpstr>Шаг 3</vt:lpstr>
      <vt:lpstr>Шаг 4</vt:lpstr>
      <vt:lpstr>Шаг 5</vt:lpstr>
      <vt:lpstr>Шаг 6</vt:lpstr>
      <vt:lpstr>Шаг 7 </vt:lpstr>
      <vt:lpstr>Шаг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созданием отдела информационных технологий на предприятии</dc:title>
  <dc:creator>500a5 `</dc:creator>
  <cp:lastModifiedBy>500a5 `</cp:lastModifiedBy>
  <cp:revision>5</cp:revision>
  <dcterms:created xsi:type="dcterms:W3CDTF">2021-11-30T19:43:47Z</dcterms:created>
  <dcterms:modified xsi:type="dcterms:W3CDTF">2021-11-30T20:27:09Z</dcterms:modified>
</cp:coreProperties>
</file>