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78" r:id="rId2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30" r:id="rId72"/>
    <p:sldId id="431" r:id="rId73"/>
    <p:sldId id="432" r:id="rId74"/>
    <p:sldId id="433" r:id="rId75"/>
    <p:sldId id="434" r:id="rId76"/>
    <p:sldId id="435" r:id="rId77"/>
    <p:sldId id="436" r:id="rId78"/>
    <p:sldId id="437" r:id="rId79"/>
    <p:sldId id="438" r:id="rId80"/>
    <p:sldId id="439" r:id="rId81"/>
    <p:sldId id="440" r:id="rId82"/>
    <p:sldId id="441" r:id="rId83"/>
    <p:sldId id="442" r:id="rId84"/>
    <p:sldId id="443" r:id="rId85"/>
    <p:sldId id="444" r:id="rId86"/>
    <p:sldId id="445" r:id="rId87"/>
    <p:sldId id="446" r:id="rId88"/>
    <p:sldId id="447" r:id="rId89"/>
    <p:sldId id="448" r:id="rId90"/>
    <p:sldId id="449" r:id="rId91"/>
    <p:sldId id="450" r:id="rId92"/>
    <p:sldId id="451" r:id="rId93"/>
    <p:sldId id="452" r:id="rId94"/>
    <p:sldId id="453" r:id="rId95"/>
    <p:sldId id="454" r:id="rId96"/>
    <p:sldId id="455" r:id="rId97"/>
    <p:sldId id="456" r:id="rId98"/>
    <p:sldId id="457" r:id="rId99"/>
    <p:sldId id="458" r:id="rId100"/>
    <p:sldId id="459" r:id="rId101"/>
    <p:sldId id="460" r:id="rId102"/>
    <p:sldId id="461" r:id="rId103"/>
    <p:sldId id="462" r:id="rId104"/>
    <p:sldId id="463" r:id="rId105"/>
    <p:sldId id="464" r:id="rId106"/>
    <p:sldId id="465" r:id="rId107"/>
    <p:sldId id="466" r:id="rId108"/>
    <p:sldId id="467" r:id="rId109"/>
    <p:sldId id="468" r:id="rId110"/>
    <p:sldId id="469" r:id="rId111"/>
    <p:sldId id="470" r:id="rId112"/>
    <p:sldId id="471" r:id="rId113"/>
    <p:sldId id="472" r:id="rId114"/>
    <p:sldId id="473" r:id="rId115"/>
    <p:sldId id="474" r:id="rId116"/>
    <p:sldId id="475" r:id="rId117"/>
    <p:sldId id="476" r:id="rId118"/>
    <p:sldId id="477" r:id="rId119"/>
    <p:sldId id="478" r:id="rId120"/>
    <p:sldId id="479" r:id="rId121"/>
    <p:sldId id="480" r:id="rId122"/>
    <p:sldId id="481" r:id="rId123"/>
    <p:sldId id="482" r:id="rId124"/>
    <p:sldId id="483" r:id="rId125"/>
    <p:sldId id="484" r:id="rId126"/>
    <p:sldId id="485" r:id="rId127"/>
    <p:sldId id="486" r:id="rId128"/>
    <p:sldId id="487" r:id="rId129"/>
    <p:sldId id="488" r:id="rId130"/>
    <p:sldId id="489" r:id="rId131"/>
    <p:sldId id="490" r:id="rId132"/>
    <p:sldId id="491" r:id="rId133"/>
    <p:sldId id="492" r:id="rId134"/>
    <p:sldId id="493" r:id="rId135"/>
    <p:sldId id="494" r:id="rId136"/>
    <p:sldId id="495" r:id="rId137"/>
    <p:sldId id="496" r:id="rId138"/>
    <p:sldId id="497" r:id="rId139"/>
    <p:sldId id="498" r:id="rId140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Poppins" panose="00000500000000000000" pitchFamily="2" charset="0"/>
      <p:regular r:id="rId9"/>
      <p:bold r:id="rId10"/>
    </p:embeddedFont>
    <p:embeddedFont>
      <p:font typeface="Roboto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3C1"/>
    <a:srgbClr val="FCB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967D3-EFEC-4424-8E88-B02AF8E9A854}" v="30" dt="2023-07-19T00:59:19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8.fntdata"/><Relationship Id="rId100" Type="http://schemas.openxmlformats.org/officeDocument/2006/relationships/slide" Target="slides/slide81.xml"/><Relationship Id="rId101" Type="http://schemas.openxmlformats.org/officeDocument/2006/relationships/slide" Target="slides/slide82.xml"/><Relationship Id="rId102" Type="http://schemas.openxmlformats.org/officeDocument/2006/relationships/slide" Target="slides/slide83.xml"/><Relationship Id="rId103" Type="http://schemas.openxmlformats.org/officeDocument/2006/relationships/slide" Target="slides/slide84.xml"/><Relationship Id="rId104" Type="http://schemas.openxmlformats.org/officeDocument/2006/relationships/slide" Target="slides/slide85.xml"/><Relationship Id="rId105" Type="http://schemas.openxmlformats.org/officeDocument/2006/relationships/slide" Target="slides/slide86.xml"/><Relationship Id="rId106" Type="http://schemas.openxmlformats.org/officeDocument/2006/relationships/slide" Target="slides/slide87.xml"/><Relationship Id="rId107" Type="http://schemas.openxmlformats.org/officeDocument/2006/relationships/slide" Target="slides/slide88.xml"/><Relationship Id="rId108" Type="http://schemas.openxmlformats.org/officeDocument/2006/relationships/slide" Target="slides/slide89.xml"/><Relationship Id="rId109" Type="http://schemas.openxmlformats.org/officeDocument/2006/relationships/slide" Target="slides/slide90.xml"/><Relationship Id="rId11" Type="http://schemas.openxmlformats.org/officeDocument/2006/relationships/font" Target="fonts/font9.fntdata"/><Relationship Id="rId110" Type="http://schemas.openxmlformats.org/officeDocument/2006/relationships/slide" Target="slides/slide91.xml"/><Relationship Id="rId111" Type="http://schemas.openxmlformats.org/officeDocument/2006/relationships/slide" Target="slides/slide92.xml"/><Relationship Id="rId112" Type="http://schemas.openxmlformats.org/officeDocument/2006/relationships/slide" Target="slides/slide93.xml"/><Relationship Id="rId113" Type="http://schemas.openxmlformats.org/officeDocument/2006/relationships/slide" Target="slides/slide94.xml"/><Relationship Id="rId114" Type="http://schemas.openxmlformats.org/officeDocument/2006/relationships/slide" Target="slides/slide95.xml"/><Relationship Id="rId115" Type="http://schemas.openxmlformats.org/officeDocument/2006/relationships/slide" Target="slides/slide96.xml"/><Relationship Id="rId116" Type="http://schemas.openxmlformats.org/officeDocument/2006/relationships/slide" Target="slides/slide97.xml"/><Relationship Id="rId117" Type="http://schemas.openxmlformats.org/officeDocument/2006/relationships/slide" Target="slides/slide98.xml"/><Relationship Id="rId118" Type="http://schemas.openxmlformats.org/officeDocument/2006/relationships/slide" Target="slides/slide99.xml"/><Relationship Id="rId119" Type="http://schemas.openxmlformats.org/officeDocument/2006/relationships/slide" Target="slides/slide100.xml"/><Relationship Id="rId12" Type="http://schemas.openxmlformats.org/officeDocument/2006/relationships/font" Target="fonts/font10.fntdata"/><Relationship Id="rId120" Type="http://schemas.openxmlformats.org/officeDocument/2006/relationships/slide" Target="slides/slide101.xml"/><Relationship Id="rId121" Type="http://schemas.openxmlformats.org/officeDocument/2006/relationships/slide" Target="slides/slide102.xml"/><Relationship Id="rId122" Type="http://schemas.openxmlformats.org/officeDocument/2006/relationships/slide" Target="slides/slide103.xml"/><Relationship Id="rId123" Type="http://schemas.openxmlformats.org/officeDocument/2006/relationships/slide" Target="slides/slide104.xml"/><Relationship Id="rId124" Type="http://schemas.openxmlformats.org/officeDocument/2006/relationships/slide" Target="slides/slide105.xml"/><Relationship Id="rId125" Type="http://schemas.openxmlformats.org/officeDocument/2006/relationships/slide" Target="slides/slide106.xml"/><Relationship Id="rId126" Type="http://schemas.openxmlformats.org/officeDocument/2006/relationships/slide" Target="slides/slide107.xml"/><Relationship Id="rId127" Type="http://schemas.openxmlformats.org/officeDocument/2006/relationships/slide" Target="slides/slide108.xml"/><Relationship Id="rId128" Type="http://schemas.openxmlformats.org/officeDocument/2006/relationships/slide" Target="slides/slide109.xml"/><Relationship Id="rId129" Type="http://schemas.openxmlformats.org/officeDocument/2006/relationships/slide" Target="slides/slide110.xml"/><Relationship Id="rId13" Type="http://schemas.openxmlformats.org/officeDocument/2006/relationships/font" Target="fonts/font11.fntdata"/><Relationship Id="rId130" Type="http://schemas.openxmlformats.org/officeDocument/2006/relationships/slide" Target="slides/slide111.xml"/><Relationship Id="rId131" Type="http://schemas.openxmlformats.org/officeDocument/2006/relationships/slide" Target="slides/slide112.xml"/><Relationship Id="rId132" Type="http://schemas.openxmlformats.org/officeDocument/2006/relationships/slide" Target="slides/slide113.xml"/><Relationship Id="rId133" Type="http://schemas.openxmlformats.org/officeDocument/2006/relationships/slide" Target="slides/slide114.xml"/><Relationship Id="rId134" Type="http://schemas.openxmlformats.org/officeDocument/2006/relationships/slide" Target="slides/slide115.xml"/><Relationship Id="rId135" Type="http://schemas.openxmlformats.org/officeDocument/2006/relationships/slide" Target="slides/slide116.xml"/><Relationship Id="rId136" Type="http://schemas.openxmlformats.org/officeDocument/2006/relationships/slide" Target="slides/slide117.xml"/><Relationship Id="rId137" Type="http://schemas.openxmlformats.org/officeDocument/2006/relationships/slide" Target="slides/slide118.xml"/><Relationship Id="rId138" Type="http://schemas.openxmlformats.org/officeDocument/2006/relationships/slide" Target="slides/slide119.xml"/><Relationship Id="rId139" Type="http://schemas.openxmlformats.org/officeDocument/2006/relationships/slide" Target="slides/slide120.xml"/><Relationship Id="rId14" Type="http://schemas.openxmlformats.org/officeDocument/2006/relationships/font" Target="fonts/font12.fntdata"/><Relationship Id="rId140" Type="http://schemas.openxmlformats.org/officeDocument/2006/relationships/slide" Target="slides/slide12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6/11/relationships/changesInfo" Target="changesInfos/changesInfo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" Type="http://schemas.openxmlformats.org/officeDocument/2006/relationships/font" Target="fonts/font1.fntdata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slide" Target="slides/slide16.xml"/><Relationship Id="rId36" Type="http://schemas.openxmlformats.org/officeDocument/2006/relationships/slide" Target="slides/slide17.xml"/><Relationship Id="rId37" Type="http://schemas.openxmlformats.org/officeDocument/2006/relationships/slide" Target="slides/slide18.xml"/><Relationship Id="rId38" Type="http://schemas.openxmlformats.org/officeDocument/2006/relationships/slide" Target="slides/slide19.xml"/><Relationship Id="rId39" Type="http://schemas.openxmlformats.org/officeDocument/2006/relationships/slide" Target="slides/slide20.xml"/><Relationship Id="rId4" Type="http://schemas.openxmlformats.org/officeDocument/2006/relationships/font" Target="fonts/font2.fntdata"/><Relationship Id="rId40" Type="http://schemas.openxmlformats.org/officeDocument/2006/relationships/slide" Target="slides/slide21.xml"/><Relationship Id="rId41" Type="http://schemas.openxmlformats.org/officeDocument/2006/relationships/slide" Target="slides/slide22.xml"/><Relationship Id="rId42" Type="http://schemas.openxmlformats.org/officeDocument/2006/relationships/slide" Target="slides/slide23.xml"/><Relationship Id="rId43" Type="http://schemas.openxmlformats.org/officeDocument/2006/relationships/slide" Target="slides/slide24.xml"/><Relationship Id="rId44" Type="http://schemas.openxmlformats.org/officeDocument/2006/relationships/slide" Target="slides/slide25.xml"/><Relationship Id="rId45" Type="http://schemas.openxmlformats.org/officeDocument/2006/relationships/slide" Target="slides/slide26.xml"/><Relationship Id="rId46" Type="http://schemas.openxmlformats.org/officeDocument/2006/relationships/slide" Target="slides/slide27.xml"/><Relationship Id="rId47" Type="http://schemas.openxmlformats.org/officeDocument/2006/relationships/slide" Target="slides/slide28.xml"/><Relationship Id="rId48" Type="http://schemas.openxmlformats.org/officeDocument/2006/relationships/slide" Target="slides/slide29.xml"/><Relationship Id="rId49" Type="http://schemas.openxmlformats.org/officeDocument/2006/relationships/slide" Target="slides/slide30.xml"/><Relationship Id="rId5" Type="http://schemas.openxmlformats.org/officeDocument/2006/relationships/font" Target="fonts/font3.fntdata"/><Relationship Id="rId50" Type="http://schemas.openxmlformats.org/officeDocument/2006/relationships/slide" Target="slides/slide31.xml"/><Relationship Id="rId51" Type="http://schemas.openxmlformats.org/officeDocument/2006/relationships/slide" Target="slides/slide32.xml"/><Relationship Id="rId52" Type="http://schemas.openxmlformats.org/officeDocument/2006/relationships/slide" Target="slides/slide33.xml"/><Relationship Id="rId53" Type="http://schemas.openxmlformats.org/officeDocument/2006/relationships/slide" Target="slides/slide34.xml"/><Relationship Id="rId54" Type="http://schemas.openxmlformats.org/officeDocument/2006/relationships/slide" Target="slides/slide35.xml"/><Relationship Id="rId55" Type="http://schemas.openxmlformats.org/officeDocument/2006/relationships/slide" Target="slides/slide36.xml"/><Relationship Id="rId56" Type="http://schemas.openxmlformats.org/officeDocument/2006/relationships/slide" Target="slides/slide37.xml"/><Relationship Id="rId57" Type="http://schemas.openxmlformats.org/officeDocument/2006/relationships/slide" Target="slides/slide38.xml"/><Relationship Id="rId58" Type="http://schemas.openxmlformats.org/officeDocument/2006/relationships/slide" Target="slides/slide39.xml"/><Relationship Id="rId59" Type="http://schemas.openxmlformats.org/officeDocument/2006/relationships/slide" Target="slides/slide40.xml"/><Relationship Id="rId6" Type="http://schemas.openxmlformats.org/officeDocument/2006/relationships/font" Target="fonts/font4.fntdata"/><Relationship Id="rId60" Type="http://schemas.openxmlformats.org/officeDocument/2006/relationships/slide" Target="slides/slide41.xml"/><Relationship Id="rId61" Type="http://schemas.openxmlformats.org/officeDocument/2006/relationships/slide" Target="slides/slide42.xml"/><Relationship Id="rId62" Type="http://schemas.openxmlformats.org/officeDocument/2006/relationships/slide" Target="slides/slide43.xml"/><Relationship Id="rId63" Type="http://schemas.openxmlformats.org/officeDocument/2006/relationships/slide" Target="slides/slide44.xml"/><Relationship Id="rId64" Type="http://schemas.openxmlformats.org/officeDocument/2006/relationships/slide" Target="slides/slide45.xml"/><Relationship Id="rId65" Type="http://schemas.openxmlformats.org/officeDocument/2006/relationships/slide" Target="slides/slide46.xml"/><Relationship Id="rId66" Type="http://schemas.openxmlformats.org/officeDocument/2006/relationships/slide" Target="slides/slide47.xml"/><Relationship Id="rId67" Type="http://schemas.openxmlformats.org/officeDocument/2006/relationships/slide" Target="slides/slide48.xml"/><Relationship Id="rId68" Type="http://schemas.openxmlformats.org/officeDocument/2006/relationships/slide" Target="slides/slide49.xml"/><Relationship Id="rId69" Type="http://schemas.openxmlformats.org/officeDocument/2006/relationships/slide" Target="slides/slide50.xml"/><Relationship Id="rId7" Type="http://schemas.openxmlformats.org/officeDocument/2006/relationships/font" Target="fonts/font5.fntdata"/><Relationship Id="rId70" Type="http://schemas.openxmlformats.org/officeDocument/2006/relationships/slide" Target="slides/slide51.xml"/><Relationship Id="rId71" Type="http://schemas.openxmlformats.org/officeDocument/2006/relationships/slide" Target="slides/slide52.xml"/><Relationship Id="rId72" Type="http://schemas.openxmlformats.org/officeDocument/2006/relationships/slide" Target="slides/slide53.xml"/><Relationship Id="rId73" Type="http://schemas.openxmlformats.org/officeDocument/2006/relationships/slide" Target="slides/slide54.xml"/><Relationship Id="rId74" Type="http://schemas.openxmlformats.org/officeDocument/2006/relationships/slide" Target="slides/slide55.xml"/><Relationship Id="rId75" Type="http://schemas.openxmlformats.org/officeDocument/2006/relationships/slide" Target="slides/slide56.xml"/><Relationship Id="rId76" Type="http://schemas.openxmlformats.org/officeDocument/2006/relationships/slide" Target="slides/slide57.xml"/><Relationship Id="rId77" Type="http://schemas.openxmlformats.org/officeDocument/2006/relationships/slide" Target="slides/slide58.xml"/><Relationship Id="rId78" Type="http://schemas.openxmlformats.org/officeDocument/2006/relationships/slide" Target="slides/slide59.xml"/><Relationship Id="rId79" Type="http://schemas.openxmlformats.org/officeDocument/2006/relationships/slide" Target="slides/slide60.xml"/><Relationship Id="rId8" Type="http://schemas.openxmlformats.org/officeDocument/2006/relationships/font" Target="fonts/font6.fntdata"/><Relationship Id="rId80" Type="http://schemas.openxmlformats.org/officeDocument/2006/relationships/slide" Target="slides/slide61.xml"/><Relationship Id="rId81" Type="http://schemas.openxmlformats.org/officeDocument/2006/relationships/slide" Target="slides/slide62.xml"/><Relationship Id="rId82" Type="http://schemas.openxmlformats.org/officeDocument/2006/relationships/slide" Target="slides/slide63.xml"/><Relationship Id="rId83" Type="http://schemas.openxmlformats.org/officeDocument/2006/relationships/slide" Target="slides/slide64.xml"/><Relationship Id="rId84" Type="http://schemas.openxmlformats.org/officeDocument/2006/relationships/slide" Target="slides/slide65.xml"/><Relationship Id="rId85" Type="http://schemas.openxmlformats.org/officeDocument/2006/relationships/slide" Target="slides/slide66.xml"/><Relationship Id="rId86" Type="http://schemas.openxmlformats.org/officeDocument/2006/relationships/slide" Target="slides/slide67.xml"/><Relationship Id="rId87" Type="http://schemas.openxmlformats.org/officeDocument/2006/relationships/slide" Target="slides/slide68.xml"/><Relationship Id="rId88" Type="http://schemas.openxmlformats.org/officeDocument/2006/relationships/slide" Target="slides/slide69.xml"/><Relationship Id="rId89" Type="http://schemas.openxmlformats.org/officeDocument/2006/relationships/slide" Target="slides/slide70.xml"/><Relationship Id="rId9" Type="http://schemas.openxmlformats.org/officeDocument/2006/relationships/font" Target="fonts/font7.fntdata"/><Relationship Id="rId90" Type="http://schemas.openxmlformats.org/officeDocument/2006/relationships/slide" Target="slides/slide71.xml"/><Relationship Id="rId91" Type="http://schemas.openxmlformats.org/officeDocument/2006/relationships/slide" Target="slides/slide72.xml"/><Relationship Id="rId92" Type="http://schemas.openxmlformats.org/officeDocument/2006/relationships/slide" Target="slides/slide73.xml"/><Relationship Id="rId93" Type="http://schemas.openxmlformats.org/officeDocument/2006/relationships/slide" Target="slides/slide74.xml"/><Relationship Id="rId94" Type="http://schemas.openxmlformats.org/officeDocument/2006/relationships/slide" Target="slides/slide75.xml"/><Relationship Id="rId95" Type="http://schemas.openxmlformats.org/officeDocument/2006/relationships/slide" Target="slides/slide76.xml"/><Relationship Id="rId96" Type="http://schemas.openxmlformats.org/officeDocument/2006/relationships/slide" Target="slides/slide77.xml"/><Relationship Id="rId97" Type="http://schemas.openxmlformats.org/officeDocument/2006/relationships/slide" Target="slides/slide78.xml"/><Relationship Id="rId98" Type="http://schemas.openxmlformats.org/officeDocument/2006/relationships/slide" Target="slides/slide79.xml"/><Relationship Id="rId99" Type="http://schemas.openxmlformats.org/officeDocument/2006/relationships/slide" Target="slides/slide8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 Santos" userId="5b235f5438060bce" providerId="LiveId" clId="{DC0967D3-EFEC-4424-8E88-B02AF8E9A854}"/>
    <pc:docChg chg="addSld delSld modMainMaster">
      <pc:chgData name="Rui Santos" userId="5b235f5438060bce" providerId="LiveId" clId="{DC0967D3-EFEC-4424-8E88-B02AF8E9A854}" dt="2023-07-19T00:59:19.238" v="37" actId="404"/>
      <pc:docMkLst>
        <pc:docMk/>
      </pc:docMkLst>
      <pc:sldChg chg="del">
        <pc:chgData name="Rui Santos" userId="5b235f5438060bce" providerId="LiveId" clId="{DC0967D3-EFEC-4424-8E88-B02AF8E9A854}" dt="2023-07-19T00:04:03.367" v="10" actId="47"/>
        <pc:sldMkLst>
          <pc:docMk/>
          <pc:sldMk cId="4154835068" sldId="25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5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5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5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6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7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8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29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0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1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2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3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4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5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6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7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8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69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70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71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72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73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74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75"/>
        </pc:sldMkLst>
      </pc:sldChg>
      <pc:sldChg chg="del">
        <pc:chgData name="Rui Santos" userId="5b235f5438060bce" providerId="LiveId" clId="{DC0967D3-EFEC-4424-8E88-B02AF8E9A854}" dt="2023-07-19T00:03:47.719" v="7" actId="47"/>
        <pc:sldMkLst>
          <pc:docMk/>
          <pc:sldMk cId="0" sldId="376"/>
        </pc:sldMkLst>
      </pc:sldChg>
      <pc:sldChg chg="del">
        <pc:chgData name="Rui Santos" userId="5b235f5438060bce" providerId="LiveId" clId="{DC0967D3-EFEC-4424-8E88-B02AF8E9A854}" dt="2023-07-19T00:04:02.322" v="9" actId="47"/>
        <pc:sldMkLst>
          <pc:docMk/>
          <pc:sldMk cId="498302541" sldId="377"/>
        </pc:sldMkLst>
      </pc:sldChg>
      <pc:sldChg chg="new">
        <pc:chgData name="Rui Santos" userId="5b235f5438060bce" providerId="LiveId" clId="{DC0967D3-EFEC-4424-8E88-B02AF8E9A854}" dt="2023-07-19T00:03:59.521" v="8" actId="680"/>
        <pc:sldMkLst>
          <pc:docMk/>
          <pc:sldMk cId="2825535054" sldId="378"/>
        </pc:sldMkLst>
      </pc:sldChg>
      <pc:sldMasterChg chg="delSldLayout modSldLayout">
        <pc:chgData name="Rui Santos" userId="5b235f5438060bce" providerId="LiveId" clId="{DC0967D3-EFEC-4424-8E88-B02AF8E9A854}" dt="2023-07-19T00:59:19.238" v="37" actId="404"/>
        <pc:sldMasterMkLst>
          <pc:docMk/>
          <pc:sldMasterMk cId="3976244912" sldId="2147483648"/>
        </pc:sldMasterMkLst>
        <pc:sldLayoutChg chg="addSp modSp mod">
          <pc:chgData name="Rui Santos" userId="5b235f5438060bce" providerId="LiveId" clId="{DC0967D3-EFEC-4424-8E88-B02AF8E9A854}" dt="2023-07-19T00:59:19.238" v="37" actId="404"/>
          <pc:sldLayoutMkLst>
            <pc:docMk/>
            <pc:sldMasterMk cId="3976244912" sldId="2147483648"/>
            <pc:sldLayoutMk cId="1267657563" sldId="2147483649"/>
          </pc:sldLayoutMkLst>
          <pc:spChg chg="mod">
            <ac:chgData name="Rui Santos" userId="5b235f5438060bce" providerId="LiveId" clId="{DC0967D3-EFEC-4424-8E88-B02AF8E9A854}" dt="2023-07-19T00:02:59.587" v="4" actId="6549"/>
            <ac:spMkLst>
              <pc:docMk/>
              <pc:sldMasterMk cId="3976244912" sldId="2147483648"/>
              <pc:sldLayoutMk cId="1267657563" sldId="2147483649"/>
              <ac:spMk id="11" creationId="{D05D1E51-9107-50EF-8AA5-5284E292FE71}"/>
            </ac:spMkLst>
          </pc:spChg>
          <pc:spChg chg="mod">
            <ac:chgData name="Rui Santos" userId="5b235f5438060bce" providerId="LiveId" clId="{DC0967D3-EFEC-4424-8E88-B02AF8E9A854}" dt="2023-07-19T00:59:08.394" v="31" actId="404"/>
            <ac:spMkLst>
              <pc:docMk/>
              <pc:sldMasterMk cId="3976244912" sldId="2147483648"/>
              <pc:sldLayoutMk cId="1267657563" sldId="2147483649"/>
              <ac:spMk id="16" creationId="{60F177D6-680D-9E1A-E6B7-FD9D73ACE80C}"/>
            </ac:spMkLst>
          </pc:spChg>
          <pc:spChg chg="mod">
            <ac:chgData name="Rui Santos" userId="5b235f5438060bce" providerId="LiveId" clId="{DC0967D3-EFEC-4424-8E88-B02AF8E9A854}" dt="2023-07-19T00:59:12.641" v="33" actId="404"/>
            <ac:spMkLst>
              <pc:docMk/>
              <pc:sldMasterMk cId="3976244912" sldId="2147483648"/>
              <pc:sldLayoutMk cId="1267657563" sldId="2147483649"/>
              <ac:spMk id="17" creationId="{8DDB1BC9-50E6-CF5A-3DBB-F6F150F1DB23}"/>
            </ac:spMkLst>
          </pc:spChg>
          <pc:spChg chg="mod">
            <ac:chgData name="Rui Santos" userId="5b235f5438060bce" providerId="LiveId" clId="{DC0967D3-EFEC-4424-8E88-B02AF8E9A854}" dt="2023-07-19T00:59:16.032" v="35" actId="404"/>
            <ac:spMkLst>
              <pc:docMk/>
              <pc:sldMasterMk cId="3976244912" sldId="2147483648"/>
              <pc:sldLayoutMk cId="1267657563" sldId="2147483649"/>
              <ac:spMk id="18" creationId="{9B4C0687-2F66-4A2A-5A9C-ED101901922C}"/>
            </ac:spMkLst>
          </pc:spChg>
          <pc:spChg chg="mod">
            <ac:chgData name="Rui Santos" userId="5b235f5438060bce" providerId="LiveId" clId="{DC0967D3-EFEC-4424-8E88-B02AF8E9A854}" dt="2023-07-19T00:59:19.238" v="37" actId="404"/>
            <ac:spMkLst>
              <pc:docMk/>
              <pc:sldMasterMk cId="3976244912" sldId="2147483648"/>
              <pc:sldLayoutMk cId="1267657563" sldId="2147483649"/>
              <ac:spMk id="19" creationId="{64743B10-CE67-3CDA-C9F4-AFF5ABDBA700}"/>
            </ac:spMkLst>
          </pc:spChg>
          <pc:spChg chg="add mod ord">
            <ac:chgData name="Rui Santos" userId="5b235f5438060bce" providerId="LiveId" clId="{DC0967D3-EFEC-4424-8E88-B02AF8E9A854}" dt="2023-07-19T00:59:04.246" v="29" actId="404"/>
            <ac:spMkLst>
              <pc:docMk/>
              <pc:sldMasterMk cId="3976244912" sldId="2147483648"/>
              <pc:sldLayoutMk cId="1267657563" sldId="2147483649"/>
              <ac:spMk id="20" creationId="{0018514F-38C0-00A0-A028-F59C764C6E40}"/>
            </ac:spMkLst>
          </pc:spChg>
        </pc:sldLayoutChg>
        <pc:sldLayoutChg chg="del">
          <pc:chgData name="Rui Santos" userId="5b235f5438060bce" providerId="LiveId" clId="{DC0967D3-EFEC-4424-8E88-B02AF8E9A854}" dt="2023-07-19T00:04:12.015" v="11" actId="2696"/>
          <pc:sldLayoutMkLst>
            <pc:docMk/>
            <pc:sldMasterMk cId="3976244912" sldId="2147483648"/>
            <pc:sldLayoutMk cId="3801076259" sldId="2147483655"/>
          </pc:sldLayoutMkLst>
        </pc:sldLayoutChg>
      </pc:sldMaster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0018514F-38C0-00A0-A028-F59C764C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983" y="205605"/>
            <a:ext cx="9312563" cy="1325563"/>
          </a:xfrm>
        </p:spPr>
        <p:txBody>
          <a:bodyPr>
            <a:noAutofit/>
          </a:bodyPr>
          <a:lstStyle>
            <a:lvl1pPr>
              <a:defRPr sz="3200"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64743B10-CE67-3CDA-C9F4-AFF5ABDBA7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9265" y="4187172"/>
            <a:ext cx="3513138" cy="101347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033C1"/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9B4C0687-2F66-4A2A-5A9C-ED10190192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20556" y="4076413"/>
            <a:ext cx="3513138" cy="101347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033C1"/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DDB1BC9-50E6-CF5A-3DBB-F6F150F1D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69265" y="2493630"/>
            <a:ext cx="3513138" cy="101347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033C1"/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0F177D6-680D-9E1A-E6B7-FD9D73ACE8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0556" y="2455817"/>
            <a:ext cx="3513138" cy="101347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033C1"/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915872-A2C6-5E40-4AD6-BE98E649A865}"/>
              </a:ext>
            </a:extLst>
          </p:cNvPr>
          <p:cNvSpPr/>
          <p:nvPr userDrawn="1"/>
        </p:nvSpPr>
        <p:spPr>
          <a:xfrm rot="18816435">
            <a:off x="-916729" y="1048594"/>
            <a:ext cx="4137115" cy="439687"/>
          </a:xfrm>
          <a:prstGeom prst="rect">
            <a:avLst/>
          </a:prstGeom>
          <a:solidFill>
            <a:srgbClr val="FCB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5EA75-01D2-1A77-0EF4-34D5675C4A0A}"/>
              </a:ext>
            </a:extLst>
          </p:cNvPr>
          <p:cNvSpPr/>
          <p:nvPr userDrawn="1"/>
        </p:nvSpPr>
        <p:spPr>
          <a:xfrm rot="18816435">
            <a:off x="-1354879" y="648544"/>
            <a:ext cx="4137115" cy="439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35B5E5-024A-5064-7B98-14AAEDB0A9E5}"/>
              </a:ext>
            </a:extLst>
          </p:cNvPr>
          <p:cNvSpPr/>
          <p:nvPr userDrawn="1"/>
        </p:nvSpPr>
        <p:spPr>
          <a:xfrm rot="18816435">
            <a:off x="-1793029" y="248494"/>
            <a:ext cx="4137115" cy="439687"/>
          </a:xfrm>
          <a:prstGeom prst="rect">
            <a:avLst/>
          </a:prstGeom>
          <a:solidFill>
            <a:srgbClr val="603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152D3B7-4BC3-52C6-F9D6-8C5CFE73E5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6462" y="5543887"/>
            <a:ext cx="3513138" cy="1186488"/>
          </a:xfrm>
          <a:prstGeom prst="rect">
            <a:avLst/>
          </a:prstGeom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D05D1E51-9107-50EF-8AA5-5284E292FE71}"/>
              </a:ext>
            </a:extLst>
          </p:cNvPr>
          <p:cNvSpPr txBox="1">
            <a:spLocks/>
          </p:cNvSpPr>
          <p:nvPr userDrawn="1"/>
        </p:nvSpPr>
        <p:spPr>
          <a:xfrm>
            <a:off x="2574637" y="392137"/>
            <a:ext cx="931256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419" dirty="0">
              <a:latin typeface="Roboto" pitchFamily="2" charset="0"/>
              <a:ea typeface="Roboto" pitchFamily="2" charset="0"/>
              <a:cs typeface="ADLaM Display" panose="020F0502020204030204" pitchFamily="2" charset="0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511B91B-10E8-0615-A444-EDEAC139E54D}"/>
              </a:ext>
            </a:extLst>
          </p:cNvPr>
          <p:cNvSpPr txBox="1">
            <a:spLocks/>
          </p:cNvSpPr>
          <p:nvPr userDrawn="1"/>
        </p:nvSpPr>
        <p:spPr>
          <a:xfrm>
            <a:off x="1956672" y="2733956"/>
            <a:ext cx="3513138" cy="1013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419" sz="4800" dirty="0">
              <a:solidFill>
                <a:srgbClr val="6033C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DF88F60-8CE9-E0DE-2B2C-89B576FE45D4}"/>
              </a:ext>
            </a:extLst>
          </p:cNvPr>
          <p:cNvSpPr txBox="1">
            <a:spLocks/>
          </p:cNvSpPr>
          <p:nvPr userDrawn="1"/>
        </p:nvSpPr>
        <p:spPr>
          <a:xfrm>
            <a:off x="1956672" y="4358622"/>
            <a:ext cx="3513138" cy="1013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419" sz="4800" dirty="0">
              <a:solidFill>
                <a:srgbClr val="6033C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82A9B3-AA60-E014-0EFE-3CA52DBDA6FA}"/>
              </a:ext>
            </a:extLst>
          </p:cNvPr>
          <p:cNvSpPr txBox="1">
            <a:spLocks/>
          </p:cNvSpPr>
          <p:nvPr userDrawn="1"/>
        </p:nvSpPr>
        <p:spPr>
          <a:xfrm>
            <a:off x="7846732" y="2733956"/>
            <a:ext cx="3513138" cy="1013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419" sz="4800" dirty="0">
              <a:solidFill>
                <a:srgbClr val="6033C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E96DA93-6347-9F49-6A5A-65A60D645B0C}"/>
              </a:ext>
            </a:extLst>
          </p:cNvPr>
          <p:cNvSpPr txBox="1">
            <a:spLocks/>
          </p:cNvSpPr>
          <p:nvPr userDrawn="1"/>
        </p:nvSpPr>
        <p:spPr>
          <a:xfrm>
            <a:off x="7846732" y="4358622"/>
            <a:ext cx="3513138" cy="1013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419" sz="4800" dirty="0">
              <a:solidFill>
                <a:srgbClr val="6033C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575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BECC0-5605-7BB0-BCF7-103C8A50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538B-0A9E-5126-97E1-08B9AA9D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91E5D-2034-20C0-44F9-7D85FE85B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5C656-817C-4C96-BF7B-560FFC4ADF2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1D9D2-7AA3-AC20-46AD-BCA5025C7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B666D-25BF-7205-91A7-3B29CA840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BDA26-FAF0-44A1-85F8-DA42098B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4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E914-EE74-F02F-023A-12733EB8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4507E-647E-9A62-188B-3FAC1DEDDA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E1452-A8A5-1943-0A02-4D1B38162B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CC2A3-A54D-4CC5-0C92-90C65E770A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A4B51E-20DC-82E4-252F-56A2B76BB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2553505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leyenda latinoamericana cuenta la historia de una mujer que llora por sus hijos?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Chalchiuhtlicue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Pachacamac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Chichen Itzá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La llorona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novela de García Márquez que cuenta la historia de la familia Buendía?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Vivir para contarla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Cien años de soledad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La culpa es de la vaca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La familia y el pecado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novela de García Márquez que cuenta la historia de la familia Buendía?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Vivir para contarla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Cien años de soledad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La culpa es de la vaca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La familia y el pecado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del personaje principal en la novela "Don Quijote de la Mancha"?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George Orwell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Liane Moriarty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Alonso Quixano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Joanne Harris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del personaje principal en la novela "Don Quijote de la Mancha"?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George Orwell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Liane Moriarty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Alonso Quixano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Joanne Harris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¿Como se llama el reino del dios de los muertos en la mitologia griega?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Hermes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Caronte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Hades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Tártaro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¿Como se llama el reino del dios de los muertos en la mitologia griega?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Hermes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Caronte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Hades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Tártaro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fue el héroe que mató a la Hidra en la mitología griega?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Poseidón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Ícaro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Teseo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Hércules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fue el héroe que mató a la Hidra en la mitología griega?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Poseidón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Ícaro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Teseo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Hércules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fue el héroe que mató al Minotauro en la mitología griega?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Hydra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Teseo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Ariadna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Hércules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fue el héroe que mató al Minotauro en la mitología griega?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Hydra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Teseo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Ariadna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Hércules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leyenda latinoamericana cuenta la historia de una mujer que llora por sus hijos?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Chalchiuhtlicue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Pachacamac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Chichen Itzá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La llorona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primera novela de Rose Marie Tapia?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Memoria de mis putas tristes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2666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Caminos y encuentros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El aleph engordado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primera novela de Rose Marie Tapia?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Memoria de mis putas tristes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2666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Caminos y encuentros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El aleph engordado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libro de Paulo Coelho cuenta la historia de un joven y su viaje espiritual?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Mujercita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El Alquimista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Veronika quiere morir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Tokyo Blues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libro de Paulo Coelho cuenta la historia de un joven y su viaje espiritual?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Mujercita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El Alquimista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Veronika quiere morir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Tokyo Blues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del personaje principal del cuento "La ciudad y los perros"?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José Emilio Pacheco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Cadete Cava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Clarice Lispector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Diamela Eltit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del personaje principal del cuento "La ciudad y los perros"?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José Emilio Pacheco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Cadete Cava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Clarice Lispector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Diamela Eltit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autor escribió "El Aleph"?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Pablo Neruda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Clarice Lispector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Octavio Paz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Jorge Luis Borges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autor escribió "El Aleph"?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Pablo Neruda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Clarice Lispector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Octavio Paz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Jorge Luis Borges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la diosa de la sabiduría en la mitología griega?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Afrodita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Gea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Venus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Atenea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la diosa de la sabiduría en la mitología griega?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Afrodita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Gea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Venus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Atenea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libro de Mario Vargas Llosa fue adaptado al cine?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La ciudad y los perros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El zarco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Soñar con la ciudad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Rex Angelorum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¿De qué país es originaria la escritora Rose Marie Tapia?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Colombia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Nicaragua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Panamá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Costa Rica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¿De qué país es originaria la escritora Rose Marie Tapia?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Colombia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Nicaragua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Panamá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Costa Rica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libro de Mario Vargas Llosa fue adaptado al cine?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La ciudad y los perros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El zarco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Soñar con la ciudad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Rex Angelorum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¿Novela de Rose Marie Tapia que narra el impacto de la crisis económica y social en una familia común?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Los cachorros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La pasión según G.H.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Niña Bella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La invención de Morel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¿Novela de Rose Marie Tapia que narra el impacto de la crisis económica y social en una familia común?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Los cachorros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La pasión según G.H.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Niña Bella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La invención de Morel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escribió "Tierra Firme"?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Sergio Ramírez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Roberto Bolaño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José Donoso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Octavio Méndez Pereira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escribió "Tierra Firme"?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Sergio Ramírez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Roberto Bolaño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José Donoso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Octavio Méndez Pereira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del primer libro de la saga "Cazadores de sombras"?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La Venus de Milo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City of bones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El resplandor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El Mago de Oz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del primer libro de la saga "Cazadores de sombras"?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La Venus de Milo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City of bones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El resplandor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El Mago de Oz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novela "Matar a un ruiseñor"?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Toni Morrison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Agatha Christie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Michael Crichton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Harper Lee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primera novela de Harry Potter?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H.P. y el cáliz de fuego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Harry Potter y la camara secreta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Harry Potter y la piedra filosofal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El prisionero de Askaban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primera novela de Harry Potter?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H.P. y el cáliz de fuego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Harry Potter y la camara secreta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Harry Potter y la piedra filosofal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El prisionero de Askaban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fue el hombre que se enamoró de su propia imagen en la mitología griega?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Afrodita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Hydra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Narciso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Dédalo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fue el hombre que se enamoró de su propia imagen en la mitología griega?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Afrodita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Hydra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Narciso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Dédalo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del primer libro de la saga "Canción de hielo y fuego"?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Juego de Tronos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El padrino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Amélie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Danza de dragones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del primer libro de la saga "Canción de hielo y fuego"?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Juego de Tronos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El padrino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Amélie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Danza de dragones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"La Continuidad de los Parques"?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Mario Vargas Llosa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Julio Cortázar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Ernesto Sábato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Jorge Luis Borges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"La Continuidad de los Parques"?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Mario Vargas Llosa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Julio Cortázar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Ernesto Sábato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Jorge Luis Borges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leyenda latinoamericana cuenta la historia de un hombre que vende su alma al diablo?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Paititi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Cerro Uritorco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Tlaloc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La pata del diablo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leyenda latinoamericana cuenta la historia de un hombre que vende su alma al diablo?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Paititi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Cerro Uritorco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Tlaloc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La pata del diablo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novela "Matar a un ruiseñor"?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Toni Morrison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Agatha Christie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Michael Crichton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Harper Lee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personaje bíblico dividio el Mar Rojo?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Ptolomeo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Jacob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Moisés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Ramsés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personaje bíblico dividio el Mar Rojo?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Ptolomeo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Jacob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Moisés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Ramsés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escribió "El amor en los tiempos del cólera"?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Jorge Luis Borges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Juan Rulfo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Gabriel García Márquez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Horacio Quiroga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escribió "El amor en los tiempos del cólera"?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Jorge Luis Borges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Juan Rulfo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Gabriel García Márquez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Horacio Quiroga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del cuento "El almohadón de plumas"?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Ernesto Sábato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Carlos Fuentes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Horacio Quiroga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Romulo Gallegos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del cuento "El almohadón de plumas"?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Ernesto Sábato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Carlos Fuentes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Horacio Quiroga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Romulo Gallegos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novela "El retrato de Dorian Gray"?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Charles Dickens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Mark Twain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H.P. Lovecraft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Oscar Wilde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novela "El retrato de Dorian Gray"?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Charles Dickens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Mark Twain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H.P. Lovecraft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Oscar Wilde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 la protagonista en la novela "Orgullo y prejuicio"?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Elizabeth Bennet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Emily Brontë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Celeste 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David Mitchell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 la protagonista en la novela "Orgullo y prejuicio"?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Elizabeth Bennet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Emily Brontë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Celeste 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David Mitchell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novela de Vargas Llosa comienza con el descubrimiento del cuerpo de un joven aviador?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Veronika quiere morir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¿Quién mató a Palomino Molero?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Vivir para contarla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El zarco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se llama la trilogía de novelas de Suzanne Collins que fue adaptada al cine?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La Venus de Milo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Los miserables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El sexto sentido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Los juegos del hambre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se llama la trilogía de novelas de Suzanne Collins que fue adaptada al cine?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La Venus de Milo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Los miserables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El sexto sentido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Los juegos del hambre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novela distópica de Ray Bradbury publicada en 1953?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El padrino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Ciudad de Dios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La noche estrellada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Fahrenheit 451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novela distópica de Ray Bradbury publicada en 1953?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El padrino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Ciudad de Dios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La noche estrellada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Fahrenheit 451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¿De qué país es originario el personaje de "El Silbón"?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Panamá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Venezuela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Nicaragua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Guatemala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¿De qué país es originario el personaje de "El Silbón"?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Panamá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Venezuela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Nicaragua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Guatemala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dios del mar en la mitología griega?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Poseidón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Chronos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Neptuno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Saturno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dios del mar en la mitología griega?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Poseidón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Chronos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Neptuno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Saturno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construyó el arca para salvar a su familia y a los animales del diluvio?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Moisés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Jacob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Simeón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Noé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construyó el arca para salvar a su familia y a los animales del diluvio?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Moisés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Jacob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Simeón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Noé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novela de Vargas Llosa comienza con el descubrimiento del cuerpo de un joven aviador?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Veronika quiere morir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¿Quién mató a Palomino Molero?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Vivir para contarla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El zarco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autor escribió "El llano en llamas"?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Jorge Amado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José Martí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Juan Rulfo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Mario Vargas Llosa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autor escribió "El llano en llamas"?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Jorge Amado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José Martí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Juan Rulfo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Mario Vargas Llosa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dios del trueno en la mitología griega?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Odin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Zeus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Thor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Ateneo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dios del trueno en la mitología griega?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Odin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Zeus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Thor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Ateneo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personaje principal en "Los juegos del hambre"?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Katniss Everdeen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Buzz Lightyear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El Gran Lebowski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Catnip Evergreen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personaje principal en "Los juegos del hambre"?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Katniss Everdeen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Buzz Lightyear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El Gran Lebowski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Catnip Evergreen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¿Quiénes fueron los primeros humanos creados por Dios según la Biblia?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Los Egipcios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Moises y su familia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Adán y Eva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El pueblo de Israel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¿Quiénes fueron los primeros humanos creados por Dios según la Biblia?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Los Egipcios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Moises y su familia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Adán y Eva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El pueblo de Israel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autor escribió el libro "El nombre del viento"?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Suzanne Collins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Paulo Coelho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Khaled Hosseini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Patrick Rothfuss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autor escribió el libro "El nombre del viento"?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Suzanne Collins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Paulo Coelho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Khaled Hosseini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Patrick Rothfuss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se llama el personaje principal en "El nombre del viento"?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El origen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Romeo y Julieta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Kvothe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El bueno, el malo y el feo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novela de Julio Cortázar narra la historia de Horacio Oliveira?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la noche boca arriba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Santa Evita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La casa de los espíritus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Rayuela 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novela de Julio Cortázar narra la historia de Horacio Oliveira?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la noche boca arriba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Santa Evita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La casa de los espíritus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Rayuela 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trilogía "El señor de los anillos"?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J.R.R. Tolkien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C.S. Lewis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J.K. Rowling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George R.R. Martin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trilogía "El señor de los anillos"?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J.R.R. Tolkien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C.S. Lewis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J.K. Rowling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George R.R. Martin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novela de Isabel Allende cuenta la historia de una familia durante la dictadura de Pinochet?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El libro de los abrazos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La Casa de los Espíritus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Los pasos perdidos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Cien años de soledad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novela de Isabel Allende cuenta la historia de una familia durante la dictadura de Pinochet?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El libro de los abrazos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La Casa de los Espíritus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Los pasos perdidos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Cien años de soledad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¿De qué libro de García Márquez es famoso el personaje de Remedios La Bella?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Cien años de soledad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Mi niña bella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La noche boca arriba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El Aleph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¿De qué libro de García Márquez es famoso el personaje de Remedios La Bella?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Cien años de soledad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Mi niña bella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La noche boca arriba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El Aleph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"Cien años de soledad"?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Andrés Eloy Blanco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Gabriel García Márquez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Mario Vargas Llosa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Jorge Luis Borges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"Cien años de soledad"?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Andrés Eloy Blanco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Gabriel García Márquez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Mario Vargas Llosa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Jorge Luis Borges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se llama el personaje principal en "El nombre del viento"?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El origen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Romeo y Julieta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Kvothe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El bueno, el malo y el feo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era el rey de Israel que se consideraba el más sabio de todos?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Moisés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David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Abraham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Salomón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era el rey de Israel que se consideraba el más sabio de todos?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Moisés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David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Abraham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Salomón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personaje bíblico que se enfrentó al gigante Goliat?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Moisés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David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Salomón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Jacob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personaje bíblico que se enfrentó al gigante Goliat?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Moisés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David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Salomón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Jacob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fue el profeta que recibió la revelación del Apocalipsis?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Marcos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Lucas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Juan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Mateo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fue el profeta que recibió la revelación del Apocalipsis?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Marcos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Lucas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Juan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Mateo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personaje bíblico recibió los diez mandamientos en el Monte Sinaí?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Noé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Moisés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Ramsés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Jesús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personaje bíblico recibió los diez mandamientos en el Monte Sinaí?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Noé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Moisés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Ramsés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Jesús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discípulo negó tres veces conocer a Jesús?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Tomás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Pablo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Pedro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Santiago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discípulo negó tres veces conocer a Jesús?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Tomás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Pablo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Pedro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Santiago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novela "El guardián entre el centeno"?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Arundhati Roy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Arthur Conan Doyle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Alexandre Dumas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J.D. Salinger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escribió el libro "Rayuela"?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Juan Carlos Onetti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Mario Benedetti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Julio Cortázar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José Emilio Pacheco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escribió el libro "Rayuela"?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Juan Carlos Onetti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Mario Benedetti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Julio Cortázar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José Emilio Pacheco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escribió "La ciudad y los perros"?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Carlos Fuentes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Mario Vargas Llosa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Gabriel García Márquez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Roberto Bolaño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escribió "La ciudad y los perros"?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Carlos Fuentes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Mario Vargas Llosa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Gabriel García Márquez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Roberto Bolaño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novela de Stephen King sigue a un grupo de niños enfrentando a un payaso?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La La Land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It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Casablanca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El nacimiento de Venus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novela de Stephen King sigue a un grupo de niños enfrentando a un payaso?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La La Land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It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Casablanca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El nacimiento de Venus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escribió "La fiesta del chivo"?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Mario Vargas Llosa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Clarice Lispector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José Emilio Pacheco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José María Arguedas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escribió "La fiesta del chivo"?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Mario Vargas Llosa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Clarice Lispector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José Emilio Pacheco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José María Arguedas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novela de J. L. Borges cuenta la historia de una biblioteca infinita?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La biblioteca de Babel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Tlön, Uqbar, Orbis Tertius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Pedro y el capitán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La biblioteca de Morel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novela de J. L. Borges cuenta la historia de una biblioteca infinita?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La biblioteca de Babel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Tlön, Uqbar, Orbis Tertius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Pedro y el capitán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La biblioteca de Morel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novela "El guardián entre el centeno"?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Arundhati Roy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Arthur Conan Doyle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Alexandre Dumas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J.D. Salinger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saga de libros "Canción de hielo y fuego"?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George R.R. Martin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Arthur Conan Doyle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Gillian Flynn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J.R.R. Tolkien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saga de libros "Canción de hielo y fuego"?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George R.R. Martin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Arthur Conan Doyle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Gillian Flynn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J.R.R. Tolkien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animal es considerado sagrado por los pueblos andinos?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El camello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La llama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El cuy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La alpaca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animal es considerado sagrado por los pueblos andinos?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El camello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La llama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El cuy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La alpaca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del personaje principal en "El Hobbit"?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Bilbo Bolsón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Gandalf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Frodo Bolsón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Legolas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del personaje principal en "El Hobbit"?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Bilbo Bolsón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Gandalf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Frodo Bolsón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Legolas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dios de la guerra en la mitología griega?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Hades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Ares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Thor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Kratos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dios de la guerra en la mitología griega?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Hades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Ares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Thor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Kratos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novela de Rosa María Britton habla de una mujer que vive en la selva panameña?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Pantaleón y las visitadoras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Ficciones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Cuna de culebra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El lugar sin límites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novela de Rosa María Britton habla de una mujer que vive en la selva panameña?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>
            <a:normAutofit/>
          </a:bodyPr>
          <a:lstStyle/>
          <a:p>
            <a:r>
              <a:t>Pantaleón y las visitadoras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Ficciones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Cuna de culebra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El lugar sin límites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Light</vt:lpstr>
      <vt:lpstr>Roboto</vt:lpstr>
      <vt:lpstr>Poppins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 Diaz-Gomez</dc:creator>
  <cp:lastModifiedBy>Rui Santos</cp:lastModifiedBy>
  <cp:revision>2</cp:revision>
  <dcterms:created xsi:type="dcterms:W3CDTF">2023-07-17T17:16:37Z</dcterms:created>
  <dcterms:modified xsi:type="dcterms:W3CDTF">2023-07-19T00:59:27Z</dcterms:modified>
</cp:coreProperties>
</file>