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sldIdLst>
    <p:sldId id="257" r:id="rId2"/>
  </p:sldIdLst>
  <p:sldSz cx="12192000" cy="6858000"/>
  <p:notesSz cx="7559675" cy="10691813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C78B02-8955-12AF-66F2-CAACB7D661BA}"/>
              </a:ext>
            </a:extLst>
          </p:cNvPr>
          <p:cNvSpPr/>
          <p:nvPr userDrawn="1"/>
        </p:nvSpPr>
        <p:spPr>
          <a:xfrm>
            <a:off x="5879880" y="4281445"/>
            <a:ext cx="2890800" cy="914040"/>
          </a:xfrm>
          <a:prstGeom prst="roundRect">
            <a:avLst/>
          </a:prstGeom>
          <a:solidFill>
            <a:srgbClr val="FFF2CC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96B29D-9B5E-60DD-8BE8-192B5FAAC109}"/>
              </a:ext>
            </a:extLst>
          </p:cNvPr>
          <p:cNvSpPr/>
          <p:nvPr userDrawn="1"/>
        </p:nvSpPr>
        <p:spPr>
          <a:xfrm>
            <a:off x="1132920" y="4260600"/>
            <a:ext cx="2890800" cy="914040"/>
          </a:xfrm>
          <a:prstGeom prst="roundRect">
            <a:avLst/>
          </a:prstGeom>
          <a:solidFill>
            <a:srgbClr val="FFF2CC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892FD7-6656-4E9C-2D59-2CAB044D4503}"/>
              </a:ext>
            </a:extLst>
          </p:cNvPr>
          <p:cNvSpPr/>
          <p:nvPr userDrawn="1"/>
        </p:nvSpPr>
        <p:spPr>
          <a:xfrm>
            <a:off x="5879880" y="2705400"/>
            <a:ext cx="2890800" cy="914040"/>
          </a:xfrm>
          <a:prstGeom prst="roundRect">
            <a:avLst/>
          </a:prstGeom>
          <a:solidFill>
            <a:srgbClr val="FFF2CC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7EC43F-0E5E-941D-A812-9C0D5D738C0F}"/>
              </a:ext>
            </a:extLst>
          </p:cNvPr>
          <p:cNvSpPr/>
          <p:nvPr userDrawn="1"/>
        </p:nvSpPr>
        <p:spPr>
          <a:xfrm>
            <a:off x="1132920" y="2705400"/>
            <a:ext cx="2890800" cy="914040"/>
          </a:xfrm>
          <a:prstGeom prst="roundRect">
            <a:avLst/>
          </a:prstGeom>
          <a:solidFill>
            <a:srgbClr val="FFF2CC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D82B83-A047-FBF1-ABB5-CA9AF86762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pregunta</a:t>
            </a:r>
            <a:endParaRPr lang="es-419" dirty="0"/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304E99D4-82D8-EA84-B227-4AE5BAA8914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2920" y="2708640"/>
            <a:ext cx="2890800" cy="91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Trebuchet MS"/>
              </a:rPr>
              <a:t>Opcion</a:t>
            </a:r>
            <a:r>
              <a:rPr lang="en-US" sz="2400" b="0" strike="noStrike" spc="-1" dirty="0">
                <a:solidFill>
                  <a:srgbClr val="404040"/>
                </a:solidFill>
                <a:latin typeface="Trebuchet MS"/>
              </a:rPr>
              <a:t> 1</a:t>
            </a: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7E27DD1D-D8BE-F5F5-394A-52C58599723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879880" y="2705400"/>
            <a:ext cx="2890800" cy="91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Trebuchet MS"/>
              </a:rPr>
              <a:t>Opcion</a:t>
            </a:r>
            <a:r>
              <a:rPr lang="en-US" sz="2400" b="0" strike="noStrike" spc="-1" dirty="0">
                <a:solidFill>
                  <a:srgbClr val="404040"/>
                </a:solidFill>
                <a:latin typeface="Trebuchet MS"/>
              </a:rPr>
              <a:t> 2</a:t>
            </a:r>
          </a:p>
        </p:txBody>
      </p:sp>
      <p:sp>
        <p:nvSpPr>
          <p:cNvPr id="11" name="PlaceHolder 3">
            <a:extLst>
              <a:ext uri="{FF2B5EF4-FFF2-40B4-BE49-F238E27FC236}">
                <a16:creationId xmlns:a16="http://schemas.microsoft.com/office/drawing/2014/main" id="{5FA89CAD-2303-40A1-0A93-C004D98007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32920" y="4263840"/>
            <a:ext cx="2890800" cy="91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Trebuchet MS"/>
              </a:rPr>
              <a:t>Opcion</a:t>
            </a:r>
            <a:r>
              <a:rPr lang="en-US" sz="2400" b="0" strike="noStrike" spc="-1" dirty="0">
                <a:solidFill>
                  <a:srgbClr val="404040"/>
                </a:solidFill>
                <a:latin typeface="Trebuchet MS"/>
              </a:rPr>
              <a:t> 3</a:t>
            </a:r>
          </a:p>
        </p:txBody>
      </p:sp>
      <p:sp>
        <p:nvSpPr>
          <p:cNvPr id="12" name="PlaceHolder 4">
            <a:extLst>
              <a:ext uri="{FF2B5EF4-FFF2-40B4-BE49-F238E27FC236}">
                <a16:creationId xmlns:a16="http://schemas.microsoft.com/office/drawing/2014/main" id="{AF563020-5FDE-B032-2473-39D1AC19FD8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879880" y="4267800"/>
            <a:ext cx="2890800" cy="91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Trebuchet MS"/>
              </a:rPr>
              <a:t>Opcion</a:t>
            </a:r>
            <a:r>
              <a:rPr lang="en-US" sz="2400" b="0" strike="noStrike" spc="-1" dirty="0">
                <a:solidFill>
                  <a:srgbClr val="404040"/>
                </a:solidFill>
                <a:latin typeface="Trebuchet MS"/>
              </a:rPr>
              <a:t> 4</a:t>
            </a:r>
          </a:p>
        </p:txBody>
      </p:sp>
      <p:pic>
        <p:nvPicPr>
          <p:cNvPr id="3" name="Graphic 2" descr="3d Glasses with solid fill">
            <a:extLst>
              <a:ext uri="{FF2B5EF4-FFF2-40B4-BE49-F238E27FC236}">
                <a16:creationId xmlns:a16="http://schemas.microsoft.com/office/drawing/2014/main" id="{C1EB3F23-60AD-750D-0CBE-5CE2E9F9D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854" y="5177880"/>
            <a:ext cx="1593274" cy="15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5183B-6F3D-7141-ACCA-BB783BE6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FE6E-C32B-E387-7A27-F4839E6D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2266-A008-E449-EBD3-DCD634BD6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F988-96FB-F358-0241-A55F22A7F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1F805-146F-98CE-1A93-5768095C1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7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B6F6-D0E4-79D7-34BC-4E4451B8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2295-0DBC-BBE4-AF6E-F928B49A31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36F6-9DEC-F400-E278-3EDC7C46EC0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138AC1-6411-069B-C37C-D0B588B6059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F0528-F657-0860-A0C2-0A63E194BF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67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Rui Santos</dc:creator>
  <dc:description/>
  <cp:lastModifiedBy>Rui Santos</cp:lastModifiedBy>
  <cp:revision>19</cp:revision>
  <dcterms:created xsi:type="dcterms:W3CDTF">2023-06-16T22:28:01Z</dcterms:created>
  <dcterms:modified xsi:type="dcterms:W3CDTF">2023-07-10T18:55:00Z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