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66" r:id="rId2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70CF2-4014-465E-A417-535CEAFF66A4}" v="109" dt="2023-06-17T01:15:27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microsoft.com/office/2015/10/relationships/revisionInfo" Target="revisionInfo.xml"/><Relationship Id="rId100" Type="http://schemas.openxmlformats.org/officeDocument/2006/relationships/slide" Target="slides/slide91.xml"/><Relationship Id="rId101" Type="http://schemas.openxmlformats.org/officeDocument/2006/relationships/slide" Target="slides/slide92.xml"/><Relationship Id="rId102" Type="http://schemas.openxmlformats.org/officeDocument/2006/relationships/slide" Target="slides/slide93.xml"/><Relationship Id="rId103" Type="http://schemas.openxmlformats.org/officeDocument/2006/relationships/slide" Target="slides/slide94.xml"/><Relationship Id="rId104" Type="http://schemas.openxmlformats.org/officeDocument/2006/relationships/slide" Target="slides/slide95.xml"/><Relationship Id="rId105" Type="http://schemas.openxmlformats.org/officeDocument/2006/relationships/slide" Target="slides/slide96.xml"/><Relationship Id="rId106" Type="http://schemas.openxmlformats.org/officeDocument/2006/relationships/slide" Target="slides/slide97.xml"/><Relationship Id="rId107" Type="http://schemas.openxmlformats.org/officeDocument/2006/relationships/slide" Target="slides/slide98.xml"/><Relationship Id="rId108" Type="http://schemas.openxmlformats.org/officeDocument/2006/relationships/slide" Target="slides/slide99.xml"/><Relationship Id="rId109" Type="http://schemas.openxmlformats.org/officeDocument/2006/relationships/slide" Target="slides/slide100.xml"/><Relationship Id="rId11" Type="http://schemas.openxmlformats.org/officeDocument/2006/relationships/slide" Target="slides/slide2.xml"/><Relationship Id="rId110" Type="http://schemas.openxmlformats.org/officeDocument/2006/relationships/slide" Target="slides/slide101.xml"/><Relationship Id="rId111" Type="http://schemas.openxmlformats.org/officeDocument/2006/relationships/slide" Target="slides/slide102.xml"/><Relationship Id="rId112" Type="http://schemas.openxmlformats.org/officeDocument/2006/relationships/slide" Target="slides/slide103.xml"/><Relationship Id="rId113" Type="http://schemas.openxmlformats.org/officeDocument/2006/relationships/slide" Target="slides/slide104.xml"/><Relationship Id="rId114" Type="http://schemas.openxmlformats.org/officeDocument/2006/relationships/slide" Target="slides/slide105.xml"/><Relationship Id="rId115" Type="http://schemas.openxmlformats.org/officeDocument/2006/relationships/slide" Target="slides/slide106.xml"/><Relationship Id="rId116" Type="http://schemas.openxmlformats.org/officeDocument/2006/relationships/slide" Target="slides/slide107.xml"/><Relationship Id="rId117" Type="http://schemas.openxmlformats.org/officeDocument/2006/relationships/slide" Target="slides/slide108.xml"/><Relationship Id="rId118" Type="http://schemas.openxmlformats.org/officeDocument/2006/relationships/slide" Target="slides/slide109.xml"/><Relationship Id="rId119" Type="http://schemas.openxmlformats.org/officeDocument/2006/relationships/slide" Target="slides/slide110.xml"/><Relationship Id="rId12" Type="http://schemas.openxmlformats.org/officeDocument/2006/relationships/slide" Target="slides/slide3.xml"/><Relationship Id="rId120" Type="http://schemas.openxmlformats.org/officeDocument/2006/relationships/slide" Target="slides/slide111.xml"/><Relationship Id="rId121" Type="http://schemas.openxmlformats.org/officeDocument/2006/relationships/slide" Target="slides/slide112.xml"/><Relationship Id="rId122" Type="http://schemas.openxmlformats.org/officeDocument/2006/relationships/slide" Target="slides/slide113.xml"/><Relationship Id="rId123" Type="http://schemas.openxmlformats.org/officeDocument/2006/relationships/slide" Target="slides/slide114.xml"/><Relationship Id="rId124" Type="http://schemas.openxmlformats.org/officeDocument/2006/relationships/slide" Target="slides/slide115.xml"/><Relationship Id="rId125" Type="http://schemas.openxmlformats.org/officeDocument/2006/relationships/slide" Target="slides/slide116.xml"/><Relationship Id="rId126" Type="http://schemas.openxmlformats.org/officeDocument/2006/relationships/slide" Target="slides/slide117.xml"/><Relationship Id="rId127" Type="http://schemas.openxmlformats.org/officeDocument/2006/relationships/slide" Target="slides/slide118.xml"/><Relationship Id="rId128" Type="http://schemas.openxmlformats.org/officeDocument/2006/relationships/slide" Target="slides/slide119.xml"/><Relationship Id="rId129" Type="http://schemas.openxmlformats.org/officeDocument/2006/relationships/slide" Target="slides/slide120.xml"/><Relationship Id="rId13" Type="http://schemas.openxmlformats.org/officeDocument/2006/relationships/slide" Target="slides/slide4.xml"/><Relationship Id="rId130" Type="http://schemas.openxmlformats.org/officeDocument/2006/relationships/slide" Target="slides/slide121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slide" Target="slides/slid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" Type="http://schemas.openxmlformats.org/officeDocument/2006/relationships/presProps" Target="presProps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" Type="http://schemas.openxmlformats.org/officeDocument/2006/relationships/viewProps" Target="viewProps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" Type="http://schemas.openxmlformats.org/officeDocument/2006/relationships/theme" Target="theme/theme1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" Type="http://schemas.openxmlformats.org/officeDocument/2006/relationships/tableStyles" Target="tableStyles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" Type="http://schemas.microsoft.com/office/2016/11/relationships/changesInfo" Target="changesInfos/changesInfo1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slide" Target="slides/slide85.xml"/><Relationship Id="rId95" Type="http://schemas.openxmlformats.org/officeDocument/2006/relationships/slide" Target="slides/slide86.xml"/><Relationship Id="rId96" Type="http://schemas.openxmlformats.org/officeDocument/2006/relationships/slide" Target="slides/slide87.xml"/><Relationship Id="rId97" Type="http://schemas.openxmlformats.org/officeDocument/2006/relationships/slide" Target="slides/slide88.xml"/><Relationship Id="rId98" Type="http://schemas.openxmlformats.org/officeDocument/2006/relationships/slide" Target="slides/slide89.xml"/><Relationship Id="rId99" Type="http://schemas.openxmlformats.org/officeDocument/2006/relationships/slide" Target="slides/slide9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Santos" userId="5b235f5438060bce" providerId="LiveId" clId="{B3B70CF2-4014-465E-A417-535CEAFF66A4}"/>
    <pc:docChg chg="undo custSel addSld delSld modSld modMainMaster">
      <pc:chgData name="Rui Santos" userId="5b235f5438060bce" providerId="LiveId" clId="{B3B70CF2-4014-465E-A417-535CEAFF66A4}" dt="2023-06-19T16:17:56.349" v="220" actId="2696"/>
      <pc:docMkLst>
        <pc:docMk/>
      </pc:docMkLst>
      <pc:sldChg chg="new del">
        <pc:chgData name="Rui Santos" userId="5b235f5438060bce" providerId="LiveId" clId="{B3B70CF2-4014-465E-A417-535CEAFF66A4}" dt="2023-06-16T23:57:42.148" v="158" actId="680"/>
        <pc:sldMkLst>
          <pc:docMk/>
          <pc:sldMk cId="1136724749" sldId="256"/>
        </pc:sldMkLst>
      </pc:sldChg>
      <pc:sldChg chg="delSp modSp del mod">
        <pc:chgData name="Rui Santos" userId="5b235f5438060bce" providerId="LiveId" clId="{B3B70CF2-4014-465E-A417-535CEAFF66A4}" dt="2023-06-16T23:13:13.948" v="46" actId="47"/>
        <pc:sldMkLst>
          <pc:docMk/>
          <pc:sldMk cId="1829309662" sldId="262"/>
        </pc:sldMkLst>
        <pc:spChg chg="del mod">
          <ac:chgData name="Rui Santos" userId="5b235f5438060bce" providerId="LiveId" clId="{B3B70CF2-4014-465E-A417-535CEAFF66A4}" dt="2023-06-16T22:59:57.435" v="26" actId="478"/>
          <ac:spMkLst>
            <pc:docMk/>
            <pc:sldMk cId="1829309662" sldId="262"/>
            <ac:spMk id="2" creationId="{15AC3A96-767D-FDE1-27D7-26AF0595A45C}"/>
          </ac:spMkLst>
        </pc:spChg>
        <pc:spChg chg="mod">
          <ac:chgData name="Rui Santos" userId="5b235f5438060bce" providerId="LiveId" clId="{B3B70CF2-4014-465E-A417-535CEAFF66A4}" dt="2023-06-16T23:00:18.720" v="29" actId="1076"/>
          <ac:spMkLst>
            <pc:docMk/>
            <pc:sldMk cId="1829309662" sldId="262"/>
            <ac:spMk id="3" creationId="{BE11005D-85AC-C9EB-A068-3E0FF255D1DD}"/>
          </ac:spMkLst>
        </pc:spChg>
        <pc:spChg chg="del">
          <ac:chgData name="Rui Santos" userId="5b235f5438060bce" providerId="LiveId" clId="{B3B70CF2-4014-465E-A417-535CEAFF66A4}" dt="2023-06-16T22:59:59.413" v="27" actId="478"/>
          <ac:spMkLst>
            <pc:docMk/>
            <pc:sldMk cId="1829309662" sldId="262"/>
            <ac:spMk id="7" creationId="{3A352FC2-8F25-3ED5-DDC9-0279AFD404DC}"/>
          </ac:spMkLst>
        </pc:spChg>
      </pc:sldChg>
      <pc:sldChg chg="addSp delSp modSp new del mod">
        <pc:chgData name="Rui Santos" userId="5b235f5438060bce" providerId="LiveId" clId="{B3B70CF2-4014-465E-A417-535CEAFF66A4}" dt="2023-06-16T23:22:29.062" v="64" actId="47"/>
        <pc:sldMkLst>
          <pc:docMk/>
          <pc:sldMk cId="1381093213" sldId="263"/>
        </pc:sldMkLst>
        <pc:spChg chg="add del">
          <ac:chgData name="Rui Santos" userId="5b235f5438060bce" providerId="LiveId" clId="{B3B70CF2-4014-465E-A417-535CEAFF66A4}" dt="2023-06-16T23:22:18.246" v="62" actId="478"/>
          <ac:spMkLst>
            <pc:docMk/>
            <pc:sldMk cId="1381093213" sldId="263"/>
            <ac:spMk id="6" creationId="{A2B76A8D-2B1A-3B2C-E3DC-763FCB72CC4B}"/>
          </ac:spMkLst>
        </pc:spChg>
        <pc:spChg chg="add mod ord">
          <ac:chgData name="Rui Santos" userId="5b235f5438060bce" providerId="LiveId" clId="{B3B70CF2-4014-465E-A417-535CEAFF66A4}" dt="2023-06-16T23:00:59.375" v="43" actId="167"/>
          <ac:spMkLst>
            <pc:docMk/>
            <pc:sldMk cId="1381093213" sldId="263"/>
            <ac:spMk id="7" creationId="{8CB3FCA6-6A0D-7FE4-8761-4CB62E6B883B}"/>
          </ac:spMkLst>
        </pc:spChg>
        <pc:spChg chg="add mod ord">
          <ac:chgData name="Rui Santos" userId="5b235f5438060bce" providerId="LiveId" clId="{B3B70CF2-4014-465E-A417-535CEAFF66A4}" dt="2023-06-16T23:00:59.375" v="43" actId="167"/>
          <ac:spMkLst>
            <pc:docMk/>
            <pc:sldMk cId="1381093213" sldId="263"/>
            <ac:spMk id="8" creationId="{115D77B3-8CD2-CCEC-D56B-FB23267B547C}"/>
          </ac:spMkLst>
        </pc:spChg>
        <pc:spChg chg="add mod ord">
          <ac:chgData name="Rui Santos" userId="5b235f5438060bce" providerId="LiveId" clId="{B3B70CF2-4014-465E-A417-535CEAFF66A4}" dt="2023-06-16T23:00:59.375" v="43" actId="167"/>
          <ac:spMkLst>
            <pc:docMk/>
            <pc:sldMk cId="1381093213" sldId="263"/>
            <ac:spMk id="9" creationId="{577C20E8-5B3D-4125-5D59-0497501DB34A}"/>
          </ac:spMkLst>
        </pc:spChg>
        <pc:spChg chg="add mod ord">
          <ac:chgData name="Rui Santos" userId="5b235f5438060bce" providerId="LiveId" clId="{B3B70CF2-4014-465E-A417-535CEAFF66A4}" dt="2023-06-16T23:00:59.375" v="43" actId="167"/>
          <ac:spMkLst>
            <pc:docMk/>
            <pc:sldMk cId="1381093213" sldId="263"/>
            <ac:spMk id="10" creationId="{357F7184-210D-4AA5-DA55-538BCBFCEFA4}"/>
          </ac:spMkLst>
        </pc:spChg>
        <pc:spChg chg="add mod ord">
          <ac:chgData name="Rui Santos" userId="5b235f5438060bce" providerId="LiveId" clId="{B3B70CF2-4014-465E-A417-535CEAFF66A4}" dt="2023-06-16T23:00:53.283" v="42" actId="167"/>
          <ac:spMkLst>
            <pc:docMk/>
            <pc:sldMk cId="1381093213" sldId="263"/>
            <ac:spMk id="11" creationId="{66F6284D-EB04-0046-A6BA-2298B4A6F288}"/>
          </ac:spMkLst>
        </pc:spChg>
      </pc:sldChg>
      <pc:sldChg chg="addSp modSp new del mod">
        <pc:chgData name="Rui Santos" userId="5b235f5438060bce" providerId="LiveId" clId="{B3B70CF2-4014-465E-A417-535CEAFF66A4}" dt="2023-06-16T23:56:37.912" v="153" actId="47"/>
        <pc:sldMkLst>
          <pc:docMk/>
          <pc:sldMk cId="2909614832" sldId="264"/>
        </pc:sldMkLst>
        <pc:spChg chg="mod">
          <ac:chgData name="Rui Santos" userId="5b235f5438060bce" providerId="LiveId" clId="{B3B70CF2-4014-465E-A417-535CEAFF66A4}" dt="2023-06-16T23:52:28.825" v="71"/>
          <ac:spMkLst>
            <pc:docMk/>
            <pc:sldMk cId="2909614832" sldId="264"/>
            <ac:spMk id="2" creationId="{19BEA7A3-9440-3138-48E7-83E7D7402717}"/>
          </ac:spMkLst>
        </pc:spChg>
        <pc:spChg chg="mod">
          <ac:chgData name="Rui Santos" userId="5b235f5438060bce" providerId="LiveId" clId="{B3B70CF2-4014-465E-A417-535CEAFF66A4}" dt="2023-06-16T23:52:28.825" v="71"/>
          <ac:spMkLst>
            <pc:docMk/>
            <pc:sldMk cId="2909614832" sldId="264"/>
            <ac:spMk id="3" creationId="{500A8B46-D708-E978-9B2B-B884CD9F013C}"/>
          </ac:spMkLst>
        </pc:spChg>
        <pc:spChg chg="mod">
          <ac:chgData name="Rui Santos" userId="5b235f5438060bce" providerId="LiveId" clId="{B3B70CF2-4014-465E-A417-535CEAFF66A4}" dt="2023-06-16T23:52:28.825" v="71"/>
          <ac:spMkLst>
            <pc:docMk/>
            <pc:sldMk cId="2909614832" sldId="264"/>
            <ac:spMk id="4" creationId="{E051D3D3-8133-7ECC-3B63-F0B9B53B53AE}"/>
          </ac:spMkLst>
        </pc:spChg>
        <pc:spChg chg="mod">
          <ac:chgData name="Rui Santos" userId="5b235f5438060bce" providerId="LiveId" clId="{B3B70CF2-4014-465E-A417-535CEAFF66A4}" dt="2023-06-16T23:52:28.825" v="71"/>
          <ac:spMkLst>
            <pc:docMk/>
            <pc:sldMk cId="2909614832" sldId="264"/>
            <ac:spMk id="5" creationId="{8005342C-36E3-E8ED-0434-AD3A226565E1}"/>
          </ac:spMkLst>
        </pc:spChg>
        <pc:spChg chg="mod">
          <ac:chgData name="Rui Santos" userId="5b235f5438060bce" providerId="LiveId" clId="{B3B70CF2-4014-465E-A417-535CEAFF66A4}" dt="2023-06-16T23:52:28.825" v="71"/>
          <ac:spMkLst>
            <pc:docMk/>
            <pc:sldMk cId="2909614832" sldId="264"/>
            <ac:spMk id="6" creationId="{E389D92D-9A9C-C83A-5205-5D073795C0C8}"/>
          </ac:spMkLst>
        </pc:spChg>
        <pc:spChg chg="add mod ord">
          <ac:chgData name="Rui Santos" userId="5b235f5438060bce" providerId="LiveId" clId="{B3B70CF2-4014-465E-A417-535CEAFF66A4}" dt="2023-06-16T23:47:19.376" v="67" actId="167"/>
          <ac:spMkLst>
            <pc:docMk/>
            <pc:sldMk cId="2909614832" sldId="264"/>
            <ac:spMk id="7" creationId="{303AFAA4-AE6D-E5B2-DDC1-60FF2D0FCB50}"/>
          </ac:spMkLst>
        </pc:spChg>
      </pc:sldChg>
      <pc:sldChg chg="new add del">
        <pc:chgData name="Rui Santos" userId="5b235f5438060bce" providerId="LiveId" clId="{B3B70CF2-4014-465E-A417-535CEAFF66A4}" dt="2023-06-17T01:15:39.917" v="218" actId="47"/>
        <pc:sldMkLst>
          <pc:docMk/>
          <pc:sldMk cId="3632983055" sldId="265"/>
        </pc:sldMkLst>
      </pc:sldChg>
      <pc:sldChg chg="modSp new del mod">
        <pc:chgData name="Rui Santos" userId="5b235f5438060bce" providerId="LiveId" clId="{B3B70CF2-4014-465E-A417-535CEAFF66A4}" dt="2023-06-17T00:59:44.747" v="212" actId="47"/>
        <pc:sldMkLst>
          <pc:docMk/>
          <pc:sldMk cId="1145177763" sldId="266"/>
        </pc:sldMkLst>
        <pc:spChg chg="mod">
          <ac:chgData name="Rui Santos" userId="5b235f5438060bce" providerId="LiveId" clId="{B3B70CF2-4014-465E-A417-535CEAFF66A4}" dt="2023-06-17T00:59:01.105" v="195" actId="20577"/>
          <ac:spMkLst>
            <pc:docMk/>
            <pc:sldMk cId="1145177763" sldId="266"/>
            <ac:spMk id="2" creationId="{209BC169-B0C0-1500-EC2A-8FFFE513E07E}"/>
          </ac:spMkLst>
        </pc:spChg>
        <pc:spChg chg="mod">
          <ac:chgData name="Rui Santos" userId="5b235f5438060bce" providerId="LiveId" clId="{B3B70CF2-4014-465E-A417-535CEAFF66A4}" dt="2023-06-17T00:59:04.036" v="200" actId="20577"/>
          <ac:spMkLst>
            <pc:docMk/>
            <pc:sldMk cId="1145177763" sldId="266"/>
            <ac:spMk id="3" creationId="{7D452B10-8860-0130-6B5D-6FAF0978A075}"/>
          </ac:spMkLst>
        </pc:spChg>
        <pc:spChg chg="mod">
          <ac:chgData name="Rui Santos" userId="5b235f5438060bce" providerId="LiveId" clId="{B3B70CF2-4014-465E-A417-535CEAFF66A4}" dt="2023-06-17T00:59:07.496" v="203" actId="20577"/>
          <ac:spMkLst>
            <pc:docMk/>
            <pc:sldMk cId="1145177763" sldId="266"/>
            <ac:spMk id="4" creationId="{F4CB050F-5976-7D2D-6C41-44F918D0BA99}"/>
          </ac:spMkLst>
        </pc:spChg>
        <pc:spChg chg="mod">
          <ac:chgData name="Rui Santos" userId="5b235f5438060bce" providerId="LiveId" clId="{B3B70CF2-4014-465E-A417-535CEAFF66A4}" dt="2023-06-17T00:59:42.505" v="211" actId="20577"/>
          <ac:spMkLst>
            <pc:docMk/>
            <pc:sldMk cId="1145177763" sldId="266"/>
            <ac:spMk id="5" creationId="{7C2D1BF2-BEB6-3A25-5221-AE3113C00CBE}"/>
          </ac:spMkLst>
        </pc:spChg>
        <pc:spChg chg="mod">
          <ac:chgData name="Rui Santos" userId="5b235f5438060bce" providerId="LiveId" clId="{B3B70CF2-4014-465E-A417-535CEAFF66A4}" dt="2023-06-17T00:58:57.768" v="191" actId="20577"/>
          <ac:spMkLst>
            <pc:docMk/>
            <pc:sldMk cId="1145177763" sldId="266"/>
            <ac:spMk id="6" creationId="{5D580C61-3084-2EFE-FA8E-686A2BEE1BC5}"/>
          </ac:spMkLst>
        </pc:spChg>
      </pc:sldChg>
      <pc:sldChg chg="new">
        <pc:chgData name="Rui Santos" userId="5b235f5438060bce" providerId="LiveId" clId="{B3B70CF2-4014-465E-A417-535CEAFF66A4}" dt="2023-06-17T01:15:37.405" v="217" actId="680"/>
        <pc:sldMkLst>
          <pc:docMk/>
          <pc:sldMk cId="2946688089" sldId="266"/>
        </pc:sldMkLst>
      </pc:sldChg>
      <pc:sldChg chg="modSp new del mod">
        <pc:chgData name="Rui Santos" userId="5b235f5438060bce" providerId="LiveId" clId="{B3B70CF2-4014-465E-A417-535CEAFF66A4}" dt="2023-06-17T00:41:09.728" v="184" actId="47"/>
        <pc:sldMkLst>
          <pc:docMk/>
          <pc:sldMk cId="3896867770" sldId="266"/>
        </pc:sldMkLst>
        <pc:spChg chg="mod">
          <ac:chgData name="Rui Santos" userId="5b235f5438060bce" providerId="LiveId" clId="{B3B70CF2-4014-465E-A417-535CEAFF66A4}" dt="2023-06-17T00:32:06.613" v="177" actId="207"/>
          <ac:spMkLst>
            <pc:docMk/>
            <pc:sldMk cId="3896867770" sldId="266"/>
            <ac:spMk id="2" creationId="{F0A674E7-0B29-4160-BC19-83E99ECF0684}"/>
          </ac:spMkLst>
        </pc:spChg>
        <pc:spChg chg="mod">
          <ac:chgData name="Rui Santos" userId="5b235f5438060bce" providerId="LiveId" clId="{B3B70CF2-4014-465E-A417-535CEAFF66A4}" dt="2023-06-17T00:31:53.785" v="176" actId="20577"/>
          <ac:spMkLst>
            <pc:docMk/>
            <pc:sldMk cId="3896867770" sldId="266"/>
            <ac:spMk id="3" creationId="{465D38ED-36BC-0A4A-2253-BABA6BF1FD1C}"/>
          </ac:spMkLst>
        </pc:spChg>
        <pc:spChg chg="mod">
          <ac:chgData name="Rui Santos" userId="5b235f5438060bce" providerId="LiveId" clId="{B3B70CF2-4014-465E-A417-535CEAFF66A4}" dt="2023-06-17T00:34:56.020" v="183" actId="20577"/>
          <ac:spMkLst>
            <pc:docMk/>
            <pc:sldMk cId="3896867770" sldId="266"/>
            <ac:spMk id="4" creationId="{E3643C77-B67D-E897-F834-860DF8810E80}"/>
          </ac:spMkLst>
        </pc:spChg>
        <pc:spChg chg="mod">
          <ac:chgData name="Rui Santos" userId="5b235f5438060bce" providerId="LiveId" clId="{B3B70CF2-4014-465E-A417-535CEAFF66A4}" dt="2023-06-17T00:31:48.635" v="169" actId="20577"/>
          <ac:spMkLst>
            <pc:docMk/>
            <pc:sldMk cId="3896867770" sldId="266"/>
            <ac:spMk id="6" creationId="{A18C33EE-3496-2282-E44F-4FADE61C1698}"/>
          </ac:spMkLst>
        </pc:spChg>
      </pc:sldChg>
      <pc:sldChg chg="new del">
        <pc:chgData name="Rui Santos" userId="5b235f5438060bce" providerId="LiveId" clId="{B3B70CF2-4014-465E-A417-535CEAFF66A4}" dt="2023-06-19T16:17:56.349" v="220" actId="2696"/>
        <pc:sldMkLst>
          <pc:docMk/>
          <pc:sldMk cId="3117020763" sldId="267"/>
        </pc:sldMkLst>
      </pc:sldChg>
      <pc:sldMasterChg chg="delSldLayout modSldLayout">
        <pc:chgData name="Rui Santos" userId="5b235f5438060bce" providerId="LiveId" clId="{B3B70CF2-4014-465E-A417-535CEAFF66A4}" dt="2023-06-16T23:21:58.421" v="61" actId="2696"/>
        <pc:sldMasterMkLst>
          <pc:docMk/>
          <pc:sldMasterMk cId="3811577630" sldId="2147483673"/>
        </pc:sldMasterMkLst>
        <pc:sldLayoutChg chg="del">
          <pc:chgData name="Rui Santos" userId="5b235f5438060bce" providerId="LiveId" clId="{B3B70CF2-4014-465E-A417-535CEAFF66A4}" dt="2023-06-16T23:21:55.089" v="58" actId="2696"/>
          <pc:sldLayoutMkLst>
            <pc:docMk/>
            <pc:sldMasterMk cId="3811577630" sldId="2147483673"/>
            <pc:sldLayoutMk cId="2488602163" sldId="2147483662"/>
          </pc:sldLayoutMkLst>
        </pc:sldLayoutChg>
        <pc:sldLayoutChg chg="del">
          <pc:chgData name="Rui Santos" userId="5b235f5438060bce" providerId="LiveId" clId="{B3B70CF2-4014-465E-A417-535CEAFF66A4}" dt="2023-06-16T23:21:56.373" v="59" actId="2696"/>
          <pc:sldLayoutMkLst>
            <pc:docMk/>
            <pc:sldMasterMk cId="3811577630" sldId="2147483673"/>
            <pc:sldLayoutMk cId="2678223080" sldId="2147483663"/>
          </pc:sldLayoutMkLst>
        </pc:sldLayoutChg>
        <pc:sldLayoutChg chg="del">
          <pc:chgData name="Rui Santos" userId="5b235f5438060bce" providerId="LiveId" clId="{B3B70CF2-4014-465E-A417-535CEAFF66A4}" dt="2023-06-16T23:21:57.402" v="60" actId="2696"/>
          <pc:sldLayoutMkLst>
            <pc:docMk/>
            <pc:sldMasterMk cId="3811577630" sldId="2147483673"/>
            <pc:sldLayoutMk cId="4023329902" sldId="2147483664"/>
          </pc:sldLayoutMkLst>
        </pc:sldLayoutChg>
        <pc:sldLayoutChg chg="del">
          <pc:chgData name="Rui Santos" userId="5b235f5438060bce" providerId="LiveId" clId="{B3B70CF2-4014-465E-A417-535CEAFF66A4}" dt="2023-06-16T23:21:52.322" v="55" actId="2696"/>
          <pc:sldLayoutMkLst>
            <pc:docMk/>
            <pc:sldMasterMk cId="3811577630" sldId="2147483673"/>
            <pc:sldLayoutMk cId="2929960713" sldId="2147483665"/>
          </pc:sldLayoutMkLst>
        </pc:sldLayoutChg>
        <pc:sldLayoutChg chg="del">
          <pc:chgData name="Rui Santos" userId="5b235f5438060bce" providerId="LiveId" clId="{B3B70CF2-4014-465E-A417-535CEAFF66A4}" dt="2023-06-16T23:21:58.421" v="61" actId="2696"/>
          <pc:sldLayoutMkLst>
            <pc:docMk/>
            <pc:sldMasterMk cId="3811577630" sldId="2147483673"/>
            <pc:sldLayoutMk cId="1510073493" sldId="2147483666"/>
          </pc:sldLayoutMkLst>
        </pc:sldLayoutChg>
        <pc:sldLayoutChg chg="del">
          <pc:chgData name="Rui Santos" userId="5b235f5438060bce" providerId="LiveId" clId="{B3B70CF2-4014-465E-A417-535CEAFF66A4}" dt="2023-06-16T23:21:47.027" v="51" actId="2696"/>
          <pc:sldLayoutMkLst>
            <pc:docMk/>
            <pc:sldMasterMk cId="3811577630" sldId="2147483673"/>
            <pc:sldLayoutMk cId="4147770102" sldId="2147483667"/>
          </pc:sldLayoutMkLst>
        </pc:sldLayoutChg>
        <pc:sldLayoutChg chg="del">
          <pc:chgData name="Rui Santos" userId="5b235f5438060bce" providerId="LiveId" clId="{B3B70CF2-4014-465E-A417-535CEAFF66A4}" dt="2023-06-16T23:21:48.912" v="52" actId="2696"/>
          <pc:sldLayoutMkLst>
            <pc:docMk/>
            <pc:sldMasterMk cId="3811577630" sldId="2147483673"/>
            <pc:sldLayoutMk cId="2153708790" sldId="2147483668"/>
          </pc:sldLayoutMkLst>
        </pc:sldLayoutChg>
        <pc:sldLayoutChg chg="del">
          <pc:chgData name="Rui Santos" userId="5b235f5438060bce" providerId="LiveId" clId="{B3B70CF2-4014-465E-A417-535CEAFF66A4}" dt="2023-06-16T23:21:50.680" v="53" actId="2696"/>
          <pc:sldLayoutMkLst>
            <pc:docMk/>
            <pc:sldMasterMk cId="3811577630" sldId="2147483673"/>
            <pc:sldLayoutMk cId="606071433" sldId="2147483669"/>
          </pc:sldLayoutMkLst>
        </pc:sldLayoutChg>
        <pc:sldLayoutChg chg="del">
          <pc:chgData name="Rui Santos" userId="5b235f5438060bce" providerId="LiveId" clId="{B3B70CF2-4014-465E-A417-535CEAFF66A4}" dt="2023-06-16T23:21:51.516" v="54" actId="2696"/>
          <pc:sldLayoutMkLst>
            <pc:docMk/>
            <pc:sldMasterMk cId="3811577630" sldId="2147483673"/>
            <pc:sldLayoutMk cId="2744672162" sldId="2147483670"/>
          </pc:sldLayoutMkLst>
        </pc:sldLayoutChg>
        <pc:sldLayoutChg chg="del">
          <pc:chgData name="Rui Santos" userId="5b235f5438060bce" providerId="LiveId" clId="{B3B70CF2-4014-465E-A417-535CEAFF66A4}" dt="2023-06-16T23:21:53.159" v="56" actId="2696"/>
          <pc:sldLayoutMkLst>
            <pc:docMk/>
            <pc:sldMasterMk cId="3811577630" sldId="2147483673"/>
            <pc:sldLayoutMk cId="2667413146" sldId="2147483671"/>
          </pc:sldLayoutMkLst>
        </pc:sldLayoutChg>
        <pc:sldLayoutChg chg="del">
          <pc:chgData name="Rui Santos" userId="5b235f5438060bce" providerId="LiveId" clId="{B3B70CF2-4014-465E-A417-535CEAFF66A4}" dt="2023-06-16T23:21:54.006" v="57" actId="2696"/>
          <pc:sldLayoutMkLst>
            <pc:docMk/>
            <pc:sldMasterMk cId="3811577630" sldId="2147483673"/>
            <pc:sldLayoutMk cId="907247122" sldId="2147483672"/>
          </pc:sldLayoutMkLst>
        </pc:sldLayoutChg>
        <pc:sldLayoutChg chg="addSp delSp modSp mod">
          <pc:chgData name="Rui Santos" userId="5b235f5438060bce" providerId="LiveId" clId="{B3B70CF2-4014-465E-A417-535CEAFF66A4}" dt="2023-06-16T23:21:42.865" v="50"/>
          <pc:sldLayoutMkLst>
            <pc:docMk/>
            <pc:sldMasterMk cId="3811577630" sldId="2147483673"/>
            <pc:sldLayoutMk cId="1096282504" sldId="2147483674"/>
          </pc:sldLayoutMkLst>
          <pc:spChg chg="del">
            <ac:chgData name="Rui Santos" userId="5b235f5438060bce" providerId="LiveId" clId="{B3B70CF2-4014-465E-A417-535CEAFF66A4}" dt="2023-06-16T22:59:22.912" v="0"/>
            <ac:spMkLst>
              <pc:docMk/>
              <pc:sldMasterMk cId="3811577630" sldId="2147483673"/>
              <pc:sldLayoutMk cId="1096282504" sldId="2147483674"/>
              <ac:spMk id="2" creationId="{1CF6475A-8891-82CA-951F-66569BB249F7}"/>
            </ac:spMkLst>
          </pc:spChg>
          <pc:spChg chg="add del mod">
            <ac:chgData name="Rui Santos" userId="5b235f5438060bce" providerId="LiveId" clId="{B3B70CF2-4014-465E-A417-535CEAFF66A4}" dt="2023-06-16T22:59:27.750" v="2"/>
            <ac:spMkLst>
              <pc:docMk/>
              <pc:sldMasterMk cId="3811577630" sldId="2147483673"/>
              <pc:sldLayoutMk cId="1096282504" sldId="2147483674"/>
              <ac:spMk id="12" creationId="{3F710293-7F98-93A3-BBA0-E2CDFDEA1DA8}"/>
            </ac:spMkLst>
          </pc:spChg>
          <pc:spChg chg="add del mod">
            <ac:chgData name="Rui Santos" userId="5b235f5438060bce" providerId="LiveId" clId="{B3B70CF2-4014-465E-A417-535CEAFF66A4}" dt="2023-06-16T23:21:41.143" v="49" actId="478"/>
            <ac:spMkLst>
              <pc:docMk/>
              <pc:sldMasterMk cId="3811577630" sldId="2147483673"/>
              <pc:sldLayoutMk cId="1096282504" sldId="2147483674"/>
              <ac:spMk id="13" creationId="{98911A31-50DE-0D3C-CD61-D2B3AF5222FE}"/>
            </ac:spMkLst>
          </pc:spChg>
          <pc:spChg chg="add del mod">
            <ac:chgData name="Rui Santos" userId="5b235f5438060bce" providerId="LiveId" clId="{B3B70CF2-4014-465E-A417-535CEAFF66A4}" dt="2023-06-16T23:21:36.374" v="48" actId="478"/>
            <ac:spMkLst>
              <pc:docMk/>
              <pc:sldMasterMk cId="3811577630" sldId="2147483673"/>
              <pc:sldLayoutMk cId="1096282504" sldId="2147483674"/>
              <ac:spMk id="14" creationId="{B572E216-0CC1-266A-932F-B8110BC0CE06}"/>
            </ac:spMkLst>
          </pc:spChg>
          <pc:spChg chg="add mod">
            <ac:chgData name="Rui Santos" userId="5b235f5438060bce" providerId="LiveId" clId="{B3B70CF2-4014-465E-A417-535CEAFF66A4}" dt="2023-06-16T23:21:42.865" v="50"/>
            <ac:spMkLst>
              <pc:docMk/>
              <pc:sldMasterMk cId="3811577630" sldId="2147483673"/>
              <pc:sldLayoutMk cId="1096282504" sldId="2147483674"/>
              <ac:spMk id="15" creationId="{C5A912F1-5B9B-971F-F369-E47F6FC9B137}"/>
            </ac:spMkLst>
          </pc:spChg>
        </pc:sldLayoutChg>
      </pc:sldMasterChg>
      <pc:sldMasterChg chg="addSldLayout delSldLayout modSldLayout">
        <pc:chgData name="Rui Santos" userId="5b235f5438060bce" providerId="LiveId" clId="{B3B70CF2-4014-465E-A417-535CEAFF66A4}" dt="2023-06-17T01:15:27.738" v="216" actId="404"/>
        <pc:sldMasterMkLst>
          <pc:docMk/>
          <pc:sldMasterMk cId="3436533430" sldId="2147483732"/>
        </pc:sldMasterMkLst>
        <pc:sldLayoutChg chg="del">
          <pc:chgData name="Rui Santos" userId="5b235f5438060bce" providerId="LiveId" clId="{B3B70CF2-4014-465E-A417-535CEAFF66A4}" dt="2023-06-16T23:55:18.813" v="134" actId="2696"/>
          <pc:sldLayoutMkLst>
            <pc:docMk/>
            <pc:sldMasterMk cId="3436533430" sldId="2147483732"/>
            <pc:sldLayoutMk cId="1402890657" sldId="2147483733"/>
          </pc:sldLayoutMkLst>
        </pc:sldLayoutChg>
        <pc:sldLayoutChg chg="modSp add del mod">
          <pc:chgData name="Rui Santos" userId="5b235f5438060bce" providerId="LiveId" clId="{B3B70CF2-4014-465E-A417-535CEAFF66A4}" dt="2023-06-16T23:57:42.148" v="158" actId="680"/>
          <pc:sldLayoutMkLst>
            <pc:docMk/>
            <pc:sldMasterMk cId="3436533430" sldId="2147483732"/>
            <pc:sldLayoutMk cId="2440503061" sldId="2147483733"/>
          </pc:sldLayoutMkLst>
          <pc:spChg chg="mod">
            <ac:chgData name="Rui Santos" userId="5b235f5438060bce" providerId="LiveId" clId="{B3B70CF2-4014-465E-A417-535CEAFF66A4}" dt="2023-06-16T23:57:41.744" v="157" actId="1076"/>
            <ac:spMkLst>
              <pc:docMk/>
              <pc:sldMasterMk cId="3436533430" sldId="2147483732"/>
              <pc:sldLayoutMk cId="2440503061" sldId="2147483733"/>
              <ac:spMk id="2" creationId="{B154C7D1-C72E-2E64-4DDB-5542F2F8029F}"/>
            </ac:spMkLst>
          </pc:spChg>
        </pc:sldLayoutChg>
        <pc:sldLayoutChg chg="del">
          <pc:chgData name="Rui Santos" userId="5b235f5438060bce" providerId="LiveId" clId="{B3B70CF2-4014-465E-A417-535CEAFF66A4}" dt="2023-06-16T23:55:18.827" v="135" actId="2696"/>
          <pc:sldLayoutMkLst>
            <pc:docMk/>
            <pc:sldMasterMk cId="3436533430" sldId="2147483732"/>
            <pc:sldLayoutMk cId="1905367742" sldId="2147483734"/>
          </pc:sldLayoutMkLst>
        </pc:sldLayoutChg>
        <pc:sldLayoutChg chg="del">
          <pc:chgData name="Rui Santos" userId="5b235f5438060bce" providerId="LiveId" clId="{B3B70CF2-4014-465E-A417-535CEAFF66A4}" dt="2023-06-16T23:55:18.839" v="136" actId="2696"/>
          <pc:sldLayoutMkLst>
            <pc:docMk/>
            <pc:sldMasterMk cId="3436533430" sldId="2147483732"/>
            <pc:sldLayoutMk cId="689265369" sldId="2147483735"/>
          </pc:sldLayoutMkLst>
        </pc:sldLayoutChg>
        <pc:sldLayoutChg chg="del">
          <pc:chgData name="Rui Santos" userId="5b235f5438060bce" providerId="LiveId" clId="{B3B70CF2-4014-465E-A417-535CEAFF66A4}" dt="2023-06-16T23:55:18.858" v="137" actId="2696"/>
          <pc:sldLayoutMkLst>
            <pc:docMk/>
            <pc:sldMasterMk cId="3436533430" sldId="2147483732"/>
            <pc:sldLayoutMk cId="2396861323" sldId="2147483736"/>
          </pc:sldLayoutMkLst>
        </pc:sldLayoutChg>
        <pc:sldLayoutChg chg="del">
          <pc:chgData name="Rui Santos" userId="5b235f5438060bce" providerId="LiveId" clId="{B3B70CF2-4014-465E-A417-535CEAFF66A4}" dt="2023-06-16T23:55:18.878" v="138" actId="2696"/>
          <pc:sldLayoutMkLst>
            <pc:docMk/>
            <pc:sldMasterMk cId="3436533430" sldId="2147483732"/>
            <pc:sldLayoutMk cId="2699551082" sldId="2147483737"/>
          </pc:sldLayoutMkLst>
        </pc:sldLayoutChg>
        <pc:sldLayoutChg chg="del">
          <pc:chgData name="Rui Santos" userId="5b235f5438060bce" providerId="LiveId" clId="{B3B70CF2-4014-465E-A417-535CEAFF66A4}" dt="2023-06-16T23:55:18.891" v="139" actId="2696"/>
          <pc:sldLayoutMkLst>
            <pc:docMk/>
            <pc:sldMasterMk cId="3436533430" sldId="2147483732"/>
            <pc:sldLayoutMk cId="1557558578" sldId="2147483738"/>
          </pc:sldLayoutMkLst>
        </pc:sldLayoutChg>
        <pc:sldLayoutChg chg="del">
          <pc:chgData name="Rui Santos" userId="5b235f5438060bce" providerId="LiveId" clId="{B3B70CF2-4014-465E-A417-535CEAFF66A4}" dt="2023-06-16T23:55:18.900" v="140" actId="2696"/>
          <pc:sldLayoutMkLst>
            <pc:docMk/>
            <pc:sldMasterMk cId="3436533430" sldId="2147483732"/>
            <pc:sldLayoutMk cId="3779334218" sldId="2147483739"/>
          </pc:sldLayoutMkLst>
        </pc:sldLayoutChg>
        <pc:sldLayoutChg chg="del">
          <pc:chgData name="Rui Santos" userId="5b235f5438060bce" providerId="LiveId" clId="{B3B70CF2-4014-465E-A417-535CEAFF66A4}" dt="2023-06-16T23:55:18.915" v="141" actId="2696"/>
          <pc:sldLayoutMkLst>
            <pc:docMk/>
            <pc:sldMasterMk cId="3436533430" sldId="2147483732"/>
            <pc:sldLayoutMk cId="804317576" sldId="2147483740"/>
          </pc:sldLayoutMkLst>
        </pc:sldLayoutChg>
        <pc:sldLayoutChg chg="del">
          <pc:chgData name="Rui Santos" userId="5b235f5438060bce" providerId="LiveId" clId="{B3B70CF2-4014-465E-A417-535CEAFF66A4}" dt="2023-06-16T23:55:21.610" v="142" actId="2696"/>
          <pc:sldLayoutMkLst>
            <pc:docMk/>
            <pc:sldMasterMk cId="3436533430" sldId="2147483732"/>
            <pc:sldLayoutMk cId="1069766996" sldId="2147483741"/>
          </pc:sldLayoutMkLst>
        </pc:sldLayoutChg>
        <pc:sldLayoutChg chg="del">
          <pc:chgData name="Rui Santos" userId="5b235f5438060bce" providerId="LiveId" clId="{B3B70CF2-4014-465E-A417-535CEAFF66A4}" dt="2023-06-16T23:55:21.620" v="143" actId="2696"/>
          <pc:sldLayoutMkLst>
            <pc:docMk/>
            <pc:sldMasterMk cId="3436533430" sldId="2147483732"/>
            <pc:sldLayoutMk cId="764133490" sldId="2147483742"/>
          </pc:sldLayoutMkLst>
        </pc:sldLayoutChg>
        <pc:sldLayoutChg chg="del">
          <pc:chgData name="Rui Santos" userId="5b235f5438060bce" providerId="LiveId" clId="{B3B70CF2-4014-465E-A417-535CEAFF66A4}" dt="2023-06-16T23:55:21.631" v="144" actId="2696"/>
          <pc:sldLayoutMkLst>
            <pc:docMk/>
            <pc:sldMasterMk cId="3436533430" sldId="2147483732"/>
            <pc:sldLayoutMk cId="414114167" sldId="2147483743"/>
          </pc:sldLayoutMkLst>
        </pc:sldLayoutChg>
        <pc:sldLayoutChg chg="del">
          <pc:chgData name="Rui Santos" userId="5b235f5438060bce" providerId="LiveId" clId="{B3B70CF2-4014-465E-A417-535CEAFF66A4}" dt="2023-06-16T23:55:21.641" v="145" actId="2696"/>
          <pc:sldLayoutMkLst>
            <pc:docMk/>
            <pc:sldMasterMk cId="3436533430" sldId="2147483732"/>
            <pc:sldLayoutMk cId="150093326" sldId="2147483744"/>
          </pc:sldLayoutMkLst>
        </pc:sldLayoutChg>
        <pc:sldLayoutChg chg="del">
          <pc:chgData name="Rui Santos" userId="5b235f5438060bce" providerId="LiveId" clId="{B3B70CF2-4014-465E-A417-535CEAFF66A4}" dt="2023-06-16T23:55:21.655" v="146" actId="2696"/>
          <pc:sldLayoutMkLst>
            <pc:docMk/>
            <pc:sldMasterMk cId="3436533430" sldId="2147483732"/>
            <pc:sldLayoutMk cId="1837403368" sldId="2147483745"/>
          </pc:sldLayoutMkLst>
        </pc:sldLayoutChg>
        <pc:sldLayoutChg chg="del">
          <pc:chgData name="Rui Santos" userId="5b235f5438060bce" providerId="LiveId" clId="{B3B70CF2-4014-465E-A417-535CEAFF66A4}" dt="2023-06-16T23:55:24.062" v="147" actId="2696"/>
          <pc:sldLayoutMkLst>
            <pc:docMk/>
            <pc:sldMasterMk cId="3436533430" sldId="2147483732"/>
            <pc:sldLayoutMk cId="493406734" sldId="2147483746"/>
          </pc:sldLayoutMkLst>
        </pc:sldLayoutChg>
        <pc:sldLayoutChg chg="del">
          <pc:chgData name="Rui Santos" userId="5b235f5438060bce" providerId="LiveId" clId="{B3B70CF2-4014-465E-A417-535CEAFF66A4}" dt="2023-06-16T23:55:24.074" v="148" actId="2696"/>
          <pc:sldLayoutMkLst>
            <pc:docMk/>
            <pc:sldMasterMk cId="3436533430" sldId="2147483732"/>
            <pc:sldLayoutMk cId="1481807218" sldId="2147483747"/>
          </pc:sldLayoutMkLst>
        </pc:sldLayoutChg>
        <pc:sldLayoutChg chg="del">
          <pc:chgData name="Rui Santos" userId="5b235f5438060bce" providerId="LiveId" clId="{B3B70CF2-4014-465E-A417-535CEAFF66A4}" dt="2023-06-16T23:55:24.087" v="149" actId="2696"/>
          <pc:sldLayoutMkLst>
            <pc:docMk/>
            <pc:sldMasterMk cId="3436533430" sldId="2147483732"/>
            <pc:sldLayoutMk cId="1644584676" sldId="2147483748"/>
          </pc:sldLayoutMkLst>
        </pc:sldLayoutChg>
        <pc:sldLayoutChg chg="modSp add del mod setBg">
          <pc:chgData name="Rui Santos" userId="5b235f5438060bce" providerId="LiveId" clId="{B3B70CF2-4014-465E-A417-535CEAFF66A4}" dt="2023-06-17T01:15:27.738" v="216" actId="404"/>
          <pc:sldLayoutMkLst>
            <pc:docMk/>
            <pc:sldMasterMk cId="3436533430" sldId="2147483732"/>
            <pc:sldLayoutMk cId="55731554" sldId="2147483749"/>
          </pc:sldLayoutMkLst>
          <pc:spChg chg="mod">
            <ac:chgData name="Rui Santos" userId="5b235f5438060bce" providerId="LiveId" clId="{B3B70CF2-4014-465E-A417-535CEAFF66A4}" dt="2023-06-17T01:15:22.159" v="215" actId="403"/>
            <ac:spMkLst>
              <pc:docMk/>
              <pc:sldMasterMk cId="3436533430" sldId="2147483732"/>
              <pc:sldLayoutMk cId="55731554" sldId="2147483749"/>
              <ac:spMk id="7" creationId="{FD765338-49F1-D6D1-A645-7B0B729CE616}"/>
            </ac:spMkLst>
          </pc:spChg>
          <pc:spChg chg="mod">
            <ac:chgData name="Rui Santos" userId="5b235f5438060bce" providerId="LiveId" clId="{B3B70CF2-4014-465E-A417-535CEAFF66A4}" dt="2023-06-17T01:15:22.159" v="215" actId="403"/>
            <ac:spMkLst>
              <pc:docMk/>
              <pc:sldMasterMk cId="3436533430" sldId="2147483732"/>
              <pc:sldLayoutMk cId="55731554" sldId="2147483749"/>
              <ac:spMk id="8" creationId="{6A092B02-2B16-04C5-3064-98F8250936D2}"/>
            </ac:spMkLst>
          </pc:spChg>
          <pc:spChg chg="mod">
            <ac:chgData name="Rui Santos" userId="5b235f5438060bce" providerId="LiveId" clId="{B3B70CF2-4014-465E-A417-535CEAFF66A4}" dt="2023-06-17T01:15:22.159" v="215" actId="403"/>
            <ac:spMkLst>
              <pc:docMk/>
              <pc:sldMasterMk cId="3436533430" sldId="2147483732"/>
              <pc:sldLayoutMk cId="55731554" sldId="2147483749"/>
              <ac:spMk id="9" creationId="{3E3A1375-3E06-2CF4-D305-C82FC58F56F2}"/>
            </ac:spMkLst>
          </pc:spChg>
          <pc:spChg chg="mod">
            <ac:chgData name="Rui Santos" userId="5b235f5438060bce" providerId="LiveId" clId="{B3B70CF2-4014-465E-A417-535CEAFF66A4}" dt="2023-06-17T01:15:22.159" v="215" actId="403"/>
            <ac:spMkLst>
              <pc:docMk/>
              <pc:sldMasterMk cId="3436533430" sldId="2147483732"/>
              <pc:sldLayoutMk cId="55731554" sldId="2147483749"/>
              <ac:spMk id="10" creationId="{41C67B0A-69D3-F365-3A58-76DA57099790}"/>
            </ac:spMkLst>
          </pc:spChg>
          <pc:spChg chg="mod">
            <ac:chgData name="Rui Santos" userId="5b235f5438060bce" providerId="LiveId" clId="{B3B70CF2-4014-465E-A417-535CEAFF66A4}" dt="2023-06-17T01:15:27.738" v="216" actId="404"/>
            <ac:spMkLst>
              <pc:docMk/>
              <pc:sldMasterMk cId="3436533430" sldId="2147483732"/>
              <pc:sldLayoutMk cId="55731554" sldId="2147483749"/>
              <ac:spMk id="15" creationId="{C5A912F1-5B9B-971F-F369-E47F6FC9B137}"/>
            </ac:spMkLst>
          </pc:spChg>
        </pc:sldLayoutChg>
        <pc:sldLayoutChg chg="add del mod modTransition">
          <pc:chgData name="Rui Santos" userId="5b235f5438060bce" providerId="LiveId" clId="{B3B70CF2-4014-465E-A417-535CEAFF66A4}" dt="2023-06-16T23:56:05.009" v="151" actId="2696"/>
          <pc:sldLayoutMkLst>
            <pc:docMk/>
            <pc:sldMasterMk cId="3436533430" sldId="2147483732"/>
            <pc:sldLayoutMk cId="3938211555" sldId="2147483750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5002C5-35DC-436C-80A8-F7F365A1C05F}" type="datetime1">
              <a:rPr lang="es-ES" smtClean="0"/>
              <a:t>16/06/2023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46148A-B81C-499D-BBDC-E7DC72AD78A6}" type="datetime1">
              <a:rPr lang="es-ES" smtClean="0"/>
              <a:t>16/06/2023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via ques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765338-49F1-D6D1-A645-7B0B729CE6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2834" y="2708561"/>
            <a:ext cx="2891025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Primera</a:t>
            </a:r>
            <a:endParaRPr lang="es-419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A092B02-2B16-04C5-3064-98F825093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9874" y="2705230"/>
            <a:ext cx="2891025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Segunda</a:t>
            </a:r>
            <a:endParaRPr lang="es-419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3A1375-3E06-2CF4-D305-C82FC58F5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2834" y="4263799"/>
            <a:ext cx="2891025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 err="1"/>
              <a:t>Tercera</a:t>
            </a:r>
            <a:endParaRPr lang="es-419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1C67B0A-69D3-F365-3A58-76DA570997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9873" y="4267971"/>
            <a:ext cx="2891025" cy="914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 err="1"/>
              <a:t>Cuarta</a:t>
            </a:r>
            <a:endParaRPr lang="es-419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5A912F1-5B9B-971F-F369-E47F6FC9B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 err="1"/>
              <a:t>Texto</a:t>
            </a:r>
            <a:r>
              <a:rPr lang="en-US" dirty="0"/>
              <a:t> de la </a:t>
            </a:r>
            <a:r>
              <a:rPr lang="en-US" dirty="0" err="1"/>
              <a:t>pregunta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5731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8CE3C82-A0BA-4FCB-9A65-18297E6F6D17}" type="datetime1">
              <a:rPr lang="es-ES" smtClean="0"/>
              <a:t>16/06/2023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0DA3DE-9DE8-E5D2-B7BA-F705EE989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9270-B79D-49F0-66FE-18E74AC29D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6E94-1F34-3198-2F78-591DF85318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914DE-F681-67A1-0A4A-0F1B5D09E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E5CC89-1C4A-3641-8CAF-12097C04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4668808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Mark Twain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Charles Dickens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Oscar Wilde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H.P. Lovecraft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retrato de Dorian Gray"?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invención de Morel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Los cachorros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pasión según G.H.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Niña Bella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Rose Marie Tapia que narra el impacto de la crisis económica y social en una familia común?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La invención de Morel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Los cachorros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pasión según G.H.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Niña Bella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Rose Marie Tapia que narra el impacto de la crisis económica y social en una familia común?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Vivir para contarla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Cien años de soledad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coronel no tiene quien le escriba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culpa es de la vaca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libro de Gabriel García Márquez que cuenta la historia de la familia Buendía?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Vivir para contarla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Cien años de soledad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coronel no tiene quien le escriba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La culpa es de la vaca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libro de Gabriel García Márquez que cuenta la historia de la familia Buendía?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Legolas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Gandalf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Bilbo Bolsón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Frodo Bolsón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"El Hobbit"?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Legolas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Gandalf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Bilbo Bolsón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Frodo Bolsón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"El Hobbit"?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Neptuno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Saturno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Poseidón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Chronos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mar en la mitología griega?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Neptuno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Saturno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Poseidón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Chronos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mar en la mitología griega?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Venus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Atenea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Afrodita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la diosa de la sabiduría en la mitología griega?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Gea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Venus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Atenea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Afrodita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la diosa de la sabiduría en la mitología griega?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Mark Twain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Charles Dickens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Oscar Wilde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H.P. Lovecraft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retrato de Dorian Gray"?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Tlön, Uqbar, Orbis Tertius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Pedro y el capitán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biblioteca de Babel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jardín de los senderos que se bifurcan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Jorge Luis Borges que cuenta la historia de un hombre que se encuentra en una biblioteca infinita?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Tlön, Uqbar, Orbis Tertius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Pedro y el capitán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biblioteca de Babel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jardín de los senderos que se bifurcan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Jorge Luis Borges que cuenta la historia de un hombre que se encuentra en una biblioteca infinita?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Rayuela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casa de los espíritus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Santa Evita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amor en los tiempos del Facebook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Julio Cortázar que narra la historia de Horacio Oliveira?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Rayuela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casa de los espíritus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Santa Evita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amor en los tiempos del Facebook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Julio Cortázar que narra la historia de Horacio Oliveira?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Poseidón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Hércules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Teseo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Ícaro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 la hidra de Lerna en la mitología griega?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Poseidón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Hércules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Teseo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Ícaro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 la hidra de Lerna en la mitología griega?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ciudad y los perros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Rex Angelorum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Soñar con la ciudad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Mario Vargas Llosa fue adaptado al cine con el mismo título?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ciudad y los perros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Rex Angelorum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Soñar con la ciudad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Mario Vargas Llosa fue adaptado al cine con el mismo título?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Nicaragua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Panamá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Colombia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Costa Rica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originaria la escritora Rose Marie Tapia?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Nicaragua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Panamá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Colombia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Costa Rica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originaria la escritora Rose Marie Tapia?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Arthur Conan Doyle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Arundhati Roy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J.D. Salinger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Alexandre Dumas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guardián entre el centeno"?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Juan Rulfo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José Martí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Jorge Amado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cuento "El llano en llamas"?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Juan Rulfo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José Martí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Jorge Amado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cuento "El llano en llamas"?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Arthur Conan Doyle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Arundhati Roy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J.D. Salinger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Alexandre Dumas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"El guardián entre el centeno"?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Cien años de soledad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coronel no tiene quien le escriba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Mi niña bella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 noche boca arriba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libro de Gabriel García Márquez es famoso el personaje de Remedios La Bella?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Cien años de soledad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coronel no tiene quien le escriba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Mi niña bella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La noche boca arriba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libro de Gabriel García Márquez es famoso el personaje de Remedios La Bella?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Romulo Gallegos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Carlos Fuentes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Horacio Quiroga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del cuento "El almohadón de plumas"?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Romulo Gallegos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Carlos Fuentes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Horacio Quiroga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del cuento "El almohadón de plumas"?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David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Salomón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Jacob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bíblico que se enfrentó al gigante Goliat?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David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Salomón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bíblico que se enfrentó al gigante Goliat?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Casablanca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nacimiento de Venus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La Land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It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novela de Stephen King publicada en 1986 que sigue a un grupo de niños enfrentando a un monstruo que se alimenta del miedo?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Los juegos del hambre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Los miserables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Venus de Milo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sexto sentido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la trilogía de novelas de Suzanne Collins que fue adaptada al cine?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Los juegos del hambre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Los miserables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Venus de Milo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sexto sentido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la trilogía de novelas de Suzanne Collins que fue adaptada al cine?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Veronika quiere morir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Mujercita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Alquimista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Tokyo Blues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Paulo Coelho cuenta la historia de un joven que busca su destino en un viaje espiritual?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Veronika quiere morir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Mujercita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El Alquimista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Tokyo Blues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libro de Paulo Coelho cuenta la historia de un joven que busca su destino en un viaje espiritual?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Salomón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David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Abraham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era el rey de Israel que se consideraba el más sabio de todos?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Salomón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David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Abraham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era el rey de Israel que se consideraba el más sabio de todos?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El origen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Romeo y Julieta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bueno, el malo y el feo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Kvothe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personaje principal en "El nombre del viento"?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El origen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Romeo y Julieta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bueno, el malo y el feo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Kvothe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personaje principal en "El nombre del viento"?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George Orwell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Liane Moriarty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Alonso Quixano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Joanne Harris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la novela "Don Quijote de la Mancha"?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George Orwell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Liane Moriarty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Alonso Quixano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Joanne Harris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en la novela "Don Quijote de la Mancha"?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Casablanca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nacimiento de Venus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La La Land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It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novela de Stephen King publicada en 1986 que sigue a un grupo de niños enfrentando a un monstruo que se alimenta del miedo?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Mario Benedetti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Juan Carlos Onetti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Julio Cortázar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"Rayuela"?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Mario Benedetti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Juan Carlos Onetti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Julio Cortázar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"Rayuela"?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Octavio Méndez Pereira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Roberto Bolaño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Sergio Ramírez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José Donoso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"Tierra Firme"?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Octavio Méndez Pereira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Roberto Bolaño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Sergio Ramírez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José Donoso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"Tierra Firme"?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Juan Rulfo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Horacio Quiroga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amor en los tiempos del cólera"?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Juan Rulfo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Horacio Quiroga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amor en los tiempos del cólera"?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El gran Lebowski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origen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Katniss Everdeen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Toy Story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principal en "Los Juegos del Hambre"?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El gran Lebowski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origen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Katniss Everdeen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Toy Story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personaje principal en "Los Juegos del Hambre"?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fiesta del chivo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Pedro Páramo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Harry Potter y la piedra filosofal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amor en los tiempos del cólera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Harry Potter?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La fiesta del chivo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Pedro Páramo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Harry Potter y la piedra filosofal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amor en los tiempos del cólera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Harry Potter?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Pata del Diablo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Paititi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Tlaloc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Cerro Uritorco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cuento latinoamericano que cuenta la historia de un hombre que vende su alma al diablo a cambio de riquezas y poder?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Andrés Eloy Blanco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"Cien años de soledad"?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Andrés Eloy Blanco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"Cien años de soledad"?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Elizabeth Bennet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Emily Brontë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David Mitchell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Celeste 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protagonista en la novela "Orgullo y prejuicio"?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Elizabeth Bennet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Emily Brontë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David Mitchell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Celeste 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 la protagonista en la novela "Orgullo y prejuicio"?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Carlos Fuentes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Roberto Bolaño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Gabriel García Márquez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ciudad y los perros"?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Carlos Fuentes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Roberto Bolaño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Gabriel García Márquez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ciudad y los perros"?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Gillian Flynn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J.R.R. Tolkien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George R.R. Martin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saga de libros "Canción de Hielo y Fuego"?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Gillian Flynn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J.R.R. Tolkien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Arthur Conan Doyle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George R.R. Martin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saga de libros "Canción de Hielo y Fuego"?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Ficciones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Cuna de culebra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Pantaleón y las visitadoras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lugar sin límites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Rosa María Britton que narra la historia de una mujer que vive en la selva panameña?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Ficciones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Cuna de culebra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Pantaleón y las visitadoras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lugar sin límites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Rosa María Britton que narra la historia de una mujer que vive en la selva panameña?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Pata del Diablo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Paititi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Tlaloc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Cerro Uritorco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cuento latinoamericano que cuenta la historia de un hombre que vende su alma al diablo a cambio de riquezas y poder?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Noé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Moisés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Ramsés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Jesús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recibió los diez mandamientos en el Monte Sinaí?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Noé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Moisés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Ramsés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Jesús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recibió los diez mandamientos en el Monte Sinaí?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Michael Crichton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Toni Morrison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Agatha Christie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Harper Lee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"Matar a un ruiseñor"?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Michael Crichton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Toni Morrison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Agatha Christie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Harper Lee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novela "Matar a un ruiseñor"?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Noé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Jacob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Moisés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Simeón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construyó el arca para salvar a su familia y a los animales del diluvio?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Noé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Moisés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Simeón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construyó el arca para salvar a su familia y a los animales del diluvio?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Hades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Thor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Kratos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 la guerra en la mitología griega?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Hades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Thor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Kratos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 la guerra en la mitología griega?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J.K. Rowling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George R.R. Martin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C.S. Lewis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J.R.R. Tolkien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trilogía "El Señor de los Anillos"?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J.K. Rowling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George R.R. Martin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C.S. Lewis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J.R.R. Tolkien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autor de la trilogía "El Señor de los Anillos"?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Veronika quiere morir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Vivir para contarla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"¿Quién mató a Palomino Molero?"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libro de Mario Vargas Llosa que comienza con el descubrimiento de un cuerpo de un joven aviador llamado Palomino Molero?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Llama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Alpaca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Cuy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Camello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animal es considerado sagrado por los pueblos andinos?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Llama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Alpaca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Cuy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Camello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animal es considerado sagrado por los pueblos andinos?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noche estrellada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Ciudad de Dios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padrino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Fahrenheit 451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distópica de Ray Bradbury publicada en 1953?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La noche estrellada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Ciudad de Dios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padrino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Fahrenheit 451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distópica de Ray Bradbury publicada en 1953?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Teseo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Hydra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Ariadna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Hércules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al Minotauro en la mitología griega?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Teseo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Hydra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Ariadna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Hércules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héroe que mató al Minotauro en la mitología griega?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Julio Cortázar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autor es el famoso el cuento "La Continuidad de los Parques"?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Ernesto Sábato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Julio Cortázar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Jorge Luis Borges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autor es el famoso el cuento "La Continuidad de los Parques"?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José María Arguedas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Mario Vargas Llosa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fiesta del chivo"?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José María Arguedas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Mario Vargas Llosa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escribió "La fiesta del chivo"?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Veronika quiere morir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Vivir para contarla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zarco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"¿Quién mató a Palomino Molero?"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libro de Mario Vargas Llosa que comienza con el descubrimiento de un cuerpo de un joven aviador llamado Palomino Molero?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Ciudad de hueso o City of Bones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resplandor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mago de Oz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"Cazadores de sombras"?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Ciudad de hueso o City of Bones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La Venus de Milo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resplandor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mago de Oz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"Cazadores de sombras"?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Octavio Paz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Pablo Neruda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cuento "El Aleph"?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Octavio Paz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Jorge Luis Borges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Pablo Neruda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cuento "El Aleph"?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Dédalo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Hydra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Narciso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la mujer que se enamoró de su propia imagen en la mitología griega?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Dédalo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Afrodita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Hydra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Narciso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la mujer que se enamoró de su propia imagen en la mitología griega?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José Emilio Pacheco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Clarice Lispector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Diamela Eltit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Cadete Cava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del cuento "La ciudad y los perros"?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José Emilio Pacheco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Clarice Lispector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Diamela Eltit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Cadete Cava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nombre del personaje principal del cuento "La ciudad y los perros"?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La llorona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Pachacamac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Chichen Itza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Chalchiuhtlicue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cuento latinoamericano que cuenta la historia de una mujer que busca de sus hijos, a los que ella misma asesinó?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llorona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Pachacamac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Chichen Itza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Chalchiuhtlicue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llama el cuento latinoamericano que cuenta la historia de una mujer que busca de sus hijos, a los que ella misma asesinó?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Zeus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Ateneo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Odin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trueno en la mitología griega?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Mateo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Juan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Lucas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Marcos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profeta que recibió la revelación del Apocalipsis?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Mateo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Lucas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Marcos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fue el profeta que recibió la revelación del Apocalipsis?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El padrino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Amélie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Danza de dragones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Juego de Tronos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"Canción de Hielo y Fuego"?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El padrino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Amélie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Danza de dragones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Juego de Tronos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del primer libro de la saga "Canción de Hielo y Fuego"?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Tártaro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Hermes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Hades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Caronte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¿Como se llama el reino del Dios de los muertos en la mitologia griega?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Tártaro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Hermes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Hades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Caronte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¿Como se llama el reino del Dios de los muertos en la mitologia griega?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Jacob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Ramsés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Moisés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Ptolomeo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dividio el Mar Rojo?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Jacob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Ramsés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Moisés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Ptolomeo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personaje bíblico dividio el Mar Rojo?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Moises y su familia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Adán y Eva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pueblo de israel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Los Egipcios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¿Quiénes fueron los primeros humanos creados por Dios según la Biblia?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Moises y su familia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Adán y Eva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pueblo de israel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Los Egipcios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¿Quiénes fueron los primeros humanos creados por Dios según la Biblia?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Zeus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Thor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Ateneo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Odin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¿Quién es el dios del trueno en la mitología griega?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Paulo Coelho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Suzanne Collins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 Patrick Rothfuss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Khaled Hosseini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nombre del viento"?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Paulo Coelho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Suzanne Collins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 Patrick Rothfuss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Khaled Hosseini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autor escribió el libro "El nombre del viento"?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Santiago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Tomás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Pedro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Pablo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discípulo negó tres veces conocer a Jesús?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Santiago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Tomás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Pedro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Pablo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discípulo negó tres veces conocer a Jesús?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Panamá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Venezuela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Guatemala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Nicaragua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originario el cuento popular latinoamericano "El Silbón"?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Panamá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Venezuela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Guatemala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Nicaragua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¿De qué país es originario el cuento popular latinoamericano "El Silbón"?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Los pasos perdidos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El amor en los tiempos del cólera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La Casa de los Espíritus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El libro de los abrazos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Isabel Allende que cuenta la historia de una familia chilena durante la dictadura de Pinochet?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Los pasos perdidos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El amor en los tiempos del cólera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La Casa de los Espíritus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El libro de los abrazos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novela de Isabel Allende que cuenta la historia de una familia chilena durante la dictadura de Pinochet?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Memoria de mis putas tristes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2666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El aleph engordado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Caminos y encuentros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Rose Marie Tapia?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>
            <a:normAutofit/>
          </a:bodyPr>
          <a:lstStyle/>
          <a:p>
            <a:r>
              <a:t>Memoria de mis putas tristes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>
            <a:normAutofit/>
          </a:bodyPr>
          <a:lstStyle/>
          <a:p>
            <a:r>
              <a:t>2666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>
            <a:normAutofit/>
          </a:bodyPr>
          <a:lstStyle/>
          <a:p>
            <a:r>
              <a:t>El aleph engordado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>
          <a:solidFill>
            <a:srgbClr val="EB6924"/>
          </a:solidFill>
        </p:spPr>
        <p:txBody>
          <a:bodyPr>
            <a:normAutofit/>
          </a:bodyPr>
          <a:lstStyle/>
          <a:p>
            <a:r>
              <a:t>Caminos y encuentros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¿Cuál es el título de la primera novela de Rose Marie Tapia?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Santos</dc:creator>
  <cp:lastModifiedBy>Rui Santos</cp:lastModifiedBy>
  <cp:revision>1</cp:revision>
  <dcterms:created xsi:type="dcterms:W3CDTF">2023-06-16T22:28:01Z</dcterms:created>
  <dcterms:modified xsi:type="dcterms:W3CDTF">2023-06-19T16:19:54Z</dcterms:modified>
</cp:coreProperties>
</file>