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78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Poppins" panose="00000500000000000000" pitchFamily="2" charset="0"/>
      <p:regular r:id="rId9"/>
      <p:bold r:id="rId10"/>
    </p:embeddedFont>
    <p:embeddedFont>
      <p:font typeface="Roboto" pitchFamily="2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3C1"/>
    <a:srgbClr val="FCB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0967D3-EFEC-4424-8E88-B02AF8E9A854}" v="30" dt="2023-07-19T00:59:19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8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presProps" Target="presProps.xml"/><Relationship Id="rId10" Type="http://schemas.openxmlformats.org/officeDocument/2006/relationships/font" Target="fonts/font8.fntdata"/><Relationship Id="rId19" Type="http://schemas.microsoft.com/office/2016/11/relationships/changesInfo" Target="changesInfos/changesInfo1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 Santos" userId="5b235f5438060bce" providerId="LiveId" clId="{DC0967D3-EFEC-4424-8E88-B02AF8E9A854}"/>
    <pc:docChg chg="addSld delSld modMainMaster">
      <pc:chgData name="Rui Santos" userId="5b235f5438060bce" providerId="LiveId" clId="{DC0967D3-EFEC-4424-8E88-B02AF8E9A854}" dt="2023-07-19T00:59:19.238" v="37" actId="404"/>
      <pc:docMkLst>
        <pc:docMk/>
      </pc:docMkLst>
      <pc:sldChg chg="del">
        <pc:chgData name="Rui Santos" userId="5b235f5438060bce" providerId="LiveId" clId="{DC0967D3-EFEC-4424-8E88-B02AF8E9A854}" dt="2023-07-19T00:04:03.367" v="10" actId="47"/>
        <pc:sldMkLst>
          <pc:docMk/>
          <pc:sldMk cId="4154835068" sldId="25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5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5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5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6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6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6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6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6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6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6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6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6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6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7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7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7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7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7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7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7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7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7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7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8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8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8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8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8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8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8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8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8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8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9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9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9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9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9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9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9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9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9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9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0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0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0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0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0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0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0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0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0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0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1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1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1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1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1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1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1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1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1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1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2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2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2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2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2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2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2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2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2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2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3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3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3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3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3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3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3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3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3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3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4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4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4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4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4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4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4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4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4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4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5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5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5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5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5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5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5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5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5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5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6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6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6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6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6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6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6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6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6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6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7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7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7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7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7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7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76"/>
        </pc:sldMkLst>
      </pc:sldChg>
      <pc:sldChg chg="del">
        <pc:chgData name="Rui Santos" userId="5b235f5438060bce" providerId="LiveId" clId="{DC0967D3-EFEC-4424-8E88-B02AF8E9A854}" dt="2023-07-19T00:04:02.322" v="9" actId="47"/>
        <pc:sldMkLst>
          <pc:docMk/>
          <pc:sldMk cId="498302541" sldId="377"/>
        </pc:sldMkLst>
      </pc:sldChg>
      <pc:sldChg chg="new">
        <pc:chgData name="Rui Santos" userId="5b235f5438060bce" providerId="LiveId" clId="{DC0967D3-EFEC-4424-8E88-B02AF8E9A854}" dt="2023-07-19T00:03:59.521" v="8" actId="680"/>
        <pc:sldMkLst>
          <pc:docMk/>
          <pc:sldMk cId="2825535054" sldId="378"/>
        </pc:sldMkLst>
      </pc:sldChg>
      <pc:sldMasterChg chg="delSldLayout modSldLayout">
        <pc:chgData name="Rui Santos" userId="5b235f5438060bce" providerId="LiveId" clId="{DC0967D3-EFEC-4424-8E88-B02AF8E9A854}" dt="2023-07-19T00:59:19.238" v="37" actId="404"/>
        <pc:sldMasterMkLst>
          <pc:docMk/>
          <pc:sldMasterMk cId="3976244912" sldId="2147483648"/>
        </pc:sldMasterMkLst>
        <pc:sldLayoutChg chg="addSp modSp mod">
          <pc:chgData name="Rui Santos" userId="5b235f5438060bce" providerId="LiveId" clId="{DC0967D3-EFEC-4424-8E88-B02AF8E9A854}" dt="2023-07-19T00:59:19.238" v="37" actId="404"/>
          <pc:sldLayoutMkLst>
            <pc:docMk/>
            <pc:sldMasterMk cId="3976244912" sldId="2147483648"/>
            <pc:sldLayoutMk cId="1267657563" sldId="2147483649"/>
          </pc:sldLayoutMkLst>
          <pc:spChg chg="mod">
            <ac:chgData name="Rui Santos" userId="5b235f5438060bce" providerId="LiveId" clId="{DC0967D3-EFEC-4424-8E88-B02AF8E9A854}" dt="2023-07-19T00:02:59.587" v="4" actId="6549"/>
            <ac:spMkLst>
              <pc:docMk/>
              <pc:sldMasterMk cId="3976244912" sldId="2147483648"/>
              <pc:sldLayoutMk cId="1267657563" sldId="2147483649"/>
              <ac:spMk id="11" creationId="{D05D1E51-9107-50EF-8AA5-5284E292FE71}"/>
            </ac:spMkLst>
          </pc:spChg>
          <pc:spChg chg="mod">
            <ac:chgData name="Rui Santos" userId="5b235f5438060bce" providerId="LiveId" clId="{DC0967D3-EFEC-4424-8E88-B02AF8E9A854}" dt="2023-07-19T00:59:08.394" v="31" actId="404"/>
            <ac:spMkLst>
              <pc:docMk/>
              <pc:sldMasterMk cId="3976244912" sldId="2147483648"/>
              <pc:sldLayoutMk cId="1267657563" sldId="2147483649"/>
              <ac:spMk id="16" creationId="{60F177D6-680D-9E1A-E6B7-FD9D73ACE80C}"/>
            </ac:spMkLst>
          </pc:spChg>
          <pc:spChg chg="mod">
            <ac:chgData name="Rui Santos" userId="5b235f5438060bce" providerId="LiveId" clId="{DC0967D3-EFEC-4424-8E88-B02AF8E9A854}" dt="2023-07-19T00:59:12.641" v="33" actId="404"/>
            <ac:spMkLst>
              <pc:docMk/>
              <pc:sldMasterMk cId="3976244912" sldId="2147483648"/>
              <pc:sldLayoutMk cId="1267657563" sldId="2147483649"/>
              <ac:spMk id="17" creationId="{8DDB1BC9-50E6-CF5A-3DBB-F6F150F1DB23}"/>
            </ac:spMkLst>
          </pc:spChg>
          <pc:spChg chg="mod">
            <ac:chgData name="Rui Santos" userId="5b235f5438060bce" providerId="LiveId" clId="{DC0967D3-EFEC-4424-8E88-B02AF8E9A854}" dt="2023-07-19T00:59:16.032" v="35" actId="404"/>
            <ac:spMkLst>
              <pc:docMk/>
              <pc:sldMasterMk cId="3976244912" sldId="2147483648"/>
              <pc:sldLayoutMk cId="1267657563" sldId="2147483649"/>
              <ac:spMk id="18" creationId="{9B4C0687-2F66-4A2A-5A9C-ED101901922C}"/>
            </ac:spMkLst>
          </pc:spChg>
          <pc:spChg chg="mod">
            <ac:chgData name="Rui Santos" userId="5b235f5438060bce" providerId="LiveId" clId="{DC0967D3-EFEC-4424-8E88-B02AF8E9A854}" dt="2023-07-19T00:59:19.238" v="37" actId="404"/>
            <ac:spMkLst>
              <pc:docMk/>
              <pc:sldMasterMk cId="3976244912" sldId="2147483648"/>
              <pc:sldLayoutMk cId="1267657563" sldId="2147483649"/>
              <ac:spMk id="19" creationId="{64743B10-CE67-3CDA-C9F4-AFF5ABDBA700}"/>
            </ac:spMkLst>
          </pc:spChg>
          <pc:spChg chg="add mod ord">
            <ac:chgData name="Rui Santos" userId="5b235f5438060bce" providerId="LiveId" clId="{DC0967D3-EFEC-4424-8E88-B02AF8E9A854}" dt="2023-07-19T00:59:04.246" v="29" actId="404"/>
            <ac:spMkLst>
              <pc:docMk/>
              <pc:sldMasterMk cId="3976244912" sldId="2147483648"/>
              <pc:sldLayoutMk cId="1267657563" sldId="2147483649"/>
              <ac:spMk id="20" creationId="{0018514F-38C0-00A0-A028-F59C764C6E40}"/>
            </ac:spMkLst>
          </pc:spChg>
        </pc:sldLayoutChg>
        <pc:sldLayoutChg chg="del">
          <pc:chgData name="Rui Santos" userId="5b235f5438060bce" providerId="LiveId" clId="{DC0967D3-EFEC-4424-8E88-B02AF8E9A854}" dt="2023-07-19T00:04:12.015" v="11" actId="2696"/>
          <pc:sldLayoutMkLst>
            <pc:docMk/>
            <pc:sldMasterMk cId="3976244912" sldId="2147483648"/>
            <pc:sldLayoutMk cId="3801076259" sldId="214748365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>
            <a:extLst>
              <a:ext uri="{FF2B5EF4-FFF2-40B4-BE49-F238E27FC236}">
                <a16:creationId xmlns:a16="http://schemas.microsoft.com/office/drawing/2014/main" id="{0018514F-38C0-00A0-A028-F59C764C6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983" y="205605"/>
            <a:ext cx="9312563" cy="1325563"/>
          </a:xfrm>
        </p:spPr>
        <p:txBody>
          <a:bodyPr>
            <a:noAutofit/>
          </a:bodyPr>
          <a:lstStyle>
            <a:lvl1pPr>
              <a:defRPr sz="3200"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64743B10-CE67-3CDA-C9F4-AFF5ABDBA7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69265" y="4187172"/>
            <a:ext cx="3513138" cy="101347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033C1"/>
                </a:solidFill>
                <a:latin typeface="Poppins" panose="00000500000000000000" pitchFamily="2" charset="0"/>
                <a:ea typeface="Roboto" pitchFamily="2" charset="0"/>
                <a:cs typeface="Poppins" panose="000005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9B4C0687-2F66-4A2A-5A9C-ED10190192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20556" y="4076413"/>
            <a:ext cx="3513138" cy="101347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033C1"/>
                </a:solidFill>
                <a:latin typeface="Poppins" panose="00000500000000000000" pitchFamily="2" charset="0"/>
                <a:ea typeface="Roboto" pitchFamily="2" charset="0"/>
                <a:cs typeface="Poppins" panose="000005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DDB1BC9-50E6-CF5A-3DBB-F6F150F1D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69265" y="2493630"/>
            <a:ext cx="3513138" cy="101347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033C1"/>
                </a:solidFill>
                <a:latin typeface="Poppins" panose="00000500000000000000" pitchFamily="2" charset="0"/>
                <a:ea typeface="Roboto" pitchFamily="2" charset="0"/>
                <a:cs typeface="Poppins" panose="000005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60F177D6-680D-9E1A-E6B7-FD9D73ACE8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0556" y="2455817"/>
            <a:ext cx="3513138" cy="101347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033C1"/>
                </a:solidFill>
                <a:latin typeface="Poppins" panose="00000500000000000000" pitchFamily="2" charset="0"/>
                <a:ea typeface="Roboto" pitchFamily="2" charset="0"/>
                <a:cs typeface="Poppins" panose="000005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915872-A2C6-5E40-4AD6-BE98E649A865}"/>
              </a:ext>
            </a:extLst>
          </p:cNvPr>
          <p:cNvSpPr/>
          <p:nvPr userDrawn="1"/>
        </p:nvSpPr>
        <p:spPr>
          <a:xfrm rot="18816435">
            <a:off x="-916729" y="1048594"/>
            <a:ext cx="4137115" cy="439687"/>
          </a:xfrm>
          <a:prstGeom prst="rect">
            <a:avLst/>
          </a:prstGeom>
          <a:solidFill>
            <a:srgbClr val="FCB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45EA75-01D2-1A77-0EF4-34D5675C4A0A}"/>
              </a:ext>
            </a:extLst>
          </p:cNvPr>
          <p:cNvSpPr/>
          <p:nvPr userDrawn="1"/>
        </p:nvSpPr>
        <p:spPr>
          <a:xfrm rot="18816435">
            <a:off x="-1354879" y="648544"/>
            <a:ext cx="4137115" cy="439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35B5E5-024A-5064-7B98-14AAEDB0A9E5}"/>
              </a:ext>
            </a:extLst>
          </p:cNvPr>
          <p:cNvSpPr/>
          <p:nvPr userDrawn="1"/>
        </p:nvSpPr>
        <p:spPr>
          <a:xfrm rot="18816435">
            <a:off x="-1793029" y="248494"/>
            <a:ext cx="4137115" cy="439687"/>
          </a:xfrm>
          <a:prstGeom prst="rect">
            <a:avLst/>
          </a:prstGeom>
          <a:solidFill>
            <a:srgbClr val="6033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152D3B7-4BC3-52C6-F9D6-8C5CFE73E5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6462" y="5543887"/>
            <a:ext cx="3513138" cy="1186488"/>
          </a:xfrm>
          <a:prstGeom prst="rect">
            <a:avLst/>
          </a:prstGeom>
        </p:spPr>
      </p:pic>
      <p:sp>
        <p:nvSpPr>
          <p:cNvPr id="11" name="Title 5">
            <a:extLst>
              <a:ext uri="{FF2B5EF4-FFF2-40B4-BE49-F238E27FC236}">
                <a16:creationId xmlns:a16="http://schemas.microsoft.com/office/drawing/2014/main" id="{D05D1E51-9107-50EF-8AA5-5284E292FE71}"/>
              </a:ext>
            </a:extLst>
          </p:cNvPr>
          <p:cNvSpPr txBox="1">
            <a:spLocks/>
          </p:cNvSpPr>
          <p:nvPr userDrawn="1"/>
        </p:nvSpPr>
        <p:spPr>
          <a:xfrm>
            <a:off x="2574637" y="392137"/>
            <a:ext cx="931256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s-419" dirty="0">
              <a:latin typeface="Roboto" pitchFamily="2" charset="0"/>
              <a:ea typeface="Roboto" pitchFamily="2" charset="0"/>
              <a:cs typeface="ADLaM Display" panose="020F0502020204030204" pitchFamily="2" charset="0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D511B91B-10E8-0615-A444-EDEAC139E54D}"/>
              </a:ext>
            </a:extLst>
          </p:cNvPr>
          <p:cNvSpPr txBox="1">
            <a:spLocks/>
          </p:cNvSpPr>
          <p:nvPr userDrawn="1"/>
        </p:nvSpPr>
        <p:spPr>
          <a:xfrm>
            <a:off x="1956672" y="2733956"/>
            <a:ext cx="3513138" cy="10134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419" sz="4800" dirty="0">
              <a:solidFill>
                <a:srgbClr val="6033C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DF88F60-8CE9-E0DE-2B2C-89B576FE45D4}"/>
              </a:ext>
            </a:extLst>
          </p:cNvPr>
          <p:cNvSpPr txBox="1">
            <a:spLocks/>
          </p:cNvSpPr>
          <p:nvPr userDrawn="1"/>
        </p:nvSpPr>
        <p:spPr>
          <a:xfrm>
            <a:off x="1956672" y="4358622"/>
            <a:ext cx="3513138" cy="10134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419" sz="4800" dirty="0">
              <a:solidFill>
                <a:srgbClr val="6033C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82A9B3-AA60-E014-0EFE-3CA52DBDA6FA}"/>
              </a:ext>
            </a:extLst>
          </p:cNvPr>
          <p:cNvSpPr txBox="1">
            <a:spLocks/>
          </p:cNvSpPr>
          <p:nvPr userDrawn="1"/>
        </p:nvSpPr>
        <p:spPr>
          <a:xfrm>
            <a:off x="7846732" y="2733956"/>
            <a:ext cx="3513138" cy="10134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419" sz="4800" dirty="0">
              <a:solidFill>
                <a:srgbClr val="6033C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E96DA93-6347-9F49-6A5A-65A60D645B0C}"/>
              </a:ext>
            </a:extLst>
          </p:cNvPr>
          <p:cNvSpPr txBox="1">
            <a:spLocks/>
          </p:cNvSpPr>
          <p:nvPr userDrawn="1"/>
        </p:nvSpPr>
        <p:spPr>
          <a:xfrm>
            <a:off x="7846732" y="4358622"/>
            <a:ext cx="3513138" cy="10134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419" sz="4800" dirty="0">
              <a:solidFill>
                <a:srgbClr val="6033C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5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BECC0-5605-7BB0-BCF7-103C8A50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538B-0A9E-5126-97E1-08B9AA9D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91E5D-2034-20C0-44F9-7D85FE85B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5C656-817C-4C96-BF7B-560FFC4ADF2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1D9D2-7AA3-AC20-46AD-BCA5025C7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B666D-25BF-7205-91A7-3B29CA840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BDA26-FAF0-44A1-85F8-DA42098B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4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E914-EE74-F02F-023A-12733EB8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4507E-647E-9A62-188B-3FAC1DEDDA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E1452-A8A5-1943-0A02-4D1B38162B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CC2A3-A54D-4CC5-0C92-90C65E770A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A4B51E-20DC-82E4-252F-56A2B76BB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2553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 Light</vt:lpstr>
      <vt:lpstr>Roboto</vt:lpstr>
      <vt:lpstr>Poppins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 Diaz-Gomez</dc:creator>
  <cp:lastModifiedBy>Rui Santos</cp:lastModifiedBy>
  <cp:revision>2</cp:revision>
  <dcterms:created xsi:type="dcterms:W3CDTF">2023-07-17T17:16:37Z</dcterms:created>
  <dcterms:modified xsi:type="dcterms:W3CDTF">2023-07-19T00:59:27Z</dcterms:modified>
</cp:coreProperties>
</file>