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4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76A8-9389-44B8-B5BA-FE4DCB8A6C64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7318-8C7F-4331-BFE7-000F64C11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76A8-9389-44B8-B5BA-FE4DCB8A6C64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7318-8C7F-4331-BFE7-000F64C11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76A8-9389-44B8-B5BA-FE4DCB8A6C64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7318-8C7F-4331-BFE7-000F64C11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76A8-9389-44B8-B5BA-FE4DCB8A6C64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7318-8C7F-4331-BFE7-000F64C11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76A8-9389-44B8-B5BA-FE4DCB8A6C64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7318-8C7F-4331-BFE7-000F64C11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76A8-9389-44B8-B5BA-FE4DCB8A6C64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7318-8C7F-4331-BFE7-000F64C11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76A8-9389-44B8-B5BA-FE4DCB8A6C64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7318-8C7F-4331-BFE7-000F64C11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76A8-9389-44B8-B5BA-FE4DCB8A6C64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7318-8C7F-4331-BFE7-000F64C11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76A8-9389-44B8-B5BA-FE4DCB8A6C64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7318-8C7F-4331-BFE7-000F64C11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76A8-9389-44B8-B5BA-FE4DCB8A6C64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7318-8C7F-4331-BFE7-000F64C11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76A8-9389-44B8-B5BA-FE4DCB8A6C64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7318-8C7F-4331-BFE7-000F64C11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176A8-9389-44B8-B5BA-FE4DCB8A6C64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F7318-8C7F-4331-BFE7-000F64C11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7647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Poj</a:t>
            </a:r>
            <a:r>
              <a:rPr lang="en-US" altLang="zh-CN" dirty="0" smtClean="0">
                <a:solidFill>
                  <a:schemeClr val="bg1"/>
                </a:solidFill>
              </a:rPr>
              <a:t> 3069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1844824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题意：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就是两岸要建高铁，然后给你数据和你说两岸的哪些站之间有联系，然后问你，就是这些连线中有多少个交点；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七边形 6"/>
          <p:cNvSpPr/>
          <p:nvPr/>
        </p:nvSpPr>
        <p:spPr>
          <a:xfrm>
            <a:off x="827584" y="1196752"/>
            <a:ext cx="792088" cy="72008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正五边形 7"/>
          <p:cNvSpPr/>
          <p:nvPr/>
        </p:nvSpPr>
        <p:spPr>
          <a:xfrm>
            <a:off x="2843808" y="1052736"/>
            <a:ext cx="864096" cy="936104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八边形 8"/>
          <p:cNvSpPr/>
          <p:nvPr/>
        </p:nvSpPr>
        <p:spPr>
          <a:xfrm>
            <a:off x="4644008" y="1124744"/>
            <a:ext cx="936104" cy="792088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正五边形 9"/>
          <p:cNvSpPr/>
          <p:nvPr/>
        </p:nvSpPr>
        <p:spPr>
          <a:xfrm>
            <a:off x="971600" y="3717032"/>
            <a:ext cx="1296144" cy="108012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七边形 10"/>
          <p:cNvSpPr/>
          <p:nvPr/>
        </p:nvSpPr>
        <p:spPr>
          <a:xfrm>
            <a:off x="2915816" y="3717032"/>
            <a:ext cx="1008112" cy="100811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2" name="正五边形 11"/>
          <p:cNvSpPr/>
          <p:nvPr/>
        </p:nvSpPr>
        <p:spPr>
          <a:xfrm>
            <a:off x="4860032" y="3861048"/>
            <a:ext cx="1224136" cy="100811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3" name="七边形 12"/>
          <p:cNvSpPr/>
          <p:nvPr/>
        </p:nvSpPr>
        <p:spPr>
          <a:xfrm>
            <a:off x="7452320" y="3933056"/>
            <a:ext cx="1224136" cy="100811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1475656" y="2204864"/>
            <a:ext cx="5976664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203848" y="2204864"/>
            <a:ext cx="1872208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419872" y="2132856"/>
            <a:ext cx="1656184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2195736" y="2132856"/>
            <a:ext cx="288032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1052736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Poj</a:t>
            </a:r>
            <a:r>
              <a:rPr lang="en-US" altLang="zh-CN" dirty="0" smtClean="0">
                <a:solidFill>
                  <a:schemeClr val="bg1"/>
                </a:solidFill>
              </a:rPr>
              <a:t>  2299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题意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就是问你冒泡排需要进行多少次；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1124744"/>
            <a:ext cx="583264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altLang="zh-CN" sz="3600" dirty="0" smtClean="0">
                <a:solidFill>
                  <a:schemeClr val="bg1"/>
                </a:solidFill>
              </a:rPr>
              <a:t>9 1 0 5 4</a:t>
            </a:r>
          </a:p>
          <a:p>
            <a:pPr marL="742950" indent="-742950"/>
            <a:r>
              <a:rPr lang="zh-CN" altLang="en-US" sz="2800" dirty="0">
                <a:solidFill>
                  <a:schemeClr val="bg1"/>
                </a:solidFill>
              </a:rPr>
              <a:t>我可以</a:t>
            </a:r>
            <a:r>
              <a:rPr lang="zh-CN" altLang="en-US" sz="2800" dirty="0" smtClean="0">
                <a:solidFill>
                  <a:schemeClr val="bg1"/>
                </a:solidFill>
              </a:rPr>
              <a:t>这样看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742950" indent="-742950"/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认为 计算每个数之前有多少比它小的数，认为有多少比他大的数，就要进行几次操作；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742950" indent="-742950"/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 --9     0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0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0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0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0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0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0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0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0</a:t>
            </a:r>
            <a:r>
              <a:rPr lang="en-US" altLang="zh-CN" sz="2800" dirty="0" smtClean="0">
                <a:solidFill>
                  <a:schemeClr val="bg1"/>
                </a:solidFill>
              </a:rPr>
              <a:t> 1 -- 0</a:t>
            </a:r>
          </a:p>
          <a:p>
            <a:pPr marL="742950" indent="-742950"/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-- 1     0 1 0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0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0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0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0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0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0</a:t>
            </a:r>
            <a:r>
              <a:rPr lang="en-US" altLang="zh-CN" sz="2800" dirty="0" smtClean="0">
                <a:solidFill>
                  <a:schemeClr val="bg1"/>
                </a:solidFill>
              </a:rPr>
              <a:t> 1 -- 1</a:t>
            </a:r>
          </a:p>
          <a:p>
            <a:pPr marL="742950" indent="-742950"/>
            <a:r>
              <a:rPr lang="en-US" altLang="zh-CN" sz="2800" dirty="0" smtClean="0">
                <a:solidFill>
                  <a:schemeClr val="bg1"/>
                </a:solidFill>
              </a:rPr>
              <a:t>-- 0      1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1</a:t>
            </a:r>
            <a:r>
              <a:rPr lang="en-US" altLang="zh-CN" sz="2800" dirty="0" smtClean="0">
                <a:solidFill>
                  <a:schemeClr val="bg1"/>
                </a:solidFill>
              </a:rPr>
              <a:t> 0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0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0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0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0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0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0</a:t>
            </a:r>
            <a:r>
              <a:rPr lang="en-US" altLang="zh-CN" sz="2800" dirty="0" smtClean="0">
                <a:solidFill>
                  <a:schemeClr val="bg1"/>
                </a:solidFill>
              </a:rPr>
              <a:t> 1 - - 2</a:t>
            </a:r>
          </a:p>
          <a:p>
            <a:pPr marL="742950" indent="-742950"/>
            <a:r>
              <a:rPr lang="en-US" altLang="zh-CN" sz="2800" dirty="0" smtClean="0">
                <a:solidFill>
                  <a:schemeClr val="bg1"/>
                </a:solidFill>
              </a:rPr>
              <a:t>-- 5     1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1</a:t>
            </a:r>
            <a:r>
              <a:rPr lang="en-US" altLang="zh-CN" sz="2800" dirty="0" smtClean="0">
                <a:solidFill>
                  <a:schemeClr val="bg1"/>
                </a:solidFill>
              </a:rPr>
              <a:t> 0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0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0</a:t>
            </a:r>
            <a:r>
              <a:rPr lang="en-US" altLang="zh-CN" sz="2800" dirty="0" smtClean="0">
                <a:solidFill>
                  <a:schemeClr val="bg1"/>
                </a:solidFill>
              </a:rPr>
              <a:t> 1 0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0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0</a:t>
            </a:r>
            <a:r>
              <a:rPr lang="en-US" altLang="zh-CN" sz="2800" dirty="0" smtClean="0">
                <a:solidFill>
                  <a:schemeClr val="bg1"/>
                </a:solidFill>
              </a:rPr>
              <a:t> 1 - - 1</a:t>
            </a:r>
          </a:p>
          <a:p>
            <a:pPr marL="742950" indent="-742950"/>
            <a:r>
              <a:rPr lang="en-US" altLang="zh-CN" sz="2800" dirty="0" smtClean="0">
                <a:solidFill>
                  <a:schemeClr val="bg1"/>
                </a:solidFill>
              </a:rPr>
              <a:t>- - 4    1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1</a:t>
            </a:r>
            <a:r>
              <a:rPr lang="en-US" altLang="zh-CN" sz="2800" dirty="0" smtClean="0">
                <a:solidFill>
                  <a:schemeClr val="bg1"/>
                </a:solidFill>
              </a:rPr>
              <a:t> 0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0</a:t>
            </a:r>
            <a:r>
              <a:rPr lang="en-US" altLang="zh-CN" sz="2800" dirty="0" smtClean="0">
                <a:solidFill>
                  <a:schemeClr val="bg1"/>
                </a:solidFill>
              </a:rPr>
              <a:t> 1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1</a:t>
            </a:r>
            <a:r>
              <a:rPr lang="en-US" altLang="zh-CN" sz="2800" dirty="0" smtClean="0">
                <a:solidFill>
                  <a:schemeClr val="bg1"/>
                </a:solidFill>
              </a:rPr>
              <a:t> 0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0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0</a:t>
            </a:r>
            <a:r>
              <a:rPr lang="en-US" altLang="zh-CN" sz="2800" dirty="0" smtClean="0">
                <a:solidFill>
                  <a:schemeClr val="bg1"/>
                </a:solidFill>
              </a:rPr>
              <a:t> 1 - - 2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742950" indent="-742950">
              <a:buFontTx/>
              <a:buChar char="-"/>
            </a:pP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1680" y="1556792"/>
            <a:ext cx="3672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因为数比较大，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能到达 </a:t>
            </a:r>
            <a:r>
              <a:rPr lang="en-US" altLang="zh-CN" dirty="0" smtClean="0">
                <a:solidFill>
                  <a:schemeClr val="bg1"/>
                </a:solidFill>
              </a:rPr>
              <a:t>9 </a:t>
            </a:r>
            <a:r>
              <a:rPr lang="en-US" altLang="zh-CN" dirty="0" err="1" smtClean="0">
                <a:solidFill>
                  <a:schemeClr val="bg1"/>
                </a:solidFill>
              </a:rPr>
              <a:t>9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9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9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9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9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9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9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9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然后开不了这么大的线段树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然后就要状态压缩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这是个什么玩意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9 1 0 4 3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状态压缩就成了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5  2  1  3  4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81</Words>
  <Application>Microsoft Office PowerPoint</Application>
  <PresentationFormat>全屏显示(4:3)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boss 许</dc:creator>
  <cp:lastModifiedBy>boss 许</cp:lastModifiedBy>
  <cp:revision>5</cp:revision>
  <dcterms:created xsi:type="dcterms:W3CDTF">2017-08-28T15:54:32Z</dcterms:created>
  <dcterms:modified xsi:type="dcterms:W3CDTF">2017-08-28T16:40:11Z</dcterms:modified>
</cp:coreProperties>
</file>