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vjudge.net/problem/POJ-171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POJ1715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Hexadecimal Numbers</a:t>
            </a:r>
            <a:endParaRPr lang="en-US" altLang="zh-CN" dirty="0"/>
          </a:p>
          <a:p>
            <a:r>
              <a:rPr lang="en-US" altLang="zh-CN" dirty="0"/>
              <a:t>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8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题意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对长度最大为</a:t>
            </a:r>
            <a:r>
              <a:rPr lang="en-US" altLang="zh-CN" dirty="0" smtClean="0"/>
              <a:t>8</a:t>
            </a:r>
            <a:r>
              <a:rPr lang="zh-CN" altLang="en-US" smtClean="0"/>
              <a:t>且每</a:t>
            </a:r>
            <a:r>
              <a:rPr lang="zh-CN" altLang="en-US" dirty="0"/>
              <a:t>一位不重复</a:t>
            </a:r>
            <a:r>
              <a:rPr lang="zh-CN" altLang="en-US" dirty="0" smtClean="0"/>
              <a:t>的</a:t>
            </a:r>
            <a:r>
              <a:rPr lang="zh-CN" altLang="en-US" dirty="0"/>
              <a:t>十六进制</a:t>
            </a:r>
            <a:r>
              <a:rPr lang="zh-CN" altLang="en-US" dirty="0" smtClean="0"/>
              <a:t>数，</a:t>
            </a:r>
            <a:r>
              <a:rPr lang="zh-CN" altLang="en-US" dirty="0"/>
              <a:t>求符合条件的第</a:t>
            </a:r>
            <a:r>
              <a:rPr lang="en-US" altLang="zh-CN" dirty="0"/>
              <a:t>k</a:t>
            </a:r>
            <a:r>
              <a:rPr lang="zh-CN" altLang="en-US" dirty="0"/>
              <a:t>大的数。</a:t>
            </a:r>
          </a:p>
        </p:txBody>
      </p:sp>
    </p:spTree>
    <p:extLst>
      <p:ext uri="{BB962C8B-B14F-4D97-AF65-F5344CB8AC3E}">
        <p14:creationId xmlns:p14="http://schemas.microsoft.com/office/powerpoint/2010/main" val="104503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/>
              </a:rPr>
              <a:t>分析</a:t>
            </a:r>
            <a:r>
              <a:rPr lang="zh-CN" altLang="en-US" dirty="0">
                <a:effectLst/>
              </a:rPr>
              <a:t>：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、由于</a:t>
            </a:r>
            <a:r>
              <a:rPr lang="zh-CN" altLang="en-US" dirty="0"/>
              <a:t>每一位都不重复，我们需要维护</a:t>
            </a:r>
            <a:r>
              <a:rPr lang="en-US" altLang="zh-CN" dirty="0" err="1"/>
              <a:t>vis</a:t>
            </a:r>
            <a:r>
              <a:rPr lang="zh-CN" altLang="en-US" dirty="0"/>
              <a:t>数组储存某个数是否被使用过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/>
              <a:t>、我们还需要维护</a:t>
            </a:r>
            <a:r>
              <a:rPr lang="zh-CN" altLang="en-US" dirty="0" smtClean="0"/>
              <a:t>整数</a:t>
            </a:r>
            <a:r>
              <a:rPr lang="en-US" altLang="zh-CN" dirty="0" err="1" smtClean="0"/>
              <a:t>Ulen</a:t>
            </a:r>
            <a:r>
              <a:rPr lang="zh-CN" altLang="en-US" dirty="0"/>
              <a:t>以储存当前数有效位长度来避免前导零的干扰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78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、</a:t>
                </a:r>
                <a:r>
                  <a:rPr lang="zh-CN" altLang="en-US" dirty="0"/>
                  <a:t>从高位往地位考虑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对于当前</a:t>
                </a:r>
                <a:r>
                  <a:rPr lang="zh-CN" altLang="en-US" dirty="0" smtClean="0"/>
                  <a:t>位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,</a:t>
                </a:r>
                <a:r>
                  <a:rPr lang="zh-CN" altLang="en-US" dirty="0"/>
                  <a:t>从大到小考虑当前位的取值</a:t>
                </a:r>
                <a:r>
                  <a:rPr lang="en-US" altLang="zh-CN" dirty="0"/>
                  <a:t>v,</a:t>
                </a:r>
                <a:r>
                  <a:rPr lang="zh-CN" altLang="en-US" dirty="0"/>
                  <a:t>如果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在之前被使用过则跳过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继续考虑</a:t>
                </a:r>
                <a:r>
                  <a:rPr lang="en-US" altLang="zh-CN" dirty="0"/>
                  <a:t>v-1;</a:t>
                </a:r>
                <a:r>
                  <a:rPr lang="zh-CN" altLang="en-US" dirty="0"/>
                  <a:t>否则考虑当前位取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时后面的位能取到的数的总个数</a:t>
                </a:r>
                <a:r>
                  <a:rPr lang="en-US" altLang="zh-CN" dirty="0" err="1"/>
                  <a:t>Acnt</a:t>
                </a:r>
                <a:r>
                  <a:rPr lang="en-US" altLang="zh-CN" dirty="0"/>
                  <a:t>, </a:t>
                </a:r>
                <a:r>
                  <a:rPr lang="zh-CN" altLang="en-US" dirty="0"/>
                  <a:t/>
                </a:r>
                <a:br>
                  <a:rPr lang="zh-CN" altLang="en-US" dirty="0"/>
                </a:br>
                <a:r>
                  <a:rPr lang="zh-CN" altLang="en-US" dirty="0"/>
                  <a:t>如果</a:t>
                </a:r>
                <a:r>
                  <a:rPr lang="en-US" altLang="zh-CN" dirty="0" err="1"/>
                  <a:t>Acnt</a:t>
                </a:r>
                <a:r>
                  <a:rPr lang="en-US" altLang="zh-CN" dirty="0"/>
                  <a:t> &gt;= </a:t>
                </a:r>
                <a:r>
                  <a:rPr lang="en-US" altLang="zh-CN" dirty="0" err="1" smtClean="0"/>
                  <a:t>cnt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则表明当前位取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可以</a:t>
                </a:r>
                <a:r>
                  <a:rPr lang="zh-CN" altLang="en-US" dirty="0" smtClean="0"/>
                  <a:t>涵盖</a:t>
                </a:r>
                <a:r>
                  <a:rPr lang="en-US" altLang="zh-CN" dirty="0" err="1" smtClean="0"/>
                  <a:t>cnt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然后跳出</a:t>
                </a:r>
                <a:r>
                  <a:rPr lang="en-US" altLang="zh-CN" dirty="0"/>
                  <a:t>;</a:t>
                </a:r>
                <a:r>
                  <a:rPr lang="zh-CN" altLang="en-US" dirty="0" smtClean="0"/>
                  <a:t>否则</a:t>
                </a:r>
                <a:r>
                  <a:rPr lang="en-US" altLang="zh-CN" dirty="0" err="1" smtClean="0"/>
                  <a:t>cnt</a:t>
                </a:r>
                <a:r>
                  <a:rPr lang="en-US" altLang="zh-CN" dirty="0"/>
                  <a:t> -= </a:t>
                </a:r>
                <a:r>
                  <a:rPr lang="en-US" altLang="zh-CN" dirty="0" err="1" smtClean="0"/>
                  <a:t>Acnt,v</a:t>
                </a:r>
                <a:r>
                  <a:rPr lang="en-US" altLang="zh-CN" dirty="0" smtClean="0"/>
                  <a:t>--.</a:t>
                </a:r>
              </a:p>
              <a:p>
                <a:endParaRPr lang="en-US" altLang="zh-CN" dirty="0"/>
              </a:p>
              <a:p>
                <a:r>
                  <a:rPr lang="en-US" altLang="zh-CN" dirty="0" err="1" smtClean="0"/>
                  <a:t>Acnt</a:t>
                </a:r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8−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16−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𝑙𝑒𝑛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2423" r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629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615" y="332656"/>
            <a:ext cx="4176464" cy="6768752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void Solve(</a:t>
            </a:r>
            <a:r>
              <a:rPr lang="en-US" altLang="zh-CN" dirty="0" err="1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cnt</a:t>
            </a:r>
            <a:r>
              <a:rPr lang="en-US" altLang="zh-CN" dirty="0"/>
              <a:t>)  </a:t>
            </a:r>
          </a:p>
          <a:p>
            <a:r>
              <a:rPr lang="en-US" altLang="zh-CN" dirty="0"/>
              <a:t>{  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memset</a:t>
            </a:r>
            <a:r>
              <a:rPr lang="en-US" altLang="zh-CN" dirty="0"/>
              <a:t>(vis,0,sizeof(</a:t>
            </a:r>
            <a:r>
              <a:rPr lang="en-US" altLang="zh-CN" dirty="0" err="1"/>
              <a:t>vis</a:t>
            </a:r>
            <a:r>
              <a:rPr lang="en-US" altLang="zh-CN" dirty="0"/>
              <a:t>));  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i</a:t>
            </a:r>
            <a:r>
              <a:rPr lang="en-US" altLang="zh-CN" dirty="0"/>
              <a:t>;  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Acnt</a:t>
            </a:r>
            <a:r>
              <a:rPr lang="en-US" altLang="zh-CN" dirty="0"/>
              <a:t>;  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Ncnt</a:t>
            </a:r>
            <a:r>
              <a:rPr lang="en-US" altLang="zh-CN" dirty="0"/>
              <a:t>;  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int</a:t>
            </a:r>
            <a:r>
              <a:rPr lang="en-US" altLang="zh-CN" dirty="0"/>
              <a:t> </a:t>
            </a:r>
            <a:r>
              <a:rPr lang="en-US" altLang="zh-CN" dirty="0" err="1" smtClean="0"/>
              <a:t>Ulen</a:t>
            </a:r>
            <a:r>
              <a:rPr lang="en-US" altLang="zh-CN" dirty="0" smtClean="0"/>
              <a:t>=0</a:t>
            </a:r>
            <a:r>
              <a:rPr lang="en-US" altLang="zh-CN" dirty="0"/>
              <a:t>;  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int</a:t>
            </a:r>
            <a:r>
              <a:rPr lang="en-US" altLang="zh-CN" dirty="0"/>
              <a:t> flag=0;  </a:t>
            </a:r>
          </a:p>
          <a:p>
            <a:r>
              <a:rPr lang="en-US" altLang="zh-CN" dirty="0"/>
              <a:t>    for(</a:t>
            </a:r>
            <a:r>
              <a:rPr lang="en-US" altLang="zh-CN" dirty="0" err="1"/>
              <a:t>i</a:t>
            </a:r>
            <a:r>
              <a:rPr lang="en-US" altLang="zh-CN" dirty="0"/>
              <a:t>=1; </a:t>
            </a:r>
            <a:r>
              <a:rPr lang="en-US" altLang="zh-CN" dirty="0" err="1"/>
              <a:t>i</a:t>
            </a:r>
            <a:r>
              <a:rPr lang="en-US" altLang="zh-CN" b="1" dirty="0"/>
              <a:t>&lt;</a:t>
            </a:r>
            <a:r>
              <a:rPr lang="en-US" altLang="zh-CN" dirty="0"/>
              <a:t>=8; </a:t>
            </a:r>
            <a:r>
              <a:rPr lang="en-US" altLang="zh-CN" dirty="0" err="1"/>
              <a:t>i</a:t>
            </a:r>
            <a:r>
              <a:rPr lang="en-US" altLang="zh-CN" dirty="0"/>
              <a:t>++) {//</a:t>
            </a:r>
            <a:r>
              <a:rPr lang="zh-CN" altLang="en-US" dirty="0"/>
              <a:t>从高位往低位考虑  </a:t>
            </a:r>
          </a:p>
          <a:p>
            <a:r>
              <a:rPr lang="zh-CN" altLang="en-US" dirty="0"/>
              <a:t>        </a:t>
            </a:r>
            <a:r>
              <a:rPr lang="en-US" altLang="zh-CN" dirty="0" err="1"/>
              <a:t>Ncnt</a:t>
            </a:r>
            <a:r>
              <a:rPr lang="en-US" altLang="zh-CN" dirty="0"/>
              <a:t>=15;//</a:t>
            </a:r>
            <a:r>
              <a:rPr lang="zh-CN" altLang="en-US" dirty="0"/>
              <a:t>对应</a:t>
            </a:r>
            <a:r>
              <a:rPr lang="en-US" altLang="zh-CN" dirty="0"/>
              <a:t>16</a:t>
            </a:r>
            <a:r>
              <a:rPr lang="zh-CN" altLang="en-US" dirty="0"/>
              <a:t>进制字母的位置  </a:t>
            </a:r>
          </a:p>
          <a:p>
            <a:r>
              <a:rPr lang="zh-CN" altLang="en-US" dirty="0"/>
              <a:t>        </a:t>
            </a:r>
            <a:r>
              <a:rPr lang="en-US" altLang="zh-CN" dirty="0"/>
              <a:t>while(</a:t>
            </a:r>
            <a:r>
              <a:rPr lang="en-US" altLang="zh-CN" dirty="0" err="1"/>
              <a:t>Ncnt</a:t>
            </a:r>
            <a:r>
              <a:rPr lang="en-US" altLang="zh-CN" dirty="0"/>
              <a:t>) </a:t>
            </a:r>
            <a:r>
              <a:rPr lang="en-US" altLang="zh-CN" dirty="0" smtClean="0"/>
              <a:t>{</a:t>
            </a:r>
            <a:endParaRPr lang="zh-CN" altLang="en-US" dirty="0"/>
          </a:p>
          <a:p>
            <a:r>
              <a:rPr lang="zh-CN" altLang="en-US" dirty="0"/>
              <a:t>            </a:t>
            </a:r>
            <a:r>
              <a:rPr lang="en-US" altLang="zh-CN" dirty="0"/>
              <a:t>if(!</a:t>
            </a:r>
            <a:r>
              <a:rPr lang="en-US" altLang="zh-CN" dirty="0" err="1"/>
              <a:t>vis</a:t>
            </a:r>
            <a:r>
              <a:rPr lang="en-US" altLang="zh-CN" dirty="0"/>
              <a:t>[</a:t>
            </a:r>
            <a:r>
              <a:rPr lang="en-US" altLang="zh-CN" dirty="0" err="1"/>
              <a:t>Ncnt</a:t>
            </a:r>
            <a:r>
              <a:rPr lang="en-US" altLang="zh-CN" dirty="0"/>
              <a:t>]) {  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 smtClean="0"/>
              <a:t>Acnt</a:t>
            </a:r>
            <a:r>
              <a:rPr lang="en-US" altLang="zh-CN" dirty="0" smtClean="0"/>
              <a:t>=A(15-Ulen,8-i</a:t>
            </a:r>
            <a:r>
              <a:rPr lang="en-US" altLang="zh-CN" dirty="0"/>
              <a:t>);  </a:t>
            </a:r>
          </a:p>
          <a:p>
            <a:r>
              <a:rPr lang="en-US" altLang="zh-CN" dirty="0"/>
              <a:t>                if(</a:t>
            </a:r>
            <a:r>
              <a:rPr lang="en-US" altLang="zh-CN" dirty="0" err="1"/>
              <a:t>Acnt</a:t>
            </a:r>
            <a:r>
              <a:rPr lang="en-US" altLang="zh-CN" b="1" dirty="0"/>
              <a:t>&lt;</a:t>
            </a:r>
            <a:r>
              <a:rPr lang="en-US" altLang="zh-CN" b="1" dirty="0" err="1"/>
              <a:t>cnt</a:t>
            </a:r>
            <a:r>
              <a:rPr lang="en-US" altLang="zh-CN" dirty="0"/>
              <a:t>)  </a:t>
            </a:r>
          </a:p>
          <a:p>
            <a:r>
              <a:rPr lang="en-US" altLang="zh-CN" dirty="0"/>
              <a:t>                    </a:t>
            </a:r>
            <a:r>
              <a:rPr lang="en-US" altLang="zh-CN" dirty="0" err="1"/>
              <a:t>cnt</a:t>
            </a:r>
            <a:r>
              <a:rPr lang="en-US" altLang="zh-CN" dirty="0"/>
              <a:t>-=</a:t>
            </a:r>
            <a:r>
              <a:rPr lang="en-US" altLang="zh-CN" dirty="0" err="1"/>
              <a:t>Acnt</a:t>
            </a:r>
            <a:r>
              <a:rPr lang="en-US" altLang="zh-CN" dirty="0"/>
              <a:t>;  </a:t>
            </a:r>
          </a:p>
          <a:p>
            <a:r>
              <a:rPr lang="en-US" altLang="zh-CN" dirty="0"/>
              <a:t>                else {  </a:t>
            </a:r>
          </a:p>
          <a:p>
            <a:r>
              <a:rPr lang="en-US" altLang="zh-CN" dirty="0"/>
              <a:t>                    </a:t>
            </a:r>
            <a:r>
              <a:rPr lang="en-US" altLang="zh-CN" dirty="0" err="1"/>
              <a:t>vis</a:t>
            </a:r>
            <a:r>
              <a:rPr lang="en-US" altLang="zh-CN" dirty="0"/>
              <a:t>[</a:t>
            </a:r>
            <a:r>
              <a:rPr lang="en-US" altLang="zh-CN" dirty="0" err="1"/>
              <a:t>Ncnt</a:t>
            </a:r>
            <a:r>
              <a:rPr lang="en-US" altLang="zh-CN" dirty="0"/>
              <a:t>]=1;  </a:t>
            </a:r>
          </a:p>
          <a:p>
            <a:r>
              <a:rPr lang="en-US" altLang="zh-CN" dirty="0"/>
              <a:t>                    break;  </a:t>
            </a:r>
          </a:p>
          <a:p>
            <a:r>
              <a:rPr lang="en-US" altLang="zh-CN" dirty="0"/>
              <a:t>                }  </a:t>
            </a:r>
          </a:p>
          <a:p>
            <a:r>
              <a:rPr lang="en-US" altLang="zh-CN" dirty="0"/>
              <a:t>            }  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Ncnt</a:t>
            </a:r>
            <a:r>
              <a:rPr lang="en-US" altLang="zh-CN" dirty="0"/>
              <a:t>--;  </a:t>
            </a:r>
          </a:p>
          <a:p>
            <a:r>
              <a:rPr lang="en-US" altLang="zh-CN" dirty="0"/>
              <a:t>        }  </a:t>
            </a:r>
          </a:p>
          <a:p>
            <a:r>
              <a:rPr lang="en-US" altLang="zh-CN" dirty="0"/>
              <a:t>         </a:t>
            </a:r>
            <a:r>
              <a:rPr lang="en-US" altLang="zh-CN" dirty="0" err="1"/>
              <a:t>ans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num</a:t>
            </a:r>
            <a:r>
              <a:rPr lang="en-US" altLang="zh-CN" dirty="0"/>
              <a:t>[</a:t>
            </a:r>
            <a:r>
              <a:rPr lang="en-US" altLang="zh-CN" dirty="0" err="1"/>
              <a:t>Ncnt</a:t>
            </a:r>
            <a:r>
              <a:rPr lang="en-US" altLang="zh-CN" dirty="0"/>
              <a:t>];  </a:t>
            </a:r>
          </a:p>
          <a:p>
            <a:r>
              <a:rPr lang="en-US" altLang="zh-CN" dirty="0"/>
              <a:t>        </a:t>
            </a:r>
            <a:r>
              <a:rPr lang="zh-CN" altLang="en-US" dirty="0"/>
              <a:t>         </a:t>
            </a:r>
            <a:r>
              <a:rPr lang="en-US" altLang="zh-CN" dirty="0"/>
              <a:t>if(</a:t>
            </a:r>
            <a:r>
              <a:rPr lang="en-US" altLang="zh-CN" dirty="0" err="1"/>
              <a:t>ans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]!='0') flag=1;  </a:t>
            </a:r>
          </a:p>
          <a:p>
            <a:r>
              <a:rPr lang="en-US" altLang="zh-CN" dirty="0"/>
              <a:t>         if(flag||</a:t>
            </a:r>
            <a:r>
              <a:rPr lang="en-US" altLang="zh-CN" dirty="0" err="1"/>
              <a:t>ans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]!='0') </a:t>
            </a:r>
            <a:r>
              <a:rPr lang="en-US" altLang="zh-CN" dirty="0" err="1" smtClean="0"/>
              <a:t>Ulen</a:t>
            </a:r>
            <a:r>
              <a:rPr lang="en-US" altLang="zh-CN" dirty="0"/>
              <a:t>++;  </a:t>
            </a:r>
          </a:p>
          <a:p>
            <a:r>
              <a:rPr lang="en-US" altLang="zh-CN" dirty="0"/>
              <a:t>    }  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81627" y="3501008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这里</a:t>
            </a:r>
            <a:r>
              <a:rPr lang="en-US" altLang="zh-CN" dirty="0" err="1" smtClean="0"/>
              <a:t>vis</a:t>
            </a:r>
            <a:r>
              <a:rPr lang="en-US" altLang="zh-CN" dirty="0" smtClean="0"/>
              <a:t>[0]</a:t>
            </a:r>
            <a:r>
              <a:rPr lang="zh-CN" altLang="en-US" dirty="0" smtClean="0"/>
              <a:t>不会被改为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，即我们不储存</a:t>
            </a:r>
            <a:r>
              <a:rPr lang="en-US" altLang="zh-CN" dirty="0" smtClean="0"/>
              <a:t>0</a:t>
            </a:r>
            <a:r>
              <a:rPr lang="zh-CN" altLang="en-US" dirty="0" smtClean="0"/>
              <a:t>是否被使用过。但由于</a:t>
            </a:r>
            <a:r>
              <a:rPr lang="en-US" altLang="zh-CN" dirty="0" err="1" smtClean="0"/>
              <a:t>Acnt</a:t>
            </a:r>
            <a:r>
              <a:rPr lang="zh-CN" altLang="en-US" dirty="0" smtClean="0"/>
              <a:t>的存在，我们计算出的结果中不会有重复的</a:t>
            </a:r>
            <a:r>
              <a:rPr lang="en-US" altLang="zh-CN" dirty="0" smtClean="0"/>
              <a:t>0</a:t>
            </a:r>
            <a:r>
              <a:rPr lang="zh-CN" altLang="en-US" dirty="0" smtClean="0"/>
              <a:t>存在。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90147" y="983524"/>
            <a:ext cx="4256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Acnt</a:t>
            </a:r>
            <a:r>
              <a:rPr lang="zh-CN" altLang="en-US" dirty="0" smtClean="0"/>
              <a:t>：当前</a:t>
            </a:r>
            <a:r>
              <a:rPr lang="zh-CN" altLang="en-US" dirty="0"/>
              <a:t>位取</a:t>
            </a:r>
            <a:r>
              <a:rPr lang="en-US" altLang="zh-CN" dirty="0"/>
              <a:t>v</a:t>
            </a:r>
            <a:r>
              <a:rPr lang="zh-CN" altLang="en-US" dirty="0"/>
              <a:t>时后面的位能取到的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的</a:t>
            </a:r>
            <a:r>
              <a:rPr lang="zh-CN" altLang="en-US" dirty="0"/>
              <a:t>总</a:t>
            </a:r>
            <a:r>
              <a:rPr lang="zh-CN" altLang="en-US" dirty="0" smtClean="0"/>
              <a:t>个数</a:t>
            </a:r>
            <a:endParaRPr lang="en-US" altLang="zh-CN" dirty="0"/>
          </a:p>
          <a:p>
            <a:r>
              <a:rPr lang="en-US" altLang="zh-CN" dirty="0" err="1" smtClean="0"/>
              <a:t>Ulen</a:t>
            </a:r>
            <a:r>
              <a:rPr lang="zh-CN" altLang="en-US" dirty="0"/>
              <a:t>：当前有效位</a:t>
            </a:r>
            <a:r>
              <a:rPr lang="zh-CN" altLang="en-US" dirty="0" smtClean="0"/>
              <a:t>长度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60032" y="5301208"/>
            <a:ext cx="4003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输出的</a:t>
            </a:r>
            <a:r>
              <a:rPr lang="zh-CN" altLang="en-US" dirty="0" smtClean="0"/>
              <a:t>时候记得不要输出前导</a:t>
            </a:r>
            <a:r>
              <a:rPr lang="en-US" altLang="zh-CN" dirty="0" smtClean="0"/>
              <a:t>0</a:t>
            </a:r>
            <a:r>
              <a:rPr lang="zh-CN" altLang="en-US" dirty="0" smtClean="0"/>
              <a:t>也不要</a:t>
            </a:r>
            <a:endParaRPr lang="en-US" altLang="zh-CN" dirty="0" smtClean="0"/>
          </a:p>
          <a:p>
            <a:r>
              <a:rPr lang="zh-CN" altLang="en-US" dirty="0" smtClean="0"/>
              <a:t>输出为空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652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28</TotalTime>
  <Words>210</Words>
  <Application>Microsoft Office PowerPoint</Application>
  <PresentationFormat>全屏显示(4:3)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沉稳</vt:lpstr>
      <vt:lpstr>POJ1715</vt:lpstr>
      <vt:lpstr>题意：</vt:lpstr>
      <vt:lpstr>分析： 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POJ1715</dc:title>
  <dc:creator>shism1</dc:creator>
  <cp:lastModifiedBy>shism1</cp:lastModifiedBy>
  <cp:revision>12</cp:revision>
  <dcterms:created xsi:type="dcterms:W3CDTF">2017-07-27T23:54:25Z</dcterms:created>
  <dcterms:modified xsi:type="dcterms:W3CDTF">2017-07-28T00:24:41Z</dcterms:modified>
</cp:coreProperties>
</file>