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F3B32-7629-46ED-9918-5AA22CF60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1B3F77-E1FA-40D3-811C-501D87FF8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3D697-D92B-4F0E-8C58-BC9EFCFB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ABC3E5-6E35-4F35-9126-1C4D0AE7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CA60D-5D49-4DB9-BF3F-70C576C3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78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7BF08-B879-4EFE-B7E5-65DC2376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3E3968-0122-41F7-BEB4-EA98408B4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75DC5-8982-4816-A132-1148F8EA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92BBC-FBA7-41B6-A5DD-29AA8720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4C4BFE-68B1-4C61-A489-4CB2B99D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60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7EA617-20E7-4083-A4B9-2051D9DC7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B758A-C34A-482A-8E18-19C2E730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926C69-0CAE-4D63-A5EA-474F6C45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305C2-4CCF-4C1B-B15C-1E74FF80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D32BC-A433-456C-A618-BF5E8CBA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2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1AAF1-0163-4252-84F4-4BEC38A6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5584B-5721-4985-8EB1-1941F5CA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6BA19-2B4C-441A-9789-28BD5F57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35565-7CDE-4AED-83E6-BCD71350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CB586B-66F6-42C8-9A7F-4EBB5BE2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1272C-54AC-4C16-99BC-DCA7E84C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50AED4-435E-4C4A-B563-CE094C4F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116D9-E2BD-43D6-B0DE-C6EE76AA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B74D7-5F18-49EE-BD11-660328CE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DF1AE-3E9F-413D-AFE4-DED902E3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0324D-4C9C-4AB7-9F59-8267D8E0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53E09-7732-4B20-A546-8956B7A40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41C537-9296-4C27-9D07-98550423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3426C-DB5C-4F2B-9BF8-C6A5D1B4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BA121-F263-4A61-A522-3691E7E8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331088-600A-4AD2-9248-F2F6C6F3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8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0DDB7-0043-472D-BECA-6411AB84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E74800-4291-4B43-BD8A-7DA751ED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C5F1E-F416-4617-B18E-CC2D5BD3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ACE676-7E57-4AA9-8D90-5123EF870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92B5F3-D1A0-42F3-9817-EA7016DD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7C1B70-E90A-45BC-B711-A9F70F7E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8EEAC4-EE91-446B-B666-17AD281F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538F2E-1A57-4537-90F2-231D981E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74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3A0AD-7D17-405B-9BF0-2EC46FF9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46F9A-7C2D-4669-928F-C132C9C4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6C8E2-FFF2-4B17-8DBE-564F568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94520-E8F0-4188-94B6-C97DD4F7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5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CD375E-674F-4868-B5C5-D641A441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969D40-DF07-4015-8BEB-17C1597B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9E8330-0F2B-49D2-BCD5-55462BBD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5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FFCE9-C066-4620-8ED9-5DD0114A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312B8-4379-43F5-9CD9-D186678C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BE21C3-A49C-4922-AD60-44789735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54DBF8-DAB9-46A1-8502-949B2DC0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75A49D-E827-40F5-B12C-B3D3402C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9A4FC-B577-479D-AD95-1CBA0CD3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26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35DB1-5830-4F8E-8E4F-EEB39B63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22988F-A9CB-461D-B211-41745C6BE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6BBC57-B6FE-4AD9-9B9B-0F7CAC51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A0D87-00EE-4364-B003-113C03B7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CFB6F-62D5-4E97-9FB1-336A2F2D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CBD5C9-C569-435C-BF92-3FDC6FA0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42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BDE9AC-6DB4-4B27-8368-DE29D704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4E9226-F8D0-4A70-847B-34ECD792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EC65D-D169-4C40-A380-D456B8D9C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3E7B-C12C-403A-965C-554B8D50F54A}" type="datetimeFigureOut">
              <a:rPr kumimoji="1" lang="ja-JP" altLang="en-US" smtClean="0"/>
              <a:t>2019/5/24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EB24D-081E-457D-B2FA-E982AFF0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A36ED-EE48-4D7C-B5B9-799BB771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B18B-EA9D-4C54-962E-C106CF76F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8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onoist.atmarkit.co.jp/mn/articles/1905/17/news057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1647E-401A-4BCA-A5BC-8CCC0EF5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10"/>
            <a:ext cx="9144000" cy="941619"/>
          </a:xfrm>
        </p:spPr>
        <p:txBody>
          <a:bodyPr>
            <a:noAutofit/>
          </a:bodyPr>
          <a:lstStyle/>
          <a:p>
            <a:r>
              <a:rPr kumimoji="1" lang="ja-JP" altLang="en-US" sz="4000" dirty="0"/>
              <a:t>手放し運転が許される世界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8517CF-299D-4D77-B1E8-C43D7315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0457"/>
            <a:ext cx="9144000" cy="4877813"/>
          </a:xfrm>
        </p:spPr>
        <p:txBody>
          <a:bodyPr>
            <a:normAutofit/>
          </a:bodyPr>
          <a:lstStyle/>
          <a:p>
            <a:pPr algn="l"/>
            <a:r>
              <a:rPr lang="ja-JP" altLang="en-US" b="1" dirty="0"/>
              <a:t>日産の次世代自動運転技術「プロパイロット</a:t>
            </a:r>
            <a:r>
              <a:rPr lang="en-US" altLang="ja-JP" b="1" dirty="0"/>
              <a:t>2.0</a:t>
            </a:r>
            <a:r>
              <a:rPr lang="ja-JP" altLang="en-US" b="1" dirty="0"/>
              <a:t>」</a:t>
            </a:r>
          </a:p>
          <a:p>
            <a:pPr algn="l"/>
            <a:r>
              <a:rPr kumimoji="1" lang="ja-JP" altLang="en-US" dirty="0"/>
              <a:t>・何が新しい？</a:t>
            </a:r>
            <a:endParaRPr kumimoji="1" lang="en-US" altLang="ja-JP" dirty="0"/>
          </a:p>
          <a:p>
            <a:pPr algn="l"/>
            <a:r>
              <a:rPr lang="ja-JP" altLang="en-US" dirty="0"/>
              <a:t>→条件付きで、手を放して</a:t>
            </a:r>
            <a:r>
              <a:rPr lang="en-US" altLang="ja-JP" dirty="0"/>
              <a:t>OK</a:t>
            </a:r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・注目した理由</a:t>
            </a:r>
            <a:endParaRPr lang="en-US" altLang="ja-JP" dirty="0"/>
          </a:p>
          <a:p>
            <a:pPr algn="l"/>
            <a:r>
              <a:rPr lang="ja-JP" altLang="en-US"/>
              <a:t>→追い越しも</a:t>
            </a:r>
            <a:r>
              <a:rPr lang="ja-JP" altLang="en-US" dirty="0"/>
              <a:t>自動化されつつある。</a:t>
            </a:r>
            <a:endParaRPr kumimoji="1" lang="en-US" altLang="ja-JP" dirty="0"/>
          </a:p>
          <a:p>
            <a:pPr algn="l"/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lang="en-US" altLang="ja-JP" dirty="0">
                <a:hlinkClick r:id="rId2"/>
              </a:rPr>
              <a:t>https://monoist.atmarkit.co.jp/mn/articles/1905/17/news057.html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6F00FF-3279-48FF-9F4C-9C5A9CBF9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31" y="2285999"/>
            <a:ext cx="4406283" cy="32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手放し運転が許される世界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手放し運転できた</dc:title>
  <dc:creator>takaaki09140914@outlook.jp</dc:creator>
  <cp:lastModifiedBy>IMCim</cp:lastModifiedBy>
  <cp:revision>8</cp:revision>
  <dcterms:created xsi:type="dcterms:W3CDTF">2019-05-21T03:28:20Z</dcterms:created>
  <dcterms:modified xsi:type="dcterms:W3CDTF">2019-05-24T05:54:43Z</dcterms:modified>
</cp:coreProperties>
</file>