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3"/>
  </p:notesMasterIdLst>
  <p:handoutMasterIdLst>
    <p:handoutMasterId r:id="rId34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56" r:id="rId22"/>
    <p:sldId id="359" r:id="rId23"/>
    <p:sldId id="358" r:id="rId24"/>
    <p:sldId id="347" r:id="rId25"/>
    <p:sldId id="348" r:id="rId26"/>
    <p:sldId id="353" r:id="rId27"/>
    <p:sldId id="354" r:id="rId28"/>
    <p:sldId id="355" r:id="rId29"/>
    <p:sldId id="360" r:id="rId30"/>
    <p:sldId id="357" r:id="rId31"/>
    <p:sldId id="3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4F8"/>
    <a:srgbClr val="0A6EFA"/>
    <a:srgbClr val="7CDAF8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86420" autoAdjust="0"/>
  </p:normalViewPr>
  <p:slideViewPr>
    <p:cSldViewPr snapToGrid="0" snapToObjects="1">
      <p:cViewPr>
        <p:scale>
          <a:sx n="90" d="100"/>
          <a:sy n="90" d="100"/>
        </p:scale>
        <p:origin x="360" y="544"/>
      </p:cViewPr>
      <p:guideLst>
        <p:guide orient="horz" pos="3838"/>
        <p:guide pos="1958"/>
        <p:guide pos="7174"/>
        <p:guide orient="horz" pos="4110"/>
        <p:guide orient="horz" pos="1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12352</TotalTime>
  <Words>2208</Words>
  <Application>Microsoft Macintosh PowerPoint</Application>
  <PresentationFormat>宽屏</PresentationFormat>
  <Paragraphs>528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等线</vt:lpstr>
      <vt:lpstr>SimHei</vt:lpstr>
      <vt:lpstr>宋体</vt:lpstr>
      <vt:lpstr>微软雅黑</vt:lpstr>
      <vt:lpstr>微软雅黑</vt:lpstr>
      <vt:lpstr>D-DIN</vt:lpstr>
      <vt:lpstr>Hiragino Sans GB W3</vt:lpstr>
      <vt:lpstr>Noto Sans S Chinese Regular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413</cp:revision>
  <dcterms:created xsi:type="dcterms:W3CDTF">2018-10-23T04:04:46Z</dcterms:created>
  <dcterms:modified xsi:type="dcterms:W3CDTF">2019-05-27T07:43:54Z</dcterms:modified>
</cp:coreProperties>
</file>