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62" d="100"/>
          <a:sy n="62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F6417-47EE-9340-BA0C-15999CC1540D}"/>
              </a:ext>
            </a:extLst>
          </p:cNvPr>
          <p:cNvSpPr txBox="1"/>
          <p:nvPr/>
        </p:nvSpPr>
        <p:spPr>
          <a:xfrm>
            <a:off x="2291787" y="1261641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scenario_connect_pc.png</a:t>
            </a:r>
          </a:p>
        </p:txBody>
      </p:sp>
      <p:sp>
        <p:nvSpPr>
          <p:cNvPr id="16" name="Freeform 62"/>
          <p:cNvSpPr>
            <a:spLocks noEditPoints="1"/>
          </p:cNvSpPr>
          <p:nvPr/>
        </p:nvSpPr>
        <p:spPr bwMode="auto">
          <a:xfrm>
            <a:off x="1736069" y="2415760"/>
            <a:ext cx="537659" cy="422285"/>
          </a:xfrm>
          <a:custGeom>
            <a:avLst/>
            <a:gdLst>
              <a:gd name="T0" fmla="*/ 39 w 72"/>
              <a:gd name="T1" fmla="*/ 24 h 56"/>
              <a:gd name="T2" fmla="*/ 48 w 72"/>
              <a:gd name="T3" fmla="*/ 15 h 56"/>
              <a:gd name="T4" fmla="*/ 48 w 72"/>
              <a:gd name="T5" fmla="*/ 5 h 56"/>
              <a:gd name="T6" fmla="*/ 52 w 72"/>
              <a:gd name="T7" fmla="*/ 1 h 56"/>
              <a:gd name="T8" fmla="*/ 56 w 72"/>
              <a:gd name="T9" fmla="*/ 5 h 56"/>
              <a:gd name="T10" fmla="*/ 56 w 72"/>
              <a:gd name="T11" fmla="*/ 12 h 56"/>
              <a:gd name="T12" fmla="*/ 64 w 72"/>
              <a:gd name="T13" fmla="*/ 12 h 56"/>
              <a:gd name="T14" fmla="*/ 68 w 72"/>
              <a:gd name="T15" fmla="*/ 16 h 56"/>
              <a:gd name="T16" fmla="*/ 64 w 72"/>
              <a:gd name="T17" fmla="*/ 20 h 56"/>
              <a:gd name="T18" fmla="*/ 54 w 72"/>
              <a:gd name="T19" fmla="*/ 20 h 56"/>
              <a:gd name="T20" fmla="*/ 44 w 72"/>
              <a:gd name="T21" fmla="*/ 31 h 56"/>
              <a:gd name="T22" fmla="*/ 44 w 72"/>
              <a:gd name="T23" fmla="*/ 32 h 56"/>
              <a:gd name="T24" fmla="*/ 36 w 72"/>
              <a:gd name="T25" fmla="*/ 40 h 56"/>
              <a:gd name="T26" fmla="*/ 28 w 72"/>
              <a:gd name="T27" fmla="*/ 32 h 56"/>
              <a:gd name="T28" fmla="*/ 36 w 72"/>
              <a:gd name="T29" fmla="*/ 24 h 56"/>
              <a:gd name="T30" fmla="*/ 39 w 72"/>
              <a:gd name="T31" fmla="*/ 24 h 56"/>
              <a:gd name="T32" fmla="*/ 36 w 72"/>
              <a:gd name="T33" fmla="*/ 0 h 56"/>
              <a:gd name="T34" fmla="*/ 39 w 72"/>
              <a:gd name="T35" fmla="*/ 0 h 56"/>
              <a:gd name="T36" fmla="*/ 42 w 72"/>
              <a:gd name="T37" fmla="*/ 4 h 56"/>
              <a:gd name="T38" fmla="*/ 38 w 72"/>
              <a:gd name="T39" fmla="*/ 8 h 56"/>
              <a:gd name="T40" fmla="*/ 36 w 72"/>
              <a:gd name="T41" fmla="*/ 8 h 56"/>
              <a:gd name="T42" fmla="*/ 20 w 72"/>
              <a:gd name="T43" fmla="*/ 24 h 56"/>
              <a:gd name="T44" fmla="*/ 20 w 72"/>
              <a:gd name="T45" fmla="*/ 28 h 56"/>
              <a:gd name="T46" fmla="*/ 16 w 72"/>
              <a:gd name="T47" fmla="*/ 28 h 56"/>
              <a:gd name="T48" fmla="*/ 8 w 72"/>
              <a:gd name="T49" fmla="*/ 38 h 56"/>
              <a:gd name="T50" fmla="*/ 18 w 72"/>
              <a:gd name="T51" fmla="*/ 48 h 56"/>
              <a:gd name="T52" fmla="*/ 54 w 72"/>
              <a:gd name="T53" fmla="*/ 48 h 56"/>
              <a:gd name="T54" fmla="*/ 64 w 72"/>
              <a:gd name="T55" fmla="*/ 38 h 56"/>
              <a:gd name="T56" fmla="*/ 62 w 72"/>
              <a:gd name="T57" fmla="*/ 32 h 56"/>
              <a:gd name="T58" fmla="*/ 61 w 72"/>
              <a:gd name="T59" fmla="*/ 30 h 56"/>
              <a:gd name="T60" fmla="*/ 62 w 72"/>
              <a:gd name="T61" fmla="*/ 25 h 56"/>
              <a:gd name="T62" fmla="*/ 67 w 72"/>
              <a:gd name="T63" fmla="*/ 26 h 56"/>
              <a:gd name="T64" fmla="*/ 69 w 72"/>
              <a:gd name="T65" fmla="*/ 28 h 56"/>
              <a:gd name="T66" fmla="*/ 72 w 72"/>
              <a:gd name="T67" fmla="*/ 38 h 56"/>
              <a:gd name="T68" fmla="*/ 54 w 72"/>
              <a:gd name="T69" fmla="*/ 56 h 56"/>
              <a:gd name="T70" fmla="*/ 18 w 72"/>
              <a:gd name="T71" fmla="*/ 56 h 56"/>
              <a:gd name="T72" fmla="*/ 0 w 72"/>
              <a:gd name="T73" fmla="*/ 38 h 56"/>
              <a:gd name="T74" fmla="*/ 12 w 72"/>
              <a:gd name="T75" fmla="*/ 21 h 56"/>
              <a:gd name="T76" fmla="*/ 36 w 72"/>
              <a:gd name="T7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" h="56">
                <a:moveTo>
                  <a:pt x="39" y="24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3"/>
                  <a:pt x="50" y="1"/>
                  <a:pt x="52" y="1"/>
                </a:cubicBezTo>
                <a:cubicBezTo>
                  <a:pt x="54" y="1"/>
                  <a:pt x="56" y="3"/>
                  <a:pt x="56" y="5"/>
                </a:cubicBezTo>
                <a:cubicBezTo>
                  <a:pt x="56" y="12"/>
                  <a:pt x="56" y="12"/>
                  <a:pt x="5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6" y="12"/>
                  <a:pt x="68" y="14"/>
                  <a:pt x="68" y="16"/>
                </a:cubicBezTo>
                <a:cubicBezTo>
                  <a:pt x="68" y="18"/>
                  <a:pt x="66" y="20"/>
                  <a:pt x="6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2"/>
                  <a:pt x="44" y="32"/>
                </a:cubicBezTo>
                <a:cubicBezTo>
                  <a:pt x="44" y="36"/>
                  <a:pt x="40" y="40"/>
                  <a:pt x="36" y="40"/>
                </a:cubicBezTo>
                <a:cubicBezTo>
                  <a:pt x="32" y="40"/>
                  <a:pt x="28" y="36"/>
                  <a:pt x="28" y="32"/>
                </a:cubicBezTo>
                <a:cubicBezTo>
                  <a:pt x="28" y="28"/>
                  <a:pt x="32" y="24"/>
                  <a:pt x="36" y="24"/>
                </a:cubicBezTo>
                <a:cubicBezTo>
                  <a:pt x="37" y="24"/>
                  <a:pt x="38" y="24"/>
                  <a:pt x="39" y="24"/>
                </a:cubicBezTo>
                <a:close/>
                <a:moveTo>
                  <a:pt x="36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2" y="2"/>
                  <a:pt x="42" y="4"/>
                </a:cubicBezTo>
                <a:cubicBezTo>
                  <a:pt x="42" y="7"/>
                  <a:pt x="40" y="8"/>
                  <a:pt x="38" y="8"/>
                </a:cubicBezTo>
                <a:cubicBezTo>
                  <a:pt x="37" y="8"/>
                  <a:pt x="37" y="8"/>
                  <a:pt x="36" y="8"/>
                </a:cubicBezTo>
                <a:cubicBezTo>
                  <a:pt x="27" y="8"/>
                  <a:pt x="20" y="15"/>
                  <a:pt x="20" y="24"/>
                </a:cubicBezTo>
                <a:cubicBezTo>
                  <a:pt x="20" y="28"/>
                  <a:pt x="20" y="28"/>
                  <a:pt x="2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2" y="29"/>
                  <a:pt x="8" y="33"/>
                  <a:pt x="8" y="38"/>
                </a:cubicBezTo>
                <a:cubicBezTo>
                  <a:pt x="8" y="44"/>
                  <a:pt x="12" y="48"/>
                  <a:pt x="18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60" y="48"/>
                  <a:pt x="64" y="44"/>
                  <a:pt x="64" y="38"/>
                </a:cubicBezTo>
                <a:cubicBezTo>
                  <a:pt x="64" y="36"/>
                  <a:pt x="63" y="34"/>
                  <a:pt x="62" y="32"/>
                </a:cubicBezTo>
                <a:cubicBezTo>
                  <a:pt x="62" y="32"/>
                  <a:pt x="62" y="32"/>
                  <a:pt x="61" y="30"/>
                </a:cubicBezTo>
                <a:cubicBezTo>
                  <a:pt x="60" y="29"/>
                  <a:pt x="60" y="26"/>
                  <a:pt x="62" y="25"/>
                </a:cubicBezTo>
                <a:cubicBezTo>
                  <a:pt x="63" y="24"/>
                  <a:pt x="66" y="24"/>
                  <a:pt x="67" y="26"/>
                </a:cubicBezTo>
                <a:cubicBezTo>
                  <a:pt x="68" y="27"/>
                  <a:pt x="68" y="27"/>
                  <a:pt x="69" y="28"/>
                </a:cubicBezTo>
                <a:cubicBezTo>
                  <a:pt x="71" y="31"/>
                  <a:pt x="72" y="34"/>
                  <a:pt x="72" y="38"/>
                </a:cubicBezTo>
                <a:cubicBezTo>
                  <a:pt x="72" y="48"/>
                  <a:pt x="64" y="56"/>
                  <a:pt x="54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8" y="56"/>
                  <a:pt x="0" y="48"/>
                  <a:pt x="0" y="38"/>
                </a:cubicBezTo>
                <a:cubicBezTo>
                  <a:pt x="0" y="30"/>
                  <a:pt x="5" y="23"/>
                  <a:pt x="12" y="21"/>
                </a:cubicBezTo>
                <a:cubicBezTo>
                  <a:pt x="14" y="9"/>
                  <a:pt x="24" y="0"/>
                  <a:pt x="36" y="0"/>
                </a:cubicBezTo>
                <a:close/>
              </a:path>
            </a:pathLst>
          </a:custGeom>
          <a:solidFill>
            <a:srgbClr val="7DC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525223" y="2968918"/>
            <a:ext cx="95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Hub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3119143" y="2326849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 flipV="1">
            <a:off x="1857297" y="3215139"/>
            <a:ext cx="0" cy="853429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114673" y="3215139"/>
            <a:ext cx="0" cy="853429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484573" y="2613554"/>
            <a:ext cx="464110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4667620" y="2613554"/>
            <a:ext cx="442318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5263561" y="2326848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305BB5-13BA-AB45-A27E-FC98EBF5B15A}"/>
              </a:ext>
            </a:extLst>
          </p:cNvPr>
          <p:cNvSpPr txBox="1"/>
          <p:nvPr/>
        </p:nvSpPr>
        <p:spPr>
          <a:xfrm>
            <a:off x="5197356" y="3142299"/>
            <a:ext cx="150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CPU Load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6837121" y="2641093"/>
            <a:ext cx="442318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D266B39-5F1A-4F9C-BE69-6F7C3D789E03}"/>
              </a:ext>
            </a:extLst>
          </p:cNvPr>
          <p:cNvSpPr/>
          <p:nvPr/>
        </p:nvSpPr>
        <p:spPr>
          <a:xfrm>
            <a:off x="1393779" y="4185597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55CA38-EB8B-4050-90C7-59C1E6CF2431}"/>
              </a:ext>
            </a:extLst>
          </p:cNvPr>
          <p:cNvSpPr/>
          <p:nvPr/>
        </p:nvSpPr>
        <p:spPr>
          <a:xfrm>
            <a:off x="7535357" y="2326848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CC1585-0C55-414E-9627-C7E86F4D68E2}"/>
              </a:ext>
            </a:extLst>
          </p:cNvPr>
          <p:cNvSpPr/>
          <p:nvPr/>
        </p:nvSpPr>
        <p:spPr>
          <a:xfrm>
            <a:off x="9786601" y="2309835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线箭头连接符 101">
            <a:extLst>
              <a:ext uri="{FF2B5EF4-FFF2-40B4-BE49-F238E27FC236}">
                <a16:creationId xmlns:a16="http://schemas.microsoft.com/office/drawing/2014/main" id="{4FC01323-2EB0-489F-A357-308745550961}"/>
              </a:ext>
            </a:extLst>
          </p:cNvPr>
          <p:cNvCxnSpPr>
            <a:cxnSpLocks/>
          </p:cNvCxnSpPr>
          <p:nvPr/>
        </p:nvCxnSpPr>
        <p:spPr>
          <a:xfrm>
            <a:off x="9136823" y="2634102"/>
            <a:ext cx="442318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">
            <a:extLst>
              <a:ext uri="{FF2B5EF4-FFF2-40B4-BE49-F238E27FC236}">
                <a16:creationId xmlns:a16="http://schemas.microsoft.com/office/drawing/2014/main" id="{79CDFCC6-F166-42F5-A142-4620D6FE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593" y="3055281"/>
            <a:ext cx="1128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kumimoji="1" lang="en-US" altLang="zh-CN" sz="1000" b="1" dirty="0">
                <a:solidFill>
                  <a:srgbClr val="383C57"/>
                </a:solidFill>
                <a:cs typeface="Arial" panose="020B0604020202020204" pitchFamily="34" charset="0"/>
              </a:rPr>
              <a:t>Calculate Memory </a:t>
            </a:r>
          </a:p>
          <a:p>
            <a:pPr algn="ctr">
              <a:defRPr/>
            </a:pPr>
            <a:r>
              <a:rPr kumimoji="1" lang="en-US" altLang="zh-CN" sz="1000" b="1" dirty="0">
                <a:solidFill>
                  <a:srgbClr val="383C57"/>
                </a:solidFill>
                <a:cs typeface="Arial" panose="020B0604020202020204" pitchFamily="34" charset="0"/>
              </a:rPr>
              <a:t>Usage Percentage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FE232A-BE61-4248-9A89-D6F7B63E3660}"/>
              </a:ext>
            </a:extLst>
          </p:cNvPr>
          <p:cNvSpPr txBox="1"/>
          <p:nvPr/>
        </p:nvSpPr>
        <p:spPr>
          <a:xfrm>
            <a:off x="914104" y="3497854"/>
            <a:ext cx="95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EnOS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F1C936-61DD-4B7C-B14E-CBDD28DB18AC}"/>
              </a:ext>
            </a:extLst>
          </p:cNvPr>
          <p:cNvSpPr txBox="1"/>
          <p:nvPr/>
        </p:nvSpPr>
        <p:spPr>
          <a:xfrm>
            <a:off x="2068918" y="3360682"/>
            <a:ext cx="95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Attributes and send command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CA551A6A-EC6E-3846-9412-FB94E55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13" y="4659682"/>
            <a:ext cx="117981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kumimoji="1" lang="en-US" altLang="zh-CN" sz="1000" b="1" dirty="0">
                <a:solidFill>
                  <a:srgbClr val="383C57"/>
                </a:solidFill>
                <a:cs typeface="Arial" panose="020B0604020202020204" pitchFamily="34" charset="0"/>
              </a:rPr>
              <a:t>Personal Computer</a:t>
            </a:r>
            <a:endParaRPr kumimoji="1" lang="zh-CN" altLang="en-US" sz="1000" b="1" dirty="0">
              <a:solidFill>
                <a:srgbClr val="383C57"/>
              </a:solidFill>
              <a:cs typeface="Arial" panose="020B0604020202020204" pitchFamily="34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289B2BA-6D58-F04C-92C4-CEF48088D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297" y="4185597"/>
            <a:ext cx="437903" cy="518763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D6E870BA-9992-4546-9F0F-7678EAA9C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314" y="2345874"/>
            <a:ext cx="426496" cy="426496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00F6FB11-E3A6-E64C-9935-9B24B1F1F8E6}"/>
              </a:ext>
            </a:extLst>
          </p:cNvPr>
          <p:cNvSpPr txBox="1"/>
          <p:nvPr/>
        </p:nvSpPr>
        <p:spPr>
          <a:xfrm>
            <a:off x="3119142" y="3142299"/>
            <a:ext cx="136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Storage Policy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0317252-98CE-4549-977C-0FE97E6E47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5496" y="2375791"/>
            <a:ext cx="485729" cy="346949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A4320417-77F3-4B4B-AE87-6775B140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313" y="3080743"/>
            <a:ext cx="1115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kumimoji="1" lang="en-US" altLang="zh-CN" sz="1000" b="1" dirty="0">
                <a:solidFill>
                  <a:srgbClr val="383C57"/>
                </a:solidFill>
                <a:cs typeface="Arial" panose="020B0604020202020204" pitchFamily="34" charset="0"/>
              </a:rPr>
              <a:t>Control Data </a:t>
            </a:r>
          </a:p>
          <a:p>
            <a:pPr algn="ctr">
              <a:defRPr/>
            </a:pPr>
            <a:r>
              <a:rPr kumimoji="1" lang="en-US" altLang="zh-CN" sz="1000" b="1" dirty="0">
                <a:solidFill>
                  <a:srgbClr val="383C57"/>
                </a:solidFill>
                <a:cs typeface="Arial" panose="020B0604020202020204" pitchFamily="34" charset="0"/>
              </a:rPr>
              <a:t>Uploading Interval</a:t>
            </a:r>
            <a:endParaRPr kumimoji="1" lang="zh-CN" altLang="en-US" sz="1000" b="1" dirty="0">
              <a:solidFill>
                <a:srgbClr val="383C57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C859621-D6B0-4279-AD83-8E8D991AFC66}"/>
              </a:ext>
            </a:extLst>
          </p:cNvPr>
          <p:cNvSpPr txBox="1"/>
          <p:nvPr/>
        </p:nvSpPr>
        <p:spPr>
          <a:xfrm>
            <a:off x="3119143" y="2727636"/>
            <a:ext cx="136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TSDB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983743-49E2-4E75-AF5B-74E17FF9E72E}"/>
              </a:ext>
            </a:extLst>
          </p:cNvPr>
          <p:cNvSpPr txBox="1"/>
          <p:nvPr/>
        </p:nvSpPr>
        <p:spPr>
          <a:xfrm>
            <a:off x="5256625" y="2756766"/>
            <a:ext cx="150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Service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066F8EA-F5C4-44FE-8EA1-29B662896A51}"/>
              </a:ext>
            </a:extLst>
          </p:cNvPr>
          <p:cNvSpPr txBox="1"/>
          <p:nvPr/>
        </p:nvSpPr>
        <p:spPr>
          <a:xfrm>
            <a:off x="7469154" y="2738243"/>
            <a:ext cx="150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Service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7DCA0D2-E375-41E1-AC58-56111B7F261B}"/>
              </a:ext>
            </a:extLst>
          </p:cNvPr>
          <p:cNvSpPr txBox="1"/>
          <p:nvPr/>
        </p:nvSpPr>
        <p:spPr>
          <a:xfrm>
            <a:off x="9720398" y="2710913"/>
            <a:ext cx="150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Engine</a:t>
            </a:r>
            <a:endParaRPr kumimoji="1" lang="zh-CN" altLang="en-US" sz="10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Jimmy Chen</cp:lastModifiedBy>
  <cp:revision>23</cp:revision>
  <dcterms:created xsi:type="dcterms:W3CDTF">2019-04-21T13:12:29Z</dcterms:created>
  <dcterms:modified xsi:type="dcterms:W3CDTF">2019-09-16T09:15:39Z</dcterms:modified>
</cp:coreProperties>
</file>