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3" r:id="rId1"/>
  </p:sldMasterIdLst>
  <p:notesMasterIdLst>
    <p:notesMasterId r:id="rId12"/>
  </p:notesMasterIdLst>
  <p:handoutMasterIdLst>
    <p:handoutMasterId r:id="rId13"/>
  </p:handoutMasterIdLst>
  <p:sldIdLst>
    <p:sldId id="317" r:id="rId2"/>
    <p:sldId id="319" r:id="rId3"/>
    <p:sldId id="321" r:id="rId4"/>
    <p:sldId id="320" r:id="rId5"/>
    <p:sldId id="322" r:id="rId6"/>
    <p:sldId id="318" r:id="rId7"/>
    <p:sldId id="323" r:id="rId8"/>
    <p:sldId id="316" r:id="rId9"/>
    <p:sldId id="315" r:id="rId10"/>
    <p:sldId id="31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D9E7"/>
    <a:srgbClr val="0A6EFA"/>
    <a:srgbClr val="A2A5BC"/>
    <a:srgbClr val="5E6280"/>
    <a:srgbClr val="F5F5FB"/>
    <a:srgbClr val="BCBDD1"/>
    <a:srgbClr val="D8D9E6"/>
    <a:srgbClr val="393C57"/>
    <a:srgbClr val="737893"/>
    <a:srgbClr val="F5F5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07" autoAdjust="0"/>
    <p:restoredTop sz="86420" autoAdjust="0"/>
  </p:normalViewPr>
  <p:slideViewPr>
    <p:cSldViewPr snapToGrid="0" snapToObjects="1">
      <p:cViewPr varScale="1">
        <p:scale>
          <a:sx n="69" d="100"/>
          <a:sy n="69" d="100"/>
        </p:scale>
        <p:origin x="696" y="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35" d="100"/>
        <a:sy n="135" d="100"/>
      </p:scale>
      <p:origin x="0" y="0"/>
    </p:cViewPr>
  </p:notesTextViewPr>
  <p:sorterViewPr>
    <p:cViewPr varScale="1">
      <p:scale>
        <a:sx n="1" d="1"/>
        <a:sy n="1" d="1"/>
      </p:scale>
      <p:origin x="0" y="-3880"/>
    </p:cViewPr>
  </p:sorterViewPr>
  <p:notesViewPr>
    <p:cSldViewPr snapToGrid="0" snapToObjects="1">
      <p:cViewPr varScale="1">
        <p:scale>
          <a:sx n="82" d="100"/>
          <a:sy n="82" d="100"/>
        </p:scale>
        <p:origin x="1944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277FB0-21EC-48C5-90B0-184600466A6C}" type="datetimeFigureOut">
              <a:rPr lang="zh-CN" altLang="en-US" smtClean="0"/>
              <a:t>2018/12/11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C81CB4-F5E1-40E2-9812-52B2D7A8BD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13241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967889-4715-5C4F-A252-FFC716185AB6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52F4FD-F37B-824F-9065-E749C04D2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063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A7E170CF-F0AC-EF46-B31F-07489DE3C2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6419" y="2792828"/>
            <a:ext cx="10939163" cy="997483"/>
          </a:xfrm>
        </p:spPr>
        <p:txBody>
          <a:bodyPr>
            <a:normAutofit/>
          </a:bodyPr>
          <a:lstStyle>
            <a:lvl1pPr algn="ctr">
              <a:defRPr sz="4800" baseline="0">
                <a:solidFill>
                  <a:schemeClr val="tx1"/>
                </a:solidFill>
                <a:latin typeface="D-DIN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kumimoji="1" lang="en-US" altLang="zh-CN" dirty="0"/>
              <a:t>Main title</a:t>
            </a:r>
            <a:endParaRPr kumimoji="1"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626419" y="4046538"/>
            <a:ext cx="10939163" cy="728662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CN" dirty="0"/>
              <a:t>Subtitle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59E3D55-B659-6543-9416-5771A504B80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35360" y="305833"/>
            <a:ext cx="1296144" cy="321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392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8BBD59B-EA63-8A49-8638-FFA379C477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58120" r="17838" b="1"/>
          <a:stretch/>
        </p:blipFill>
        <p:spPr>
          <a:xfrm>
            <a:off x="8158273" y="71161"/>
            <a:ext cx="4033727" cy="94379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75D2B0B-5D85-264E-8A51-96BA0CAB8F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0451" y="175940"/>
            <a:ext cx="10939163" cy="50626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800" b="1" baseline="0">
                <a:latin typeface="D-DIN" panose="020B0504030202030204" pitchFamily="34" charset="0"/>
              </a:defRPr>
            </a:lvl1pPr>
          </a:lstStyle>
          <a:p>
            <a:r>
              <a:rPr kumimoji="1" lang="en-US" altLang="zh-CN" dirty="0"/>
              <a:t>Page Title</a:t>
            </a:r>
            <a:endParaRPr kumimoji="1"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0CDA8D5C-96C0-6840-A885-BAA52A02F92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70451" y="682207"/>
            <a:ext cx="10939162" cy="4110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lang="zh-CN" altLang="en-US" sz="2000" b="0" i="0" kern="1200" baseline="0" dirty="0" smtClean="0">
                <a:solidFill>
                  <a:schemeClr val="bg1"/>
                </a:solidFill>
                <a:latin typeface="D-DIN" panose="020B0504030202030204" pitchFamily="34" charset="0"/>
                <a:ea typeface="微软雅黑" panose="020B0503020204020204" pitchFamily="34" charset="-122"/>
                <a:cs typeface="+mj-cs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kumimoji="1" lang="en-US" altLang="zh-CN" dirty="0"/>
              <a:t>Page Subtitle</a:t>
            </a:r>
            <a:endParaRPr kumimoji="1" lang="zh-CN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83F12B29-E30B-2648-A367-59F1D875199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70450" y="1319439"/>
            <a:ext cx="10939163" cy="4836431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 sz="24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buClr>
                <a:schemeClr val="accent2"/>
              </a:buClr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buClr>
                <a:schemeClr val="accent2"/>
              </a:buClr>
              <a:defRPr sz="1800" baseline="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buClr>
                <a:schemeClr val="accent2"/>
              </a:buClr>
              <a:defRPr sz="1600" baseline="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buClr>
                <a:schemeClr val="accent2"/>
              </a:buClr>
              <a:defRPr sz="1400" baseline="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kumimoji="1" lang="en-US" altLang="zh-CN" dirty="0"/>
              <a:t>Content</a:t>
            </a:r>
            <a:endParaRPr kumimoji="1" lang="zh-CN" altLang="en-US" dirty="0"/>
          </a:p>
          <a:p>
            <a:pPr lvl="1"/>
            <a:r>
              <a:rPr kumimoji="1" lang="en-US" altLang="zh-CN" dirty="0"/>
              <a:t>Level 2 content</a:t>
            </a:r>
            <a:endParaRPr kumimoji="1" lang="zh-CN" altLang="en-US" dirty="0"/>
          </a:p>
          <a:p>
            <a:pPr lvl="2"/>
            <a:r>
              <a:rPr kumimoji="1" lang="en-US" altLang="zh-CN" dirty="0"/>
              <a:t>Level 3 content</a:t>
            </a:r>
            <a:endParaRPr kumimoji="1" lang="zh-CN" altLang="en-US" dirty="0"/>
          </a:p>
          <a:p>
            <a:pPr lvl="3"/>
            <a:r>
              <a:rPr kumimoji="1" lang="en-US" altLang="zh-CN" dirty="0"/>
              <a:t>Level 4 content</a:t>
            </a:r>
            <a:endParaRPr kumimoji="1" lang="zh-CN" altLang="en-US" dirty="0"/>
          </a:p>
          <a:p>
            <a:pPr lvl="4"/>
            <a:r>
              <a:rPr kumimoji="1" lang="en-US" altLang="zh-CN" dirty="0"/>
              <a:t>Level 5 content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3086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16235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24F26170-BCDC-6241-B6E3-40E4E56FF80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3641265" y="2189943"/>
            <a:ext cx="4909470" cy="225352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33E0E690-DE61-6E4A-A576-31685F59331C}"/>
              </a:ext>
            </a:extLst>
          </p:cNvPr>
          <p:cNvSpPr/>
          <p:nvPr userDrawn="1"/>
        </p:nvSpPr>
        <p:spPr>
          <a:xfrm>
            <a:off x="6957255" y="3553966"/>
            <a:ext cx="4388077" cy="745126"/>
          </a:xfrm>
          <a:prstGeom prst="rect">
            <a:avLst/>
          </a:prstGeom>
        </p:spPr>
        <p:txBody>
          <a:bodyPr wrap="square" bIns="108000">
            <a:spAutoFit/>
          </a:bodyPr>
          <a:lstStyle/>
          <a:p>
            <a:pPr>
              <a:lnSpc>
                <a:spcPts val="4560"/>
              </a:lnSpc>
            </a:pPr>
            <a:r>
              <a:rPr lang="en-US" altLang="zh-CN" sz="5400" b="1" baseline="0" dirty="0">
                <a:solidFill>
                  <a:schemeClr val="tx1"/>
                </a:solidFill>
                <a:latin typeface="D-DIN" panose="020B0504030202030204" pitchFamily="34" charset="0"/>
                <a:ea typeface="微软雅黑" panose="020B0503020204020204" pitchFamily="34" charset="-122"/>
                <a:cs typeface="Helvetica Neue Medium" charset="0"/>
              </a:rPr>
              <a:t>THANKS</a:t>
            </a:r>
            <a:endParaRPr lang="zh-CN" altLang="en-US" sz="5400" b="1" baseline="0" dirty="0">
              <a:solidFill>
                <a:schemeClr val="tx1"/>
              </a:solidFill>
              <a:latin typeface="D-DIN" panose="020B0504030202030204" pitchFamily="34" charset="0"/>
              <a:ea typeface="微软雅黑" panose="020B0503020204020204" pitchFamily="34" charset="-122"/>
              <a:cs typeface="Helvetica Neue Medium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E3B1D64-2082-5040-BA64-3D0081D1DFC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0351" y="1923638"/>
            <a:ext cx="2468536" cy="726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7627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ny Slogan C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13">
            <a:extLst>
              <a:ext uri="{FF2B5EF4-FFF2-40B4-BE49-F238E27FC236}">
                <a16:creationId xmlns:a16="http://schemas.microsoft.com/office/drawing/2014/main" id="{2F470F9D-DC11-2A4C-9E74-E5183B198C4C}"/>
              </a:ext>
            </a:extLst>
          </p:cNvPr>
          <p:cNvSpPr/>
          <p:nvPr userDrawn="1"/>
        </p:nvSpPr>
        <p:spPr>
          <a:xfrm>
            <a:off x="1630198" y="3066206"/>
            <a:ext cx="8931605" cy="6797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lnSpc>
                <a:spcPct val="90000"/>
              </a:lnSpc>
              <a:spcBef>
                <a:spcPct val="0"/>
              </a:spcBef>
              <a:buNone/>
            </a:pPr>
            <a:r>
              <a:rPr kumimoji="1" lang="zh-CN" altLang="en-US" sz="3200" b="1" i="0" baseline="0" dirty="0">
                <a:solidFill>
                  <a:schemeClr val="tx1"/>
                </a:solidFill>
                <a:latin typeface="D-DIN" panose="020B0504030202030204" pitchFamily="34" charset="0"/>
                <a:ea typeface="微软雅黑" panose="020B0503020204020204" pitchFamily="34" charset="-122"/>
                <a:cs typeface="+mj-cs"/>
              </a:rPr>
              <a:t>为人类的可持续未来解决挑战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A38A1CD-9896-2D41-B82E-6E395078105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41000" y="4697130"/>
            <a:ext cx="2135120" cy="530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7792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ny Slogan 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79160" y="4723422"/>
            <a:ext cx="2033680" cy="503999"/>
          </a:xfrm>
          <a:prstGeom prst="rect">
            <a:avLst/>
          </a:prstGeom>
        </p:spPr>
      </p:pic>
      <p:sp>
        <p:nvSpPr>
          <p:cNvPr id="8" name="矩形 13">
            <a:extLst>
              <a:ext uri="{FF2B5EF4-FFF2-40B4-BE49-F238E27FC236}">
                <a16:creationId xmlns:a16="http://schemas.microsoft.com/office/drawing/2014/main" id="{DA8EC5F7-D371-0541-ACF5-7DFF4E987E6A}"/>
              </a:ext>
            </a:extLst>
          </p:cNvPr>
          <p:cNvSpPr/>
          <p:nvPr userDrawn="1"/>
        </p:nvSpPr>
        <p:spPr>
          <a:xfrm>
            <a:off x="1630198" y="3066206"/>
            <a:ext cx="8931605" cy="6797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182563" algn="ctr">
              <a:lnSpc>
                <a:spcPct val="150000"/>
              </a:lnSpc>
              <a:spcBef>
                <a:spcPct val="50000"/>
              </a:spcBef>
              <a:defRPr/>
            </a:pPr>
            <a:r>
              <a:rPr lang="en-US" altLang="zh-TW" sz="3200" b="1" baseline="0" dirty="0">
                <a:solidFill>
                  <a:schemeClr val="tx1"/>
                </a:solidFill>
                <a:latin typeface="D-DIN" panose="020B0504030202030204" pitchFamily="34" charset="0"/>
                <a:ea typeface="微软雅黑" panose="020B0503020204020204" pitchFamily="34" charset="-122"/>
              </a:rPr>
              <a:t>Solving the Challenges for a Sustainable Future</a:t>
            </a:r>
            <a:endParaRPr lang="zh-CN" altLang="en-US" sz="3200" b="1" baseline="0" dirty="0">
              <a:solidFill>
                <a:schemeClr val="tx1"/>
              </a:solidFill>
              <a:latin typeface="D-DIN" panose="020B0504030202030204" pitchFamily="34" charset="0"/>
              <a:ea typeface="微软雅黑" panose="020B0503020204020204" pitchFamily="34" charset="-122"/>
              <a:cs typeface="SimHei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B2E00D7-CB12-0C42-9841-E0167158A75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041000" y="4697130"/>
            <a:ext cx="2135120" cy="530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1285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ny Slogan 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5F70823-71DF-D34E-955F-3B6876C9F83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41000" y="4697130"/>
            <a:ext cx="2135120" cy="530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052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OS 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7">
            <a:extLst>
              <a:ext uri="{FF2B5EF4-FFF2-40B4-BE49-F238E27FC236}">
                <a16:creationId xmlns:a16="http://schemas.microsoft.com/office/drawing/2014/main" id="{2DCE76AB-D4DC-1F4E-A0A9-4418E61BCA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6419" y="2792828"/>
            <a:ext cx="10939163" cy="997483"/>
          </a:xfrm>
        </p:spPr>
        <p:txBody>
          <a:bodyPr>
            <a:normAutofit/>
          </a:bodyPr>
          <a:lstStyle>
            <a:lvl1pPr algn="ctr">
              <a:defRPr sz="4800" baseline="0">
                <a:solidFill>
                  <a:schemeClr val="tx1"/>
                </a:solidFill>
                <a:latin typeface="D-DIN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kumimoji="1" lang="en-US" altLang="zh-CN" dirty="0"/>
              <a:t>Main title</a:t>
            </a:r>
            <a:endParaRPr kumimoji="1" lang="zh-CN" altLang="en-US" dirty="0"/>
          </a:p>
        </p:txBody>
      </p:sp>
      <p:sp>
        <p:nvSpPr>
          <p:cNvPr id="10" name="文本占位符 5">
            <a:extLst>
              <a:ext uri="{FF2B5EF4-FFF2-40B4-BE49-F238E27FC236}">
                <a16:creationId xmlns:a16="http://schemas.microsoft.com/office/drawing/2014/main" id="{5A337670-0DCD-884A-8565-4D5BA079376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6419" y="4046538"/>
            <a:ext cx="10939163" cy="728662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CN" dirty="0"/>
              <a:t>Subtitle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25842590-CAD4-4E49-B003-B01451FE273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35360" y="305833"/>
            <a:ext cx="1296144" cy="321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36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F9BE9024-33A1-E14C-94BD-D3BCF18E8CA5}"/>
              </a:ext>
            </a:extLst>
          </p:cNvPr>
          <p:cNvSpPr/>
          <p:nvPr userDrawn="1"/>
        </p:nvSpPr>
        <p:spPr>
          <a:xfrm>
            <a:off x="5227292" y="1586286"/>
            <a:ext cx="720000" cy="72000"/>
          </a:xfrm>
          <a:prstGeom prst="rect">
            <a:avLst/>
          </a:prstGeom>
          <a:solidFill>
            <a:srgbClr val="0069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标题 12">
            <a:extLst>
              <a:ext uri="{FF2B5EF4-FFF2-40B4-BE49-F238E27FC236}">
                <a16:creationId xmlns:a16="http://schemas.microsoft.com/office/drawing/2014/main" id="{DF32DF3F-BDE3-DB49-96FB-8271B8CB0F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99276" y="586749"/>
            <a:ext cx="6464074" cy="732097"/>
          </a:xfrm>
          <a:prstGeom prst="rect">
            <a:avLst/>
          </a:prstGeom>
        </p:spPr>
        <p:txBody>
          <a:bodyPr anchor="b"/>
          <a:lstStyle>
            <a:lvl1pPr>
              <a:defRPr b="1" baseline="0">
                <a:latin typeface="D-DIN" charset="0"/>
                <a:ea typeface="微软雅黑" panose="020B0503020204020204" pitchFamily="34" charset="-122"/>
              </a:defRPr>
            </a:lvl1pPr>
          </a:lstStyle>
          <a:p>
            <a:r>
              <a:rPr kumimoji="1" lang="en-US" altLang="zh-CN" dirty="0"/>
              <a:t>Table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17" name="文本占位符 16">
            <a:extLst>
              <a:ext uri="{FF2B5EF4-FFF2-40B4-BE49-F238E27FC236}">
                <a16:creationId xmlns:a16="http://schemas.microsoft.com/office/drawing/2014/main" id="{CD1095AD-68A0-5744-A0D1-2DC357B6BDD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099050" y="2110154"/>
            <a:ext cx="6464300" cy="3956595"/>
          </a:xfrm>
          <a:prstGeom prst="rect">
            <a:avLst/>
          </a:prstGeom>
        </p:spPr>
        <p:txBody>
          <a:bodyPr/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2800"/>
              </a:spcBef>
              <a:spcAft>
                <a:spcPts val="0"/>
              </a:spcAft>
              <a:buClr>
                <a:srgbClr val="0069FE"/>
              </a:buClr>
              <a:buSzTx/>
              <a:buFont typeface="Arial" panose="020B0604020202020204" pitchFamily="34" charset="0"/>
              <a:buChar char="•"/>
              <a:tabLst/>
              <a:defRPr kumimoji="1" lang="en-US" altLang="zh-CN" sz="1600" b="0" i="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charset="0"/>
              </a:defRPr>
            </a:lvl1pPr>
          </a:lstStyle>
          <a:p>
            <a:pPr lvl="0"/>
            <a:r>
              <a:rPr kumimoji="1" lang="en-US" altLang="zh-CN" dirty="0"/>
              <a:t>Input 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1</a:t>
            </a:r>
            <a:endParaRPr kumimoji="1" lang="zh-CN" altLang="en-US" dirty="0"/>
          </a:p>
          <a:p>
            <a:pPr lvl="0"/>
            <a:r>
              <a:rPr kumimoji="1" lang="en-US" altLang="zh-CN" dirty="0"/>
              <a:t>Input 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2</a:t>
            </a:r>
            <a:endParaRPr kumimoji="1" lang="zh-CN" altLang="en-US" dirty="0"/>
          </a:p>
          <a:p>
            <a:pPr lvl="0"/>
            <a:r>
              <a:rPr kumimoji="1" lang="en-US" altLang="zh-CN" dirty="0"/>
              <a:t>Input 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3</a:t>
            </a:r>
            <a:endParaRPr kumimoji="1" lang="zh-CN" altLang="en-US" dirty="0"/>
          </a:p>
          <a:p>
            <a:pPr lvl="0"/>
            <a:r>
              <a:rPr kumimoji="1" lang="en-US" altLang="zh-CN" dirty="0"/>
              <a:t>Input 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sp>
        <p:nvSpPr>
          <p:cNvPr id="11" name="图片占位符 2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4659313" cy="6858000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zh-CN" dirty="0"/>
              <a:t>Insert Picture 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285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E3C7E898-7F38-A341-8F12-257C8833BC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3696876" y="3088493"/>
            <a:ext cx="4909470" cy="225352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9" name="标题 12">
            <a:extLst>
              <a:ext uri="{FF2B5EF4-FFF2-40B4-BE49-F238E27FC236}">
                <a16:creationId xmlns:a16="http://schemas.microsoft.com/office/drawing/2014/main" id="{A5A0AEA6-D1F3-9B48-9B1B-082A3791AA2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37414" y="2682654"/>
            <a:ext cx="5996744" cy="3571189"/>
          </a:xfrm>
        </p:spPr>
        <p:txBody>
          <a:bodyPr anchor="t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2400"/>
              </a:spcAft>
              <a:buNone/>
              <a:defRPr kumimoji="1" lang="zh-CN" altLang="en-US" sz="4800" b="1" i="0" kern="1200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D-DIN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kumimoji="1" lang="en-US" altLang="zh-CN" dirty="0"/>
              <a:t>Chapter Title</a:t>
            </a:r>
            <a:endParaRPr kumimoji="1"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F574919D-C1F8-D746-929F-3042C97F4EF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266" y="1655300"/>
            <a:ext cx="3490529" cy="1027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548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5AFBA233-D39D-FF41-AF69-BEDFA7C01FE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05394" y="3641499"/>
            <a:ext cx="9968165" cy="88614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5400" b="1" baseline="0">
                <a:solidFill>
                  <a:schemeClr val="tx1"/>
                </a:solidFill>
                <a:latin typeface="D-DIN" panose="020B0504030202030204" pitchFamily="34" charset="0"/>
                <a:cs typeface="Arial" panose="020B0604020202020204" pitchFamily="34" charset="0"/>
              </a:defRPr>
            </a:lvl1pPr>
          </a:lstStyle>
          <a:p>
            <a:r>
              <a:rPr kumimoji="1" lang="en-US" altLang="zh-CN" dirty="0"/>
              <a:t>Chapter Title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DC8986D-C1E7-1249-8F58-A1B1067848E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1242141" y="1141159"/>
            <a:ext cx="4909470" cy="225352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2509202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Cover with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0F5654AE-2345-1148-A1CD-48FF22B183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2374881" y="1431505"/>
            <a:ext cx="4909470" cy="225352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394823E2-AD20-3E4B-B47A-D5E8023A2C1F}"/>
              </a:ext>
            </a:extLst>
          </p:cNvPr>
          <p:cNvSpPr/>
          <p:nvPr userDrawn="1"/>
        </p:nvSpPr>
        <p:spPr>
          <a:xfrm>
            <a:off x="886012" y="2487569"/>
            <a:ext cx="720000" cy="72000"/>
          </a:xfrm>
          <a:prstGeom prst="rect">
            <a:avLst/>
          </a:prstGeom>
          <a:solidFill>
            <a:srgbClr val="0069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标题 10">
            <a:extLst>
              <a:ext uri="{FF2B5EF4-FFF2-40B4-BE49-F238E27FC236}">
                <a16:creationId xmlns:a16="http://schemas.microsoft.com/office/drawing/2014/main" id="{D99D39CF-E105-C741-A4C9-203EB203B7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79574" y="3203773"/>
            <a:ext cx="5430040" cy="3152577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4800" b="1" baseline="0">
                <a:latin typeface="D-DIN" charset="0"/>
                <a:ea typeface="微软雅黑" panose="020B0503020204020204" pitchFamily="34" charset="-122"/>
              </a:defRPr>
            </a:lvl1pPr>
          </a:lstStyle>
          <a:p>
            <a:r>
              <a:rPr kumimoji="1" lang="en-US" altLang="zh-CN" dirty="0"/>
              <a:t>Chapter Title</a:t>
            </a:r>
            <a:endParaRPr kumimoji="1" lang="zh-CN" altLang="en-US" dirty="0"/>
          </a:p>
        </p:txBody>
      </p:sp>
      <p:sp>
        <p:nvSpPr>
          <p:cNvPr id="13" name="文本占位符 12">
            <a:extLst>
              <a:ext uri="{FF2B5EF4-FFF2-40B4-BE49-F238E27FC236}">
                <a16:creationId xmlns:a16="http://schemas.microsoft.com/office/drawing/2014/main" id="{A5FA71B2-DD1C-6244-B62F-6A7BC33226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68024" y="802449"/>
            <a:ext cx="2691227" cy="16851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kumimoji="0" lang="zh-CN" altLang="en-US" sz="1100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D-DIN" panose="020B0504030202030204" pitchFamily="34" charset="0"/>
                <a:ea typeface="Helvetica Neue Thin" charset="0"/>
                <a:cs typeface="Helvetica Neue Thin" charset="0"/>
              </a:defRPr>
            </a:lvl1pPr>
            <a:lvl2pPr marL="457200" indent="0">
              <a:buNone/>
              <a:defRPr kumimoji="0" lang="zh-CN" altLang="en-US" sz="11000" u="none" strike="noStrike" kern="1200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 Neue Thin" charset="0"/>
                <a:ea typeface="Helvetica Neue Thin" charset="0"/>
                <a:cs typeface="Helvetica Neue Thin" charset="0"/>
              </a:defRPr>
            </a:lvl2pPr>
            <a:lvl3pPr marL="914400" indent="0">
              <a:buNone/>
              <a:defRPr kumimoji="0" lang="zh-CN" altLang="en-US" sz="11000" u="none" strike="noStrike" kern="1200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 Neue Thin" charset="0"/>
                <a:ea typeface="Helvetica Neue Thin" charset="0"/>
                <a:cs typeface="Helvetica Neue Thin" charset="0"/>
              </a:defRPr>
            </a:lvl3pPr>
            <a:lvl4pPr marL="1371600" indent="0">
              <a:buNone/>
              <a:defRPr kumimoji="0" lang="zh-CN" altLang="en-US" sz="11000" u="none" strike="noStrike" kern="1200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 Neue Thin" charset="0"/>
                <a:ea typeface="Helvetica Neue Thin" charset="0"/>
                <a:cs typeface="Helvetica Neue Thin" charset="0"/>
              </a:defRPr>
            </a:lvl4pPr>
            <a:lvl5pPr marL="1828800" indent="0">
              <a:buNone/>
              <a:defRPr kumimoji="0" lang="zh-CN" altLang="en-US" sz="11000" u="none" strike="noStrike" kern="1200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 Neue Thin" charset="0"/>
                <a:ea typeface="Helvetica Neue Thin" charset="0"/>
                <a:cs typeface="Helvetica Neue Thin" charset="0"/>
              </a:defRPr>
            </a:lvl5pPr>
          </a:lstStyle>
          <a:p>
            <a:pPr lvl="0"/>
            <a:r>
              <a:rPr kumimoji="1" lang="en-US" altLang="zh-CN" dirty="0"/>
              <a:t>01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87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ig Title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CF0F8443-4F4A-FE4C-B832-D67B3D8E9E1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7020454" y="266502"/>
            <a:ext cx="4909470" cy="225352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AE6970AB-475F-FD49-A930-C48EB18AE83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928074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 b="1" baseline="0">
                <a:solidFill>
                  <a:schemeClr val="tx1"/>
                </a:solidFill>
                <a:latin typeface="D-DIN" charset="0"/>
                <a:ea typeface="微软雅黑" panose="020B0503020204020204" pitchFamily="34" charset="-122"/>
              </a:defRPr>
            </a:lvl1pPr>
          </a:lstStyle>
          <a:p>
            <a:r>
              <a:rPr kumimoji="1" lang="en-US" altLang="zh-CN" dirty="0"/>
              <a:t>Chapter Title or Quotes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83655D9-431D-E04D-BAD4-C72BE3618E31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3933305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n-US" altLang="zh-CN" dirty="0"/>
              <a:t>Chapter Subtitle or Source Name of the Quotes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8000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026F0129-0BA9-5F4D-9DB6-138909AD26C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9727" r="17838" b="1"/>
          <a:stretch/>
        </p:blipFill>
        <p:spPr>
          <a:xfrm>
            <a:off x="8137253" y="0"/>
            <a:ext cx="4033727" cy="68220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EC77A0-D7A3-7E4C-91CF-2DBF08B12D3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70450" y="1319439"/>
            <a:ext cx="10939163" cy="4836431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 sz="24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buClr>
                <a:schemeClr val="accent2"/>
              </a:buClr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buClr>
                <a:schemeClr val="accent2"/>
              </a:buClr>
              <a:defRPr sz="1800" baseline="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buClr>
                <a:schemeClr val="accent2"/>
              </a:buClr>
              <a:defRPr sz="1600" baseline="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buClr>
                <a:schemeClr val="accent2"/>
              </a:buClr>
              <a:defRPr sz="1400" baseline="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kumimoji="1" lang="en-US" altLang="zh-CN" dirty="0"/>
              <a:t>Content</a:t>
            </a:r>
            <a:endParaRPr kumimoji="1" lang="zh-CN" altLang="en-US" dirty="0"/>
          </a:p>
          <a:p>
            <a:pPr lvl="1"/>
            <a:r>
              <a:rPr kumimoji="1" lang="en-US" altLang="zh-CN" dirty="0"/>
              <a:t>Level 2 content</a:t>
            </a:r>
            <a:endParaRPr kumimoji="1" lang="zh-CN" altLang="en-US" dirty="0"/>
          </a:p>
          <a:p>
            <a:pPr lvl="2"/>
            <a:r>
              <a:rPr kumimoji="1" lang="en-US" altLang="zh-CN" dirty="0"/>
              <a:t>Level 3 content</a:t>
            </a:r>
            <a:endParaRPr kumimoji="1" lang="zh-CN" altLang="en-US" dirty="0"/>
          </a:p>
          <a:p>
            <a:pPr lvl="3"/>
            <a:r>
              <a:rPr kumimoji="1" lang="en-US" altLang="zh-CN" dirty="0"/>
              <a:t>Level 4 content</a:t>
            </a:r>
            <a:endParaRPr kumimoji="1" lang="zh-CN" altLang="en-US" dirty="0"/>
          </a:p>
          <a:p>
            <a:pPr lvl="4"/>
            <a:r>
              <a:rPr kumimoji="1" lang="en-US" altLang="zh-CN" dirty="0"/>
              <a:t>Level 5 content</a:t>
            </a: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546609D-3046-E949-BD36-E8E218D37411}"/>
              </a:ext>
            </a:extLst>
          </p:cNvPr>
          <p:cNvSpPr txBox="1"/>
          <p:nvPr userDrawn="1"/>
        </p:nvSpPr>
        <p:spPr>
          <a:xfrm>
            <a:off x="13671755" y="-104713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975D2B0B-5D85-264E-8A51-96BA0CAB8F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0451" y="175940"/>
            <a:ext cx="10939163" cy="83643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1" i="0" baseline="0">
                <a:latin typeface="D-DIN" panose="020B0504030202030204" pitchFamily="34" charset="0"/>
              </a:defRPr>
            </a:lvl1pPr>
          </a:lstStyle>
          <a:p>
            <a:r>
              <a:rPr kumimoji="1" lang="en-US" altLang="zh-CN" dirty="0"/>
              <a:t>Page 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5523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8BBD59B-EA63-8A49-8638-FFA379C477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9727" r="17838" b="1"/>
          <a:stretch/>
        </p:blipFill>
        <p:spPr>
          <a:xfrm>
            <a:off x="8137253" y="0"/>
            <a:ext cx="4033727" cy="68220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75D2B0B-5D85-264E-8A51-96BA0CAB8F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0451" y="175940"/>
            <a:ext cx="10939163" cy="83643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1" i="0" baseline="0">
                <a:latin typeface="D-DIN" panose="020B0504030202030204" pitchFamily="34" charset="0"/>
              </a:defRPr>
            </a:lvl1pPr>
          </a:lstStyle>
          <a:p>
            <a:r>
              <a:rPr kumimoji="1" lang="en-US" altLang="zh-CN" dirty="0"/>
              <a:t>Page 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7488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C499D2D-9661-6740-AF5C-19B789AD4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451" y="175940"/>
            <a:ext cx="10939163" cy="8364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zh-CN" dirty="0"/>
              <a:t>Master Template Title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5714E3-CDB8-DC46-99EC-DAC304748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0450" y="1319439"/>
            <a:ext cx="10939163" cy="48364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zh-CN" dirty="0"/>
              <a:t>Add content here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B148FEE-C881-DC44-A08E-7B942CBD052F}"/>
              </a:ext>
            </a:extLst>
          </p:cNvPr>
          <p:cNvSpPr/>
          <p:nvPr userDrawn="1"/>
        </p:nvSpPr>
        <p:spPr>
          <a:xfrm>
            <a:off x="4453439" y="6400412"/>
            <a:ext cx="715617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1200" kern="1200" baseline="0" dirty="0">
                <a:solidFill>
                  <a:srgbClr val="484F5E"/>
                </a:solidFill>
                <a:latin typeface="Arial"/>
                <a:ea typeface="微软雅黑" panose="020B0503020204020204" pitchFamily="34" charset="-122"/>
                <a:cs typeface="Arial"/>
              </a:rPr>
              <a:t>Copyright © 2018 Envision. All rights reserved. Confidential – Not for unauthorized distribution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AAE3C378-034E-2C4C-90DA-C4B5324BB946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0450" y="6368707"/>
            <a:ext cx="1156564" cy="34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9289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6" r:id="rId1"/>
    <p:sldLayoutId id="2147483744" r:id="rId2"/>
    <p:sldLayoutId id="2147483764" r:id="rId3"/>
    <p:sldLayoutId id="2147483755" r:id="rId4"/>
    <p:sldLayoutId id="2147483752" r:id="rId5"/>
    <p:sldLayoutId id="2147483756" r:id="rId6"/>
    <p:sldLayoutId id="2147483758" r:id="rId7"/>
    <p:sldLayoutId id="2147483747" r:id="rId8"/>
    <p:sldLayoutId id="2147483748" r:id="rId9"/>
    <p:sldLayoutId id="2147483749" r:id="rId10"/>
    <p:sldLayoutId id="2147483745" r:id="rId11"/>
    <p:sldLayoutId id="2147483760" r:id="rId12"/>
    <p:sldLayoutId id="2147483753" r:id="rId13"/>
    <p:sldLayoutId id="2147483759" r:id="rId14"/>
    <p:sldLayoutId id="2147483765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i="0" kern="1200" baseline="0">
          <a:solidFill>
            <a:schemeClr val="tx1"/>
          </a:solidFill>
          <a:latin typeface="D-DIN" panose="020B050403020203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组合 51">
            <a:extLst>
              <a:ext uri="{FF2B5EF4-FFF2-40B4-BE49-F238E27FC236}">
                <a16:creationId xmlns:a16="http://schemas.microsoft.com/office/drawing/2014/main" id="{8E22F42F-AE69-1248-B844-97A69A45657A}"/>
              </a:ext>
            </a:extLst>
          </p:cNvPr>
          <p:cNvGrpSpPr/>
          <p:nvPr/>
        </p:nvGrpSpPr>
        <p:grpSpPr>
          <a:xfrm>
            <a:off x="-3974593" y="1964683"/>
            <a:ext cx="19737999" cy="1243312"/>
            <a:chOff x="-3974593" y="1964683"/>
            <a:chExt cx="19737999" cy="1243312"/>
          </a:xfrm>
        </p:grpSpPr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ADCD52C1-E8B6-EA4A-A9FF-190B5202562D}"/>
                </a:ext>
              </a:extLst>
            </p:cNvPr>
            <p:cNvSpPr txBox="1"/>
            <p:nvPr/>
          </p:nvSpPr>
          <p:spPr>
            <a:xfrm>
              <a:off x="-3873951" y="2079612"/>
              <a:ext cx="1861425" cy="707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kumimoji="1" lang="en-US" altLang="zh-CN" sz="1400" dirty="0">
                  <a:solidFill>
                    <a:schemeClr val="bg1"/>
                  </a:solidFill>
                  <a:latin typeface="Helvetica Light" panose="020B0403020202020204" pitchFamily="34" charset="0"/>
                </a:rPr>
                <a:t>Inspect</a:t>
              </a:r>
              <a:r>
                <a:rPr kumimoji="1" lang="zh-CN" altLang="en-US" sz="1400" dirty="0">
                  <a:solidFill>
                    <a:schemeClr val="bg1"/>
                  </a:solidFill>
                  <a:latin typeface="Helvetica Light" panose="020B0403020202020204" pitchFamily="34" charset="0"/>
                </a:rPr>
                <a:t> </a:t>
              </a:r>
              <a:endParaRPr kumimoji="1" lang="en-US" altLang="zh-CN" sz="1400" dirty="0">
                <a:solidFill>
                  <a:schemeClr val="bg1"/>
                </a:solidFill>
                <a:latin typeface="Helvetica Light" panose="020B0403020202020204" pitchFamily="34" charset="0"/>
              </a:endParaRPr>
            </a:p>
            <a:p>
              <a:pPr algn="ctr">
                <a:lnSpc>
                  <a:spcPct val="150000"/>
                </a:lnSpc>
              </a:pPr>
              <a:r>
                <a:rPr kumimoji="1" lang="en-US" altLang="zh-CN" sz="1400" dirty="0">
                  <a:solidFill>
                    <a:schemeClr val="bg1"/>
                  </a:solidFill>
                  <a:latin typeface="Helvetica Light" panose="020B0403020202020204" pitchFamily="34" charset="0"/>
                </a:rPr>
                <a:t>Connection</a:t>
              </a:r>
              <a:r>
                <a:rPr kumimoji="1" lang="zh-CN" altLang="en-US" sz="1400" dirty="0">
                  <a:solidFill>
                    <a:schemeClr val="bg1"/>
                  </a:solidFill>
                  <a:latin typeface="Helvetica Light" panose="020B0403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chemeClr val="bg1"/>
                  </a:solidFill>
                  <a:latin typeface="Helvetica Light" panose="020B0403020202020204" pitchFamily="34" charset="0"/>
                </a:rPr>
                <a:t>Status</a:t>
              </a:r>
              <a:endParaRPr kumimoji="1" lang="zh-CN" altLang="en-US" sz="1400" dirty="0">
                <a:solidFill>
                  <a:schemeClr val="bg1"/>
                </a:solidFill>
                <a:latin typeface="Helvetica Light" panose="020B0403020202020204" pitchFamily="34" charset="0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06E536AA-494C-5E4B-8FC9-70D07C697D22}"/>
                </a:ext>
              </a:extLst>
            </p:cNvPr>
            <p:cNvSpPr/>
            <p:nvPr/>
          </p:nvSpPr>
          <p:spPr>
            <a:xfrm>
              <a:off x="-1020913" y="1965331"/>
              <a:ext cx="2041826" cy="1242664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72C9CE2C-BEDE-5345-B3F9-1F7F32010CB5}"/>
                </a:ext>
              </a:extLst>
            </p:cNvPr>
            <p:cNvSpPr txBox="1"/>
            <p:nvPr/>
          </p:nvSpPr>
          <p:spPr>
            <a:xfrm>
              <a:off x="-886477" y="2085853"/>
              <a:ext cx="187120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600" dirty="0">
                  <a:solidFill>
                    <a:srgbClr val="737794"/>
                  </a:solidFill>
                  <a:latin typeface="Helvetica" pitchFamily="2" charset="0"/>
                </a:rPr>
                <a:t>云端创建产品</a:t>
              </a: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EEAC5A74-FC81-434C-98A8-7DCF01B2275B}"/>
                </a:ext>
              </a:extLst>
            </p:cNvPr>
            <p:cNvSpPr txBox="1"/>
            <p:nvPr/>
          </p:nvSpPr>
          <p:spPr>
            <a:xfrm>
              <a:off x="-886477" y="2404017"/>
              <a:ext cx="187121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400" dirty="0">
                  <a:solidFill>
                    <a:srgbClr val="737794"/>
                  </a:solidFill>
                  <a:latin typeface="Helvetica Light" panose="020B0403020202020204" pitchFamily="34" charset="0"/>
                  <a:cs typeface="Arial" panose="020B0604020202020204" pitchFamily="34" charset="0"/>
                </a:rPr>
                <a:t>创建产品，获取</a:t>
              </a:r>
              <a:r>
                <a:rPr kumimoji="1" lang="en-US" altLang="zh-CN" sz="1400" dirty="0" err="1">
                  <a:solidFill>
                    <a:srgbClr val="737794"/>
                  </a:solidFill>
                  <a:latin typeface="Helvetica Light" panose="020B0403020202020204" pitchFamily="34" charset="0"/>
                  <a:cs typeface="Arial" panose="020B0604020202020204" pitchFamily="34" charset="0"/>
                </a:rPr>
                <a:t>ProductKey</a:t>
              </a:r>
              <a:r>
                <a:rPr kumimoji="1" lang="zh-CN" altLang="en-US" sz="1400" dirty="0">
                  <a:solidFill>
                    <a:srgbClr val="737794"/>
                  </a:solidFill>
                  <a:latin typeface="Helvetica Light" panose="020B0403020202020204" pitchFamily="34" charset="0"/>
                  <a:cs typeface="Arial" panose="020B0604020202020204" pitchFamily="34" charset="0"/>
                </a:rPr>
                <a:t>和</a:t>
              </a:r>
              <a:r>
                <a:rPr kumimoji="1" lang="en-US" altLang="zh-CN" sz="1400" dirty="0" err="1">
                  <a:solidFill>
                    <a:srgbClr val="737794"/>
                  </a:solidFill>
                  <a:latin typeface="Helvetica Light" panose="020B0403020202020204" pitchFamily="34" charset="0"/>
                  <a:cs typeface="Arial" panose="020B0604020202020204" pitchFamily="34" charset="0"/>
                </a:rPr>
                <a:t>ProductSecret</a:t>
              </a:r>
              <a:endParaRPr kumimoji="1" lang="zh-CN" altLang="en-US" sz="1400" dirty="0">
                <a:solidFill>
                  <a:srgbClr val="737794"/>
                </a:solidFill>
                <a:latin typeface="Helvetica Light" panose="020B0403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6478BC37-69C1-8949-A54E-705C3632BF9F}"/>
                </a:ext>
              </a:extLst>
            </p:cNvPr>
            <p:cNvSpPr/>
            <p:nvPr/>
          </p:nvSpPr>
          <p:spPr>
            <a:xfrm>
              <a:off x="-3974593" y="1978437"/>
              <a:ext cx="2041826" cy="1229558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/>
            </a:p>
          </p:txBody>
        </p:sp>
        <p:cxnSp>
          <p:nvCxnSpPr>
            <p:cNvPr id="19" name="直线箭头连接符 18">
              <a:extLst>
                <a:ext uri="{FF2B5EF4-FFF2-40B4-BE49-F238E27FC236}">
                  <a16:creationId xmlns:a16="http://schemas.microsoft.com/office/drawing/2014/main" id="{6AB6F3E0-72BA-084F-894D-8F653162E27A}"/>
                </a:ext>
              </a:extLst>
            </p:cNvPr>
            <p:cNvCxnSpPr>
              <a:cxnSpLocks/>
            </p:cNvCxnSpPr>
            <p:nvPr/>
          </p:nvCxnSpPr>
          <p:spPr>
            <a:xfrm>
              <a:off x="-1704616" y="2576907"/>
              <a:ext cx="465993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43A54801-123A-234D-AB9C-9771CE1A0737}"/>
                </a:ext>
              </a:extLst>
            </p:cNvPr>
            <p:cNvSpPr/>
            <p:nvPr/>
          </p:nvSpPr>
          <p:spPr>
            <a:xfrm>
              <a:off x="1922326" y="1965331"/>
              <a:ext cx="2041826" cy="1242664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/>
            </a:p>
          </p:txBody>
        </p:sp>
        <p:cxnSp>
          <p:nvCxnSpPr>
            <p:cNvPr id="22" name="直线箭头连接符 21">
              <a:extLst>
                <a:ext uri="{FF2B5EF4-FFF2-40B4-BE49-F238E27FC236}">
                  <a16:creationId xmlns:a16="http://schemas.microsoft.com/office/drawing/2014/main" id="{9DEEF7F1-7ACB-5D46-962C-3BCB6C405766}"/>
                </a:ext>
              </a:extLst>
            </p:cNvPr>
            <p:cNvCxnSpPr>
              <a:cxnSpLocks/>
            </p:cNvCxnSpPr>
            <p:nvPr/>
          </p:nvCxnSpPr>
          <p:spPr>
            <a:xfrm>
              <a:off x="1238623" y="2583460"/>
              <a:ext cx="465993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C15C8B30-AE8E-1840-B4D4-5F2AD460BED4}"/>
                </a:ext>
              </a:extLst>
            </p:cNvPr>
            <p:cNvSpPr txBox="1"/>
            <p:nvPr/>
          </p:nvSpPr>
          <p:spPr>
            <a:xfrm>
              <a:off x="-3828893" y="2230679"/>
              <a:ext cx="14104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600" dirty="0">
                  <a:solidFill>
                    <a:srgbClr val="737794"/>
                  </a:solidFill>
                  <a:latin typeface="Helvetica" pitchFamily="2" charset="0"/>
                </a:rPr>
                <a:t>云端创建模型</a:t>
              </a: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F34C8FF5-D756-A140-9D30-3762B8478DE0}"/>
                </a:ext>
              </a:extLst>
            </p:cNvPr>
            <p:cNvSpPr txBox="1"/>
            <p:nvPr/>
          </p:nvSpPr>
          <p:spPr>
            <a:xfrm>
              <a:off x="-3828894" y="2496781"/>
              <a:ext cx="18271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400" dirty="0">
                  <a:solidFill>
                    <a:srgbClr val="737794"/>
                  </a:solidFill>
                  <a:latin typeface="Helvetica Light" panose="020B0403020202020204" pitchFamily="34" charset="0"/>
                  <a:cs typeface="Arial" panose="020B0604020202020204" pitchFamily="34" charset="0"/>
                </a:rPr>
                <a:t>定义设备属性、测点、服务、事件四要素</a:t>
              </a: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D5B43BDD-4E34-4142-88F5-1AAF2A07FF88}"/>
                </a:ext>
              </a:extLst>
            </p:cNvPr>
            <p:cNvSpPr txBox="1"/>
            <p:nvPr/>
          </p:nvSpPr>
          <p:spPr>
            <a:xfrm>
              <a:off x="2136977" y="2146760"/>
              <a:ext cx="141099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600" dirty="0">
                  <a:solidFill>
                    <a:srgbClr val="737794"/>
                  </a:solidFill>
                  <a:latin typeface="Helvetica" pitchFamily="2" charset="0"/>
                </a:rPr>
                <a:t>云端创建设备</a:t>
              </a: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138914C5-117E-4C4E-B081-03D623405AC8}"/>
                </a:ext>
              </a:extLst>
            </p:cNvPr>
            <p:cNvSpPr txBox="1"/>
            <p:nvPr/>
          </p:nvSpPr>
          <p:spPr>
            <a:xfrm>
              <a:off x="2150229" y="2472023"/>
              <a:ext cx="18271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400" dirty="0">
                  <a:solidFill>
                    <a:srgbClr val="737794"/>
                  </a:solidFill>
                  <a:latin typeface="Helvetica Light" panose="020B0403020202020204" pitchFamily="34" charset="0"/>
                  <a:cs typeface="Arial" panose="020B0604020202020204" pitchFamily="34" charset="0"/>
                </a:rPr>
                <a:t>在</a:t>
              </a:r>
              <a:r>
                <a:rPr kumimoji="1" lang="en-US" altLang="zh-CN" sz="1400" dirty="0">
                  <a:solidFill>
                    <a:srgbClr val="737794"/>
                  </a:solidFill>
                  <a:latin typeface="Helvetica Light" panose="020B0403020202020204" pitchFamily="34" charset="0"/>
                  <a:cs typeface="Arial" panose="020B0604020202020204" pitchFamily="34" charset="0"/>
                </a:rPr>
                <a:t>Portal</a:t>
              </a:r>
              <a:r>
                <a:rPr kumimoji="1" lang="zh-CN" altLang="en-US" sz="1400" dirty="0">
                  <a:solidFill>
                    <a:srgbClr val="737794"/>
                  </a:solidFill>
                  <a:latin typeface="Helvetica Light" panose="020B0403020202020204" pitchFamily="34" charset="0"/>
                  <a:cs typeface="Arial" panose="020B0604020202020204" pitchFamily="34" charset="0"/>
                </a:rPr>
                <a:t>创建设备，获得三元组</a:t>
              </a: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E425EF85-821F-F941-B7BD-DE80DF1CE65F}"/>
                </a:ext>
              </a:extLst>
            </p:cNvPr>
            <p:cNvSpPr txBox="1"/>
            <p:nvPr/>
          </p:nvSpPr>
          <p:spPr>
            <a:xfrm>
              <a:off x="4982064" y="2079612"/>
              <a:ext cx="1861425" cy="707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kumimoji="1" lang="en-US" altLang="zh-CN" sz="1400" dirty="0">
                  <a:solidFill>
                    <a:schemeClr val="bg1"/>
                  </a:solidFill>
                  <a:latin typeface="Helvetica Light" panose="020B0403020202020204" pitchFamily="34" charset="0"/>
                </a:rPr>
                <a:t>Inspect</a:t>
              </a:r>
              <a:r>
                <a:rPr kumimoji="1" lang="zh-CN" altLang="en-US" sz="1400" dirty="0">
                  <a:solidFill>
                    <a:schemeClr val="bg1"/>
                  </a:solidFill>
                  <a:latin typeface="Helvetica Light" panose="020B0403020202020204" pitchFamily="34" charset="0"/>
                </a:rPr>
                <a:t> </a:t>
              </a:r>
              <a:endParaRPr kumimoji="1" lang="en-US" altLang="zh-CN" sz="1400" dirty="0">
                <a:solidFill>
                  <a:schemeClr val="bg1"/>
                </a:solidFill>
                <a:latin typeface="Helvetica Light" panose="020B0403020202020204" pitchFamily="34" charset="0"/>
              </a:endParaRPr>
            </a:p>
            <a:p>
              <a:pPr algn="ctr">
                <a:lnSpc>
                  <a:spcPct val="150000"/>
                </a:lnSpc>
              </a:pPr>
              <a:r>
                <a:rPr kumimoji="1" lang="en-US" altLang="zh-CN" sz="1400" dirty="0">
                  <a:solidFill>
                    <a:schemeClr val="bg1"/>
                  </a:solidFill>
                  <a:latin typeface="Helvetica Light" panose="020B0403020202020204" pitchFamily="34" charset="0"/>
                </a:rPr>
                <a:t>Connection</a:t>
              </a:r>
              <a:r>
                <a:rPr kumimoji="1" lang="zh-CN" altLang="en-US" sz="1400" dirty="0">
                  <a:solidFill>
                    <a:schemeClr val="bg1"/>
                  </a:solidFill>
                  <a:latin typeface="Helvetica Light" panose="020B0403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chemeClr val="bg1"/>
                  </a:solidFill>
                  <a:latin typeface="Helvetica Light" panose="020B0403020202020204" pitchFamily="34" charset="0"/>
                </a:rPr>
                <a:t>Status</a:t>
              </a:r>
              <a:endParaRPr kumimoji="1" lang="zh-CN" altLang="en-US" sz="1400" dirty="0">
                <a:solidFill>
                  <a:schemeClr val="bg1"/>
                </a:solidFill>
                <a:latin typeface="Helvetica Light" panose="020B0403020202020204" pitchFamily="34" charset="0"/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3F232083-EF75-E648-A325-AF45A529D2F2}"/>
                </a:ext>
              </a:extLst>
            </p:cNvPr>
            <p:cNvSpPr/>
            <p:nvPr/>
          </p:nvSpPr>
          <p:spPr>
            <a:xfrm>
              <a:off x="7835102" y="1965331"/>
              <a:ext cx="2041826" cy="1242664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/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6FA6B93C-8722-6B4C-9A94-5659EC95A7BA}"/>
                </a:ext>
              </a:extLst>
            </p:cNvPr>
            <p:cNvSpPr txBox="1"/>
            <p:nvPr/>
          </p:nvSpPr>
          <p:spPr>
            <a:xfrm>
              <a:off x="7772624" y="2179417"/>
              <a:ext cx="141692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600" dirty="0">
                  <a:solidFill>
                    <a:srgbClr val="737794"/>
                  </a:solidFill>
                  <a:latin typeface="Helvetica" pitchFamily="2" charset="0"/>
                </a:rPr>
                <a:t>设备联网</a:t>
              </a: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CC28671F-9D62-674C-92EA-7DAF10E9A075}"/>
                </a:ext>
              </a:extLst>
            </p:cNvPr>
            <p:cNvSpPr txBox="1"/>
            <p:nvPr/>
          </p:nvSpPr>
          <p:spPr>
            <a:xfrm>
              <a:off x="7969538" y="2469331"/>
              <a:ext cx="18271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400" dirty="0">
                  <a:solidFill>
                    <a:srgbClr val="737794"/>
                  </a:solidFill>
                  <a:latin typeface="Helvetica Light" panose="020B0403020202020204" pitchFamily="34" charset="0"/>
                  <a:cs typeface="Arial" panose="020B0604020202020204" pitchFamily="34" charset="0"/>
                </a:rPr>
                <a:t>设备上电联网，携带三元组请求登录云端</a:t>
              </a: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37DF84D4-F864-D44D-B5DE-392B6536DB6D}"/>
                </a:ext>
              </a:extLst>
            </p:cNvPr>
            <p:cNvSpPr/>
            <p:nvPr/>
          </p:nvSpPr>
          <p:spPr>
            <a:xfrm>
              <a:off x="4891863" y="1965331"/>
              <a:ext cx="2041826" cy="1242664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/>
            </a:p>
          </p:txBody>
        </p:sp>
        <p:cxnSp>
          <p:nvCxnSpPr>
            <p:cNvPr id="32" name="直线箭头连接符 31">
              <a:extLst>
                <a:ext uri="{FF2B5EF4-FFF2-40B4-BE49-F238E27FC236}">
                  <a16:creationId xmlns:a16="http://schemas.microsoft.com/office/drawing/2014/main" id="{2BE6FCE3-A818-6449-80C4-DB4780771678}"/>
                </a:ext>
              </a:extLst>
            </p:cNvPr>
            <p:cNvCxnSpPr>
              <a:cxnSpLocks/>
            </p:cNvCxnSpPr>
            <p:nvPr/>
          </p:nvCxnSpPr>
          <p:spPr>
            <a:xfrm>
              <a:off x="7151399" y="2576907"/>
              <a:ext cx="465993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D38E5019-E810-0849-B1AE-CC131C7CECA8}"/>
                </a:ext>
              </a:extLst>
            </p:cNvPr>
            <p:cNvSpPr/>
            <p:nvPr/>
          </p:nvSpPr>
          <p:spPr>
            <a:xfrm>
              <a:off x="10778341" y="1965331"/>
              <a:ext cx="2041826" cy="1242664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/>
            </a:p>
          </p:txBody>
        </p:sp>
        <p:cxnSp>
          <p:nvCxnSpPr>
            <p:cNvPr id="34" name="直线箭头连接符 33">
              <a:extLst>
                <a:ext uri="{FF2B5EF4-FFF2-40B4-BE49-F238E27FC236}">
                  <a16:creationId xmlns:a16="http://schemas.microsoft.com/office/drawing/2014/main" id="{8D81270E-1AA2-3541-9552-2460CCAF7320}"/>
                </a:ext>
              </a:extLst>
            </p:cNvPr>
            <p:cNvCxnSpPr>
              <a:cxnSpLocks/>
            </p:cNvCxnSpPr>
            <p:nvPr/>
          </p:nvCxnSpPr>
          <p:spPr>
            <a:xfrm>
              <a:off x="10094638" y="2576907"/>
              <a:ext cx="465993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8D770F84-6B4B-DC4D-B5CA-5996320E4E66}"/>
                </a:ext>
              </a:extLst>
            </p:cNvPr>
            <p:cNvSpPr txBox="1"/>
            <p:nvPr/>
          </p:nvSpPr>
          <p:spPr>
            <a:xfrm>
              <a:off x="5027121" y="2264282"/>
              <a:ext cx="18163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600" dirty="0">
                  <a:solidFill>
                    <a:srgbClr val="737794"/>
                  </a:solidFill>
                  <a:latin typeface="Helvetica" pitchFamily="2" charset="0"/>
                </a:rPr>
                <a:t>实体设备出厂烧录</a:t>
              </a: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4964F531-AF95-8B40-B2F6-CE802B9235B7}"/>
                </a:ext>
              </a:extLst>
            </p:cNvPr>
            <p:cNvSpPr txBox="1"/>
            <p:nvPr/>
          </p:nvSpPr>
          <p:spPr>
            <a:xfrm>
              <a:off x="5027121" y="2567302"/>
              <a:ext cx="18271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400" dirty="0">
                  <a:solidFill>
                    <a:srgbClr val="737794"/>
                  </a:solidFill>
                  <a:latin typeface="Helvetica Light" panose="020B0403020202020204" pitchFamily="34" charset="0"/>
                  <a:cs typeface="Arial" panose="020B0604020202020204" pitchFamily="34" charset="0"/>
                </a:rPr>
                <a:t>为设备烧录三元组</a:t>
              </a: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89415CBA-D9F4-AE4F-8FEE-7DF8BCE3866E}"/>
                </a:ext>
              </a:extLst>
            </p:cNvPr>
            <p:cNvSpPr txBox="1"/>
            <p:nvPr/>
          </p:nvSpPr>
          <p:spPr>
            <a:xfrm>
              <a:off x="10781007" y="2114103"/>
              <a:ext cx="141099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600" dirty="0">
                  <a:solidFill>
                    <a:srgbClr val="737794"/>
                  </a:solidFill>
                  <a:latin typeface="Helvetica" pitchFamily="2" charset="0"/>
                </a:rPr>
                <a:t>设备登录</a:t>
              </a: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42DCC89A-B15D-5648-8247-1ED0F3A92398}"/>
                </a:ext>
              </a:extLst>
            </p:cNvPr>
            <p:cNvSpPr txBox="1"/>
            <p:nvPr/>
          </p:nvSpPr>
          <p:spPr>
            <a:xfrm>
              <a:off x="10992992" y="2417123"/>
              <a:ext cx="182717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400" dirty="0">
                  <a:solidFill>
                    <a:srgbClr val="737794"/>
                  </a:solidFill>
                  <a:latin typeface="Helvetica Light" panose="020B0403020202020204" pitchFamily="34" charset="0"/>
                  <a:cs typeface="Arial" panose="020B0604020202020204" pitchFamily="34" charset="0"/>
                </a:rPr>
                <a:t>云端鉴权，鉴权通过后设备登录，第一次登录即可激活设备</a:t>
              </a:r>
            </a:p>
          </p:txBody>
        </p:sp>
        <p:cxnSp>
          <p:nvCxnSpPr>
            <p:cNvPr id="39" name="直线箭头连接符 38">
              <a:extLst>
                <a:ext uri="{FF2B5EF4-FFF2-40B4-BE49-F238E27FC236}">
                  <a16:creationId xmlns:a16="http://schemas.microsoft.com/office/drawing/2014/main" id="{EEFB6D81-73A3-934C-8040-F50AA261EB9E}"/>
                </a:ext>
              </a:extLst>
            </p:cNvPr>
            <p:cNvCxnSpPr>
              <a:cxnSpLocks/>
            </p:cNvCxnSpPr>
            <p:nvPr/>
          </p:nvCxnSpPr>
          <p:spPr>
            <a:xfrm>
              <a:off x="4171979" y="2583460"/>
              <a:ext cx="465993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9E8E6E2C-9D47-954F-89F8-E15F6850EB1A}"/>
                </a:ext>
              </a:extLst>
            </p:cNvPr>
            <p:cNvSpPr/>
            <p:nvPr/>
          </p:nvSpPr>
          <p:spPr>
            <a:xfrm>
              <a:off x="13721580" y="1964683"/>
              <a:ext cx="2041826" cy="1243312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/>
            </a:p>
          </p:txBody>
        </p:sp>
        <p:cxnSp>
          <p:nvCxnSpPr>
            <p:cNvPr id="41" name="直线箭头连接符 40">
              <a:extLst>
                <a:ext uri="{FF2B5EF4-FFF2-40B4-BE49-F238E27FC236}">
                  <a16:creationId xmlns:a16="http://schemas.microsoft.com/office/drawing/2014/main" id="{281154C2-5E63-4A40-AAB4-228949989750}"/>
                </a:ext>
              </a:extLst>
            </p:cNvPr>
            <p:cNvCxnSpPr>
              <a:cxnSpLocks/>
            </p:cNvCxnSpPr>
            <p:nvPr/>
          </p:nvCxnSpPr>
          <p:spPr>
            <a:xfrm>
              <a:off x="13037877" y="2576259"/>
              <a:ext cx="465993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514D2E53-71AA-1B49-8A94-6D94F09B8647}"/>
                </a:ext>
              </a:extLst>
            </p:cNvPr>
            <p:cNvSpPr txBox="1"/>
            <p:nvPr/>
          </p:nvSpPr>
          <p:spPr>
            <a:xfrm>
              <a:off x="13731494" y="2179417"/>
              <a:ext cx="141099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600" dirty="0">
                  <a:solidFill>
                    <a:srgbClr val="737794"/>
                  </a:solidFill>
                  <a:latin typeface="Helvetica" pitchFamily="2" charset="0"/>
                </a:rPr>
                <a:t>数据传输</a:t>
              </a:r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C1AE3E2C-DB1B-DA43-B90F-8501AF898FBE}"/>
                </a:ext>
              </a:extLst>
            </p:cNvPr>
            <p:cNvSpPr txBox="1"/>
            <p:nvPr/>
          </p:nvSpPr>
          <p:spPr>
            <a:xfrm>
              <a:off x="13936231" y="2481789"/>
              <a:ext cx="18271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400" dirty="0">
                  <a:solidFill>
                    <a:srgbClr val="737794"/>
                  </a:solidFill>
                  <a:latin typeface="Helvetica Light" panose="020B0403020202020204" pitchFamily="34" charset="0"/>
                  <a:cs typeface="Arial" panose="020B0604020202020204" pitchFamily="34" charset="0"/>
                </a:rPr>
                <a:t>设备登录后，设备可以发送数据至云端</a:t>
              </a:r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26B62AAD-4A8E-EF4C-B656-2213FBD05266}"/>
                </a:ext>
              </a:extLst>
            </p:cNvPr>
            <p:cNvSpPr/>
            <p:nvPr/>
          </p:nvSpPr>
          <p:spPr>
            <a:xfrm>
              <a:off x="-3387320" y="2188068"/>
              <a:ext cx="867281" cy="810297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7200" b="1" dirty="0">
                <a:solidFill>
                  <a:srgbClr val="5E6280">
                    <a:alpha val="28000"/>
                  </a:srgbClr>
                </a:solidFill>
                <a:latin typeface="Helvetica" pitchFamily="2" charset="0"/>
              </a:endParaRPr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B0122ED3-B7C4-ED48-8861-51A8252D76C8}"/>
                </a:ext>
              </a:extLst>
            </p:cNvPr>
            <p:cNvSpPr/>
            <p:nvPr/>
          </p:nvSpPr>
          <p:spPr>
            <a:xfrm>
              <a:off x="-433640" y="2181515"/>
              <a:ext cx="867281" cy="810297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7200" b="1" dirty="0">
                <a:solidFill>
                  <a:srgbClr val="5E6280">
                    <a:alpha val="28000"/>
                  </a:srgbClr>
                </a:solidFill>
                <a:latin typeface="Helvetica" pitchFamily="2" charset="0"/>
              </a:endParaRPr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B843D17B-97D6-224D-A86D-2C7DD657FAE0}"/>
                </a:ext>
              </a:extLst>
            </p:cNvPr>
            <p:cNvSpPr/>
            <p:nvPr/>
          </p:nvSpPr>
          <p:spPr>
            <a:xfrm>
              <a:off x="2451590" y="2166311"/>
              <a:ext cx="867281" cy="810297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7200" b="1" dirty="0">
                <a:solidFill>
                  <a:srgbClr val="5E6280">
                    <a:alpha val="28000"/>
                  </a:srgbClr>
                </a:solidFill>
                <a:latin typeface="Helvetica" pitchFamily="2" charset="0"/>
              </a:endParaRP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8E175113-FC40-DE42-85E3-BB7E3933F4C6}"/>
                </a:ext>
              </a:extLst>
            </p:cNvPr>
            <p:cNvSpPr/>
            <p:nvPr/>
          </p:nvSpPr>
          <p:spPr>
            <a:xfrm>
              <a:off x="5419912" y="2194439"/>
              <a:ext cx="867281" cy="810297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7200" b="1" dirty="0">
                <a:solidFill>
                  <a:srgbClr val="5E6280">
                    <a:alpha val="28000"/>
                  </a:srgbClr>
                </a:solidFill>
                <a:latin typeface="Helvetica" pitchFamily="2" charset="0"/>
              </a:endParaRPr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731499BE-692C-2145-A0C9-6959C3E9EB28}"/>
                </a:ext>
              </a:extLst>
            </p:cNvPr>
            <p:cNvSpPr/>
            <p:nvPr/>
          </p:nvSpPr>
          <p:spPr>
            <a:xfrm>
              <a:off x="8409226" y="2188067"/>
              <a:ext cx="867281" cy="810297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7200" b="1" dirty="0">
                <a:solidFill>
                  <a:srgbClr val="5E6280">
                    <a:alpha val="28000"/>
                  </a:srgbClr>
                </a:solidFill>
                <a:latin typeface="Helvetica" pitchFamily="2" charset="0"/>
              </a:endParaRPr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1843C467-30DC-A34D-83DC-B1455C55B8C9}"/>
                </a:ext>
              </a:extLst>
            </p:cNvPr>
            <p:cNvSpPr/>
            <p:nvPr/>
          </p:nvSpPr>
          <p:spPr>
            <a:xfrm>
              <a:off x="11365614" y="2190443"/>
              <a:ext cx="867281" cy="810297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7200" b="1" dirty="0">
                <a:solidFill>
                  <a:srgbClr val="5E6280">
                    <a:alpha val="28000"/>
                  </a:srgbClr>
                </a:solidFill>
                <a:latin typeface="Helvetica" pitchFamily="2" charset="0"/>
              </a:endParaRPr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17691768-C273-9949-B252-6F0DC817CA0F}"/>
                </a:ext>
              </a:extLst>
            </p:cNvPr>
            <p:cNvSpPr/>
            <p:nvPr/>
          </p:nvSpPr>
          <p:spPr>
            <a:xfrm>
              <a:off x="14416177" y="2199615"/>
              <a:ext cx="867281" cy="810297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7200" b="1" dirty="0">
                <a:solidFill>
                  <a:srgbClr val="5E6280">
                    <a:alpha val="28000"/>
                  </a:srgbClr>
                </a:solidFill>
                <a:latin typeface="Helvetica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905213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组合 99">
            <a:extLst>
              <a:ext uri="{FF2B5EF4-FFF2-40B4-BE49-F238E27FC236}">
                <a16:creationId xmlns:a16="http://schemas.microsoft.com/office/drawing/2014/main" id="{EF98D75A-1697-BB4C-87D0-EA3BAED2CF5E}"/>
              </a:ext>
            </a:extLst>
          </p:cNvPr>
          <p:cNvGrpSpPr/>
          <p:nvPr/>
        </p:nvGrpSpPr>
        <p:grpSpPr>
          <a:xfrm>
            <a:off x="1159709" y="983329"/>
            <a:ext cx="6126951" cy="4396945"/>
            <a:chOff x="1159709" y="983329"/>
            <a:chExt cx="6126951" cy="4396945"/>
          </a:xfrm>
        </p:grpSpPr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2AF417EA-983D-A74B-9D6E-F02FD0C059AA}"/>
                </a:ext>
              </a:extLst>
            </p:cNvPr>
            <p:cNvSpPr/>
            <p:nvPr/>
          </p:nvSpPr>
          <p:spPr>
            <a:xfrm>
              <a:off x="1159709" y="983329"/>
              <a:ext cx="6120000" cy="684000"/>
            </a:xfrm>
            <a:prstGeom prst="rect">
              <a:avLst/>
            </a:prstGeom>
            <a:solidFill>
              <a:srgbClr val="D8D9E7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b="1" dirty="0" err="1">
                  <a:solidFill>
                    <a:srgbClr val="5E6280"/>
                  </a:solidFill>
                  <a:latin typeface="Helvetica" pitchFamily="2" charset="0"/>
                </a:rPr>
                <a:t>EnOS</a:t>
              </a:r>
              <a:r>
                <a:rPr kumimoji="1" lang="zh-CN" altLang="en-US" sz="1600" b="1" dirty="0">
                  <a:solidFill>
                    <a:srgbClr val="5E6280"/>
                  </a:solidFill>
                  <a:latin typeface="Helvetica" pitchFamily="2" charset="0"/>
                </a:rPr>
                <a:t> </a:t>
              </a:r>
              <a:r>
                <a:rPr kumimoji="1" lang="en-US" altLang="zh-CN" sz="1600" b="1" dirty="0">
                  <a:solidFill>
                    <a:srgbClr val="5E6280"/>
                  </a:solidFill>
                  <a:latin typeface="Helvetica" pitchFamily="2" charset="0"/>
                </a:rPr>
                <a:t>IoT</a:t>
              </a:r>
              <a:r>
                <a:rPr kumimoji="1" lang="zh-CN" altLang="en-US" sz="1600" b="1" dirty="0">
                  <a:solidFill>
                    <a:srgbClr val="5E6280"/>
                  </a:solidFill>
                  <a:latin typeface="Helvetica" pitchFamily="2" charset="0"/>
                </a:rPr>
                <a:t> </a:t>
              </a:r>
              <a:r>
                <a:rPr kumimoji="1" lang="en-US" altLang="zh-CN" sz="1600" b="1" dirty="0">
                  <a:solidFill>
                    <a:srgbClr val="5E6280"/>
                  </a:solidFill>
                  <a:latin typeface="Helvetica" pitchFamily="2" charset="0"/>
                </a:rPr>
                <a:t>Hub</a:t>
              </a:r>
              <a:endParaRPr kumimoji="1" lang="zh-CN" altLang="en-US" sz="1600" b="1" dirty="0">
                <a:solidFill>
                  <a:srgbClr val="5E6280"/>
                </a:solidFill>
                <a:latin typeface="Helvetica" pitchFamily="2" charset="0"/>
              </a:endParaRPr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A7B43E50-573B-CC43-9556-09498ED3DD5B}"/>
                </a:ext>
              </a:extLst>
            </p:cNvPr>
            <p:cNvSpPr/>
            <p:nvPr/>
          </p:nvSpPr>
          <p:spPr>
            <a:xfrm>
              <a:off x="1159709" y="2285695"/>
              <a:ext cx="6120000" cy="568731"/>
            </a:xfrm>
            <a:prstGeom prst="rect">
              <a:avLst/>
            </a:prstGeom>
            <a:solidFill>
              <a:srgbClr val="F5F5F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b="1" dirty="0">
                  <a:solidFill>
                    <a:srgbClr val="5E6280"/>
                  </a:solidFill>
                  <a:latin typeface="Helvetica" pitchFamily="2" charset="0"/>
                </a:rPr>
                <a:t>Edge</a:t>
              </a:r>
              <a:endParaRPr kumimoji="1" lang="zh-CN" altLang="en-US" sz="1600" b="1" dirty="0">
                <a:solidFill>
                  <a:srgbClr val="5E6280"/>
                </a:solidFill>
                <a:latin typeface="Helvetica" pitchFamily="2" charset="0"/>
              </a:endParaRP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5484AC35-CBA1-5E47-B467-697959FF86C6}"/>
                </a:ext>
              </a:extLst>
            </p:cNvPr>
            <p:cNvSpPr/>
            <p:nvPr/>
          </p:nvSpPr>
          <p:spPr>
            <a:xfrm>
              <a:off x="2363133" y="3242668"/>
              <a:ext cx="1152000" cy="479038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>
                  <a:solidFill>
                    <a:srgbClr val="737893"/>
                  </a:solidFill>
                  <a:latin typeface="Helvetica" pitchFamily="2" charset="0"/>
                  <a:cs typeface="Arial" panose="020B0604020202020204" pitchFamily="34" charset="0"/>
                </a:rPr>
                <a:t>SCADA</a:t>
              </a:r>
              <a:endParaRPr kumimoji="1" lang="zh-CN" altLang="en-US" sz="1400" dirty="0">
                <a:solidFill>
                  <a:srgbClr val="737893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41761F77-404F-1745-B0EC-E3939708DBF5}"/>
                </a:ext>
              </a:extLst>
            </p:cNvPr>
            <p:cNvSpPr/>
            <p:nvPr/>
          </p:nvSpPr>
          <p:spPr>
            <a:xfrm>
              <a:off x="1166660" y="3980975"/>
              <a:ext cx="6120000" cy="1399299"/>
            </a:xfrm>
            <a:prstGeom prst="rect">
              <a:avLst/>
            </a:prstGeom>
            <a:noFill/>
            <a:ln w="19050">
              <a:solidFill>
                <a:srgbClr val="D8D9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9E49AF51-4B9E-CE45-BA08-368879B31FB5}"/>
                </a:ext>
              </a:extLst>
            </p:cNvPr>
            <p:cNvSpPr/>
            <p:nvPr/>
          </p:nvSpPr>
          <p:spPr>
            <a:xfrm>
              <a:off x="1301624" y="4066677"/>
              <a:ext cx="1361150" cy="1227895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 dirty="0">
                <a:solidFill>
                  <a:schemeClr val="bg1"/>
                </a:solidFill>
                <a:latin typeface="Helvetica Light" panose="020B0403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1758FD2E-5030-4641-8D13-48F623A70308}"/>
                </a:ext>
              </a:extLst>
            </p:cNvPr>
            <p:cNvSpPr/>
            <p:nvPr/>
          </p:nvSpPr>
          <p:spPr>
            <a:xfrm>
              <a:off x="2806618" y="4066677"/>
              <a:ext cx="1361150" cy="1227895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 dirty="0">
                <a:solidFill>
                  <a:schemeClr val="bg1"/>
                </a:solidFill>
                <a:latin typeface="Helvetica Light" panose="020B0403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F1E587BA-946A-184D-A827-49EDC8878A5C}"/>
                </a:ext>
              </a:extLst>
            </p:cNvPr>
            <p:cNvSpPr/>
            <p:nvPr/>
          </p:nvSpPr>
          <p:spPr>
            <a:xfrm>
              <a:off x="4308159" y="4066677"/>
              <a:ext cx="1361150" cy="1227895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 dirty="0">
                <a:solidFill>
                  <a:schemeClr val="bg1"/>
                </a:solidFill>
                <a:latin typeface="Helvetica Light" panose="020B0403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38F2599D-C029-5649-82F9-38C6532CC3F1}"/>
                </a:ext>
              </a:extLst>
            </p:cNvPr>
            <p:cNvSpPr/>
            <p:nvPr/>
          </p:nvSpPr>
          <p:spPr>
            <a:xfrm>
              <a:off x="5816606" y="4066677"/>
              <a:ext cx="1361150" cy="1227895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 dirty="0">
                <a:solidFill>
                  <a:schemeClr val="bg1"/>
                </a:solidFill>
                <a:latin typeface="Helvetica Light" panose="020B0403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4" name="直线箭头连接符 63">
              <a:extLst>
                <a:ext uri="{FF2B5EF4-FFF2-40B4-BE49-F238E27FC236}">
                  <a16:creationId xmlns:a16="http://schemas.microsoft.com/office/drawing/2014/main" id="{23BED644-000D-4B44-A230-F1A35F333BB3}"/>
                </a:ext>
              </a:extLst>
            </p:cNvPr>
            <p:cNvCxnSpPr>
              <a:cxnSpLocks/>
            </p:cNvCxnSpPr>
            <p:nvPr/>
          </p:nvCxnSpPr>
          <p:spPr>
            <a:xfrm>
              <a:off x="2434573" y="1667329"/>
              <a:ext cx="0" cy="618366"/>
            </a:xfrm>
            <a:prstGeom prst="straightConnector1">
              <a:avLst/>
            </a:prstGeom>
            <a:ln w="19050">
              <a:solidFill>
                <a:srgbClr val="D8D9E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线箭头连接符 64">
              <a:extLst>
                <a:ext uri="{FF2B5EF4-FFF2-40B4-BE49-F238E27FC236}">
                  <a16:creationId xmlns:a16="http://schemas.microsoft.com/office/drawing/2014/main" id="{92252E2B-9DF4-C948-82B7-1E5F2B6852EB}"/>
                </a:ext>
              </a:extLst>
            </p:cNvPr>
            <p:cNvCxnSpPr>
              <a:cxnSpLocks/>
              <a:stCxn id="45" idx="2"/>
              <a:endCxn id="47" idx="0"/>
            </p:cNvCxnSpPr>
            <p:nvPr/>
          </p:nvCxnSpPr>
          <p:spPr>
            <a:xfrm>
              <a:off x="4219709" y="1667329"/>
              <a:ext cx="0" cy="618366"/>
            </a:xfrm>
            <a:prstGeom prst="straightConnector1">
              <a:avLst/>
            </a:prstGeom>
            <a:ln w="19050">
              <a:solidFill>
                <a:srgbClr val="D8D9E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线箭头连接符 65">
              <a:extLst>
                <a:ext uri="{FF2B5EF4-FFF2-40B4-BE49-F238E27FC236}">
                  <a16:creationId xmlns:a16="http://schemas.microsoft.com/office/drawing/2014/main" id="{7A3030DA-A792-9848-8AB9-E37F9C184F52}"/>
                </a:ext>
              </a:extLst>
            </p:cNvPr>
            <p:cNvCxnSpPr>
              <a:cxnSpLocks/>
            </p:cNvCxnSpPr>
            <p:nvPr/>
          </p:nvCxnSpPr>
          <p:spPr>
            <a:xfrm>
              <a:off x="6053918" y="1667331"/>
              <a:ext cx="0" cy="618364"/>
            </a:xfrm>
            <a:prstGeom prst="straightConnector1">
              <a:avLst/>
            </a:prstGeom>
            <a:ln w="19050">
              <a:solidFill>
                <a:srgbClr val="D8D9E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线箭头连接符 66">
              <a:extLst>
                <a:ext uri="{FF2B5EF4-FFF2-40B4-BE49-F238E27FC236}">
                  <a16:creationId xmlns:a16="http://schemas.microsoft.com/office/drawing/2014/main" id="{CF21D672-C4D4-974F-BDF2-748E72DFC7B0}"/>
                </a:ext>
              </a:extLst>
            </p:cNvPr>
            <p:cNvCxnSpPr>
              <a:cxnSpLocks/>
              <a:endCxn id="55" idx="0"/>
            </p:cNvCxnSpPr>
            <p:nvPr/>
          </p:nvCxnSpPr>
          <p:spPr>
            <a:xfrm>
              <a:off x="2939133" y="2854427"/>
              <a:ext cx="0" cy="388241"/>
            </a:xfrm>
            <a:prstGeom prst="straightConnector1">
              <a:avLst/>
            </a:prstGeom>
            <a:ln w="19050">
              <a:solidFill>
                <a:srgbClr val="D8D9E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线箭头连接符 67">
              <a:extLst>
                <a:ext uri="{FF2B5EF4-FFF2-40B4-BE49-F238E27FC236}">
                  <a16:creationId xmlns:a16="http://schemas.microsoft.com/office/drawing/2014/main" id="{FB3C23F1-B8AA-F04D-AD60-02646438F47C}"/>
                </a:ext>
              </a:extLst>
            </p:cNvPr>
            <p:cNvCxnSpPr>
              <a:cxnSpLocks/>
              <a:stCxn id="55" idx="2"/>
            </p:cNvCxnSpPr>
            <p:nvPr/>
          </p:nvCxnSpPr>
          <p:spPr>
            <a:xfrm>
              <a:off x="2939133" y="3721706"/>
              <a:ext cx="0" cy="259269"/>
            </a:xfrm>
            <a:prstGeom prst="straightConnector1">
              <a:avLst/>
            </a:prstGeom>
            <a:ln w="19050">
              <a:solidFill>
                <a:srgbClr val="D8D9E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文本框 69">
              <a:extLst>
                <a:ext uri="{FF2B5EF4-FFF2-40B4-BE49-F238E27FC236}">
                  <a16:creationId xmlns:a16="http://schemas.microsoft.com/office/drawing/2014/main" id="{1F4ED060-D03E-F243-82F3-468EFAB75B0B}"/>
                </a:ext>
              </a:extLst>
            </p:cNvPr>
            <p:cNvSpPr txBox="1"/>
            <p:nvPr/>
          </p:nvSpPr>
          <p:spPr>
            <a:xfrm>
              <a:off x="1441029" y="4635540"/>
              <a:ext cx="1082348" cy="3173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1880"/>
                </a:lnSpc>
              </a:pPr>
              <a:r>
                <a:rPr kumimoji="1" lang="zh-CN" altLang="en-US" sz="1400" dirty="0" smtClean="0">
                  <a:solidFill>
                    <a:srgbClr val="737893"/>
                  </a:solidFill>
                  <a:latin typeface="Helvetica" pitchFamily="2" charset="0"/>
                  <a:cs typeface="Arial" panose="020B0604020202020204" pitchFamily="34" charset="0"/>
                </a:rPr>
                <a:t>风力发电机</a:t>
              </a:r>
              <a:endParaRPr kumimoji="1" lang="zh-CN" altLang="en-US" sz="1400" dirty="0">
                <a:solidFill>
                  <a:srgbClr val="737893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80" name="Freeform 42">
              <a:extLst>
                <a:ext uri="{FF2B5EF4-FFF2-40B4-BE49-F238E27FC236}">
                  <a16:creationId xmlns:a16="http://schemas.microsoft.com/office/drawing/2014/main" id="{1F5BD39A-4C8D-C641-88B2-D45CB65E09B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32378" y="4221474"/>
              <a:ext cx="293828" cy="399534"/>
            </a:xfrm>
            <a:custGeom>
              <a:avLst/>
              <a:gdLst>
                <a:gd name="T0" fmla="*/ 123 w 208"/>
                <a:gd name="T1" fmla="*/ 118 h 283"/>
                <a:gd name="T2" fmla="*/ 106 w 208"/>
                <a:gd name="T3" fmla="*/ 94 h 283"/>
                <a:gd name="T4" fmla="*/ 105 w 208"/>
                <a:gd name="T5" fmla="*/ 93 h 283"/>
                <a:gd name="T6" fmla="*/ 111 w 208"/>
                <a:gd name="T7" fmla="*/ 84 h 283"/>
                <a:gd name="T8" fmla="*/ 111 w 208"/>
                <a:gd name="T9" fmla="*/ 78 h 283"/>
                <a:gd name="T10" fmla="*/ 86 w 208"/>
                <a:gd name="T11" fmla="*/ 8 h 283"/>
                <a:gd name="T12" fmla="*/ 77 w 208"/>
                <a:gd name="T13" fmla="*/ 10 h 283"/>
                <a:gd name="T14" fmla="*/ 83 w 208"/>
                <a:gd name="T15" fmla="*/ 96 h 283"/>
                <a:gd name="T16" fmla="*/ 72 w 208"/>
                <a:gd name="T17" fmla="*/ 108 h 283"/>
                <a:gd name="T18" fmla="*/ 70 w 208"/>
                <a:gd name="T19" fmla="*/ 124 h 283"/>
                <a:gd name="T20" fmla="*/ 60 w 208"/>
                <a:gd name="T21" fmla="*/ 123 h 283"/>
                <a:gd name="T22" fmla="*/ 54 w 208"/>
                <a:gd name="T23" fmla="*/ 126 h 283"/>
                <a:gd name="T24" fmla="*/ 6 w 208"/>
                <a:gd name="T25" fmla="*/ 182 h 283"/>
                <a:gd name="T26" fmla="*/ 12 w 208"/>
                <a:gd name="T27" fmla="*/ 190 h 283"/>
                <a:gd name="T28" fmla="*/ 83 w 208"/>
                <a:gd name="T29" fmla="*/ 142 h 283"/>
                <a:gd name="T30" fmla="*/ 86 w 208"/>
                <a:gd name="T31" fmla="*/ 143 h 283"/>
                <a:gd name="T32" fmla="*/ 114 w 208"/>
                <a:gd name="T33" fmla="*/ 138 h 283"/>
                <a:gd name="T34" fmla="*/ 119 w 208"/>
                <a:gd name="T35" fmla="*/ 148 h 283"/>
                <a:gd name="T36" fmla="*/ 124 w 208"/>
                <a:gd name="T37" fmla="*/ 151 h 283"/>
                <a:gd name="T38" fmla="*/ 197 w 208"/>
                <a:gd name="T39" fmla="*/ 165 h 283"/>
                <a:gd name="T40" fmla="*/ 200 w 208"/>
                <a:gd name="T41" fmla="*/ 156 h 283"/>
                <a:gd name="T42" fmla="*/ 123 w 208"/>
                <a:gd name="T43" fmla="*/ 118 h 283"/>
                <a:gd name="T44" fmla="*/ 108 w 208"/>
                <a:gd name="T45" fmla="*/ 123 h 283"/>
                <a:gd name="T46" fmla="*/ 92 w 208"/>
                <a:gd name="T47" fmla="*/ 130 h 283"/>
                <a:gd name="T48" fmla="*/ 85 w 208"/>
                <a:gd name="T49" fmla="*/ 114 h 283"/>
                <a:gd name="T50" fmla="*/ 101 w 208"/>
                <a:gd name="T51" fmla="*/ 107 h 283"/>
                <a:gd name="T52" fmla="*/ 108 w 208"/>
                <a:gd name="T53" fmla="*/ 123 h 283"/>
                <a:gd name="T54" fmla="*/ 88 w 208"/>
                <a:gd name="T55" fmla="*/ 149 h 283"/>
                <a:gd name="T56" fmla="*/ 105 w 208"/>
                <a:gd name="T57" fmla="*/ 149 h 283"/>
                <a:gd name="T58" fmla="*/ 117 w 208"/>
                <a:gd name="T59" fmla="*/ 283 h 283"/>
                <a:gd name="T60" fmla="*/ 76 w 208"/>
                <a:gd name="T61" fmla="*/ 283 h 283"/>
                <a:gd name="T62" fmla="*/ 88 w 208"/>
                <a:gd name="T63" fmla="*/ 149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08" h="283">
                  <a:moveTo>
                    <a:pt x="123" y="118"/>
                  </a:moveTo>
                  <a:cubicBezTo>
                    <a:pt x="123" y="108"/>
                    <a:pt x="117" y="98"/>
                    <a:pt x="106" y="94"/>
                  </a:cubicBezTo>
                  <a:cubicBezTo>
                    <a:pt x="106" y="94"/>
                    <a:pt x="105" y="94"/>
                    <a:pt x="105" y="93"/>
                  </a:cubicBezTo>
                  <a:cubicBezTo>
                    <a:pt x="107" y="90"/>
                    <a:pt x="109" y="87"/>
                    <a:pt x="111" y="84"/>
                  </a:cubicBezTo>
                  <a:cubicBezTo>
                    <a:pt x="112" y="82"/>
                    <a:pt x="112" y="81"/>
                    <a:pt x="111" y="78"/>
                  </a:cubicBezTo>
                  <a:cubicBezTo>
                    <a:pt x="86" y="8"/>
                    <a:pt x="86" y="8"/>
                    <a:pt x="86" y="8"/>
                  </a:cubicBezTo>
                  <a:cubicBezTo>
                    <a:pt x="84" y="1"/>
                    <a:pt x="77" y="0"/>
                    <a:pt x="77" y="10"/>
                  </a:cubicBezTo>
                  <a:cubicBezTo>
                    <a:pt x="83" y="96"/>
                    <a:pt x="83" y="96"/>
                    <a:pt x="83" y="96"/>
                  </a:cubicBezTo>
                  <a:cubicBezTo>
                    <a:pt x="78" y="98"/>
                    <a:pt x="74" y="103"/>
                    <a:pt x="72" y="108"/>
                  </a:cubicBezTo>
                  <a:cubicBezTo>
                    <a:pt x="70" y="113"/>
                    <a:pt x="69" y="119"/>
                    <a:pt x="70" y="124"/>
                  </a:cubicBezTo>
                  <a:cubicBezTo>
                    <a:pt x="67" y="123"/>
                    <a:pt x="63" y="123"/>
                    <a:pt x="60" y="123"/>
                  </a:cubicBezTo>
                  <a:cubicBezTo>
                    <a:pt x="57" y="123"/>
                    <a:pt x="56" y="124"/>
                    <a:pt x="54" y="126"/>
                  </a:cubicBezTo>
                  <a:cubicBezTo>
                    <a:pt x="6" y="182"/>
                    <a:pt x="6" y="182"/>
                    <a:pt x="6" y="182"/>
                  </a:cubicBezTo>
                  <a:cubicBezTo>
                    <a:pt x="0" y="188"/>
                    <a:pt x="4" y="194"/>
                    <a:pt x="12" y="190"/>
                  </a:cubicBezTo>
                  <a:cubicBezTo>
                    <a:pt x="83" y="142"/>
                    <a:pt x="83" y="142"/>
                    <a:pt x="83" y="142"/>
                  </a:cubicBezTo>
                  <a:cubicBezTo>
                    <a:pt x="84" y="142"/>
                    <a:pt x="85" y="143"/>
                    <a:pt x="86" y="143"/>
                  </a:cubicBezTo>
                  <a:cubicBezTo>
                    <a:pt x="96" y="147"/>
                    <a:pt x="106" y="145"/>
                    <a:pt x="114" y="138"/>
                  </a:cubicBezTo>
                  <a:cubicBezTo>
                    <a:pt x="115" y="142"/>
                    <a:pt x="117" y="145"/>
                    <a:pt x="119" y="148"/>
                  </a:cubicBezTo>
                  <a:cubicBezTo>
                    <a:pt x="120" y="150"/>
                    <a:pt x="121" y="151"/>
                    <a:pt x="124" y="151"/>
                  </a:cubicBezTo>
                  <a:cubicBezTo>
                    <a:pt x="197" y="165"/>
                    <a:pt x="197" y="165"/>
                    <a:pt x="197" y="165"/>
                  </a:cubicBezTo>
                  <a:cubicBezTo>
                    <a:pt x="204" y="167"/>
                    <a:pt x="208" y="161"/>
                    <a:pt x="200" y="156"/>
                  </a:cubicBezTo>
                  <a:cubicBezTo>
                    <a:pt x="123" y="118"/>
                    <a:pt x="123" y="118"/>
                    <a:pt x="123" y="118"/>
                  </a:cubicBezTo>
                  <a:close/>
                  <a:moveTo>
                    <a:pt x="108" y="123"/>
                  </a:moveTo>
                  <a:cubicBezTo>
                    <a:pt x="105" y="129"/>
                    <a:pt x="98" y="132"/>
                    <a:pt x="92" y="130"/>
                  </a:cubicBezTo>
                  <a:cubicBezTo>
                    <a:pt x="85" y="127"/>
                    <a:pt x="82" y="120"/>
                    <a:pt x="85" y="114"/>
                  </a:cubicBezTo>
                  <a:cubicBezTo>
                    <a:pt x="88" y="108"/>
                    <a:pt x="95" y="105"/>
                    <a:pt x="101" y="107"/>
                  </a:cubicBezTo>
                  <a:cubicBezTo>
                    <a:pt x="107" y="110"/>
                    <a:pt x="110" y="117"/>
                    <a:pt x="108" y="123"/>
                  </a:cubicBezTo>
                  <a:close/>
                  <a:moveTo>
                    <a:pt x="88" y="149"/>
                  </a:moveTo>
                  <a:cubicBezTo>
                    <a:pt x="94" y="150"/>
                    <a:pt x="99" y="150"/>
                    <a:pt x="105" y="149"/>
                  </a:cubicBezTo>
                  <a:cubicBezTo>
                    <a:pt x="117" y="283"/>
                    <a:pt x="117" y="283"/>
                    <a:pt x="117" y="283"/>
                  </a:cubicBezTo>
                  <a:cubicBezTo>
                    <a:pt x="76" y="283"/>
                    <a:pt x="76" y="283"/>
                    <a:pt x="76" y="283"/>
                  </a:cubicBezTo>
                  <a:lnTo>
                    <a:pt x="88" y="149"/>
                  </a:lnTo>
                  <a:close/>
                </a:path>
              </a:pathLst>
            </a:custGeom>
            <a:solidFill>
              <a:srgbClr val="BCBDD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defRPr/>
              </a:pPr>
              <a:endParaRPr lang="zh-CN" altLang="en-US" sz="1000" b="1" kern="0">
                <a:solidFill>
                  <a:srgbClr val="000000"/>
                </a:solidFill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81" name="文本框 80">
              <a:extLst>
                <a:ext uri="{FF2B5EF4-FFF2-40B4-BE49-F238E27FC236}">
                  <a16:creationId xmlns:a16="http://schemas.microsoft.com/office/drawing/2014/main" id="{9F4B54D7-D397-4C41-B7CC-798817226C6D}"/>
                </a:ext>
              </a:extLst>
            </p:cNvPr>
            <p:cNvSpPr txBox="1"/>
            <p:nvPr/>
          </p:nvSpPr>
          <p:spPr>
            <a:xfrm>
              <a:off x="2931954" y="4635540"/>
              <a:ext cx="1082348" cy="3173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1880"/>
                </a:lnSpc>
              </a:pPr>
              <a:r>
                <a:rPr kumimoji="1" lang="zh-CN" altLang="en-US" sz="1400" dirty="0" smtClean="0">
                  <a:solidFill>
                    <a:srgbClr val="737893"/>
                  </a:solidFill>
                  <a:latin typeface="Helvetica" pitchFamily="2" charset="0"/>
                  <a:cs typeface="Arial" panose="020B0604020202020204" pitchFamily="34" charset="0"/>
                </a:rPr>
                <a:t>风力发电机</a:t>
              </a:r>
              <a:endParaRPr kumimoji="1" lang="zh-CN" altLang="en-US" sz="1400" dirty="0">
                <a:solidFill>
                  <a:srgbClr val="737893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82" name="Freeform 42">
              <a:extLst>
                <a:ext uri="{FF2B5EF4-FFF2-40B4-BE49-F238E27FC236}">
                  <a16:creationId xmlns:a16="http://schemas.microsoft.com/office/drawing/2014/main" id="{7CB72E9C-691B-F745-B353-3E332363463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23303" y="4221474"/>
              <a:ext cx="293828" cy="399534"/>
            </a:xfrm>
            <a:custGeom>
              <a:avLst/>
              <a:gdLst>
                <a:gd name="T0" fmla="*/ 123 w 208"/>
                <a:gd name="T1" fmla="*/ 118 h 283"/>
                <a:gd name="T2" fmla="*/ 106 w 208"/>
                <a:gd name="T3" fmla="*/ 94 h 283"/>
                <a:gd name="T4" fmla="*/ 105 w 208"/>
                <a:gd name="T5" fmla="*/ 93 h 283"/>
                <a:gd name="T6" fmla="*/ 111 w 208"/>
                <a:gd name="T7" fmla="*/ 84 h 283"/>
                <a:gd name="T8" fmla="*/ 111 w 208"/>
                <a:gd name="T9" fmla="*/ 78 h 283"/>
                <a:gd name="T10" fmla="*/ 86 w 208"/>
                <a:gd name="T11" fmla="*/ 8 h 283"/>
                <a:gd name="T12" fmla="*/ 77 w 208"/>
                <a:gd name="T13" fmla="*/ 10 h 283"/>
                <a:gd name="T14" fmla="*/ 83 w 208"/>
                <a:gd name="T15" fmla="*/ 96 h 283"/>
                <a:gd name="T16" fmla="*/ 72 w 208"/>
                <a:gd name="T17" fmla="*/ 108 h 283"/>
                <a:gd name="T18" fmla="*/ 70 w 208"/>
                <a:gd name="T19" fmla="*/ 124 h 283"/>
                <a:gd name="T20" fmla="*/ 60 w 208"/>
                <a:gd name="T21" fmla="*/ 123 h 283"/>
                <a:gd name="T22" fmla="*/ 54 w 208"/>
                <a:gd name="T23" fmla="*/ 126 h 283"/>
                <a:gd name="T24" fmla="*/ 6 w 208"/>
                <a:gd name="T25" fmla="*/ 182 h 283"/>
                <a:gd name="T26" fmla="*/ 12 w 208"/>
                <a:gd name="T27" fmla="*/ 190 h 283"/>
                <a:gd name="T28" fmla="*/ 83 w 208"/>
                <a:gd name="T29" fmla="*/ 142 h 283"/>
                <a:gd name="T30" fmla="*/ 86 w 208"/>
                <a:gd name="T31" fmla="*/ 143 h 283"/>
                <a:gd name="T32" fmla="*/ 114 w 208"/>
                <a:gd name="T33" fmla="*/ 138 h 283"/>
                <a:gd name="T34" fmla="*/ 119 w 208"/>
                <a:gd name="T35" fmla="*/ 148 h 283"/>
                <a:gd name="T36" fmla="*/ 124 w 208"/>
                <a:gd name="T37" fmla="*/ 151 h 283"/>
                <a:gd name="T38" fmla="*/ 197 w 208"/>
                <a:gd name="T39" fmla="*/ 165 h 283"/>
                <a:gd name="T40" fmla="*/ 200 w 208"/>
                <a:gd name="T41" fmla="*/ 156 h 283"/>
                <a:gd name="T42" fmla="*/ 123 w 208"/>
                <a:gd name="T43" fmla="*/ 118 h 283"/>
                <a:gd name="T44" fmla="*/ 108 w 208"/>
                <a:gd name="T45" fmla="*/ 123 h 283"/>
                <a:gd name="T46" fmla="*/ 92 w 208"/>
                <a:gd name="T47" fmla="*/ 130 h 283"/>
                <a:gd name="T48" fmla="*/ 85 w 208"/>
                <a:gd name="T49" fmla="*/ 114 h 283"/>
                <a:gd name="T50" fmla="*/ 101 w 208"/>
                <a:gd name="T51" fmla="*/ 107 h 283"/>
                <a:gd name="T52" fmla="*/ 108 w 208"/>
                <a:gd name="T53" fmla="*/ 123 h 283"/>
                <a:gd name="T54" fmla="*/ 88 w 208"/>
                <a:gd name="T55" fmla="*/ 149 h 283"/>
                <a:gd name="T56" fmla="*/ 105 w 208"/>
                <a:gd name="T57" fmla="*/ 149 h 283"/>
                <a:gd name="T58" fmla="*/ 117 w 208"/>
                <a:gd name="T59" fmla="*/ 283 h 283"/>
                <a:gd name="T60" fmla="*/ 76 w 208"/>
                <a:gd name="T61" fmla="*/ 283 h 283"/>
                <a:gd name="T62" fmla="*/ 88 w 208"/>
                <a:gd name="T63" fmla="*/ 149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08" h="283">
                  <a:moveTo>
                    <a:pt x="123" y="118"/>
                  </a:moveTo>
                  <a:cubicBezTo>
                    <a:pt x="123" y="108"/>
                    <a:pt x="117" y="98"/>
                    <a:pt x="106" y="94"/>
                  </a:cubicBezTo>
                  <a:cubicBezTo>
                    <a:pt x="106" y="94"/>
                    <a:pt x="105" y="94"/>
                    <a:pt x="105" y="93"/>
                  </a:cubicBezTo>
                  <a:cubicBezTo>
                    <a:pt x="107" y="90"/>
                    <a:pt x="109" y="87"/>
                    <a:pt x="111" y="84"/>
                  </a:cubicBezTo>
                  <a:cubicBezTo>
                    <a:pt x="112" y="82"/>
                    <a:pt x="112" y="81"/>
                    <a:pt x="111" y="78"/>
                  </a:cubicBezTo>
                  <a:cubicBezTo>
                    <a:pt x="86" y="8"/>
                    <a:pt x="86" y="8"/>
                    <a:pt x="86" y="8"/>
                  </a:cubicBezTo>
                  <a:cubicBezTo>
                    <a:pt x="84" y="1"/>
                    <a:pt x="77" y="0"/>
                    <a:pt x="77" y="10"/>
                  </a:cubicBezTo>
                  <a:cubicBezTo>
                    <a:pt x="83" y="96"/>
                    <a:pt x="83" y="96"/>
                    <a:pt x="83" y="96"/>
                  </a:cubicBezTo>
                  <a:cubicBezTo>
                    <a:pt x="78" y="98"/>
                    <a:pt x="74" y="103"/>
                    <a:pt x="72" y="108"/>
                  </a:cubicBezTo>
                  <a:cubicBezTo>
                    <a:pt x="70" y="113"/>
                    <a:pt x="69" y="119"/>
                    <a:pt x="70" y="124"/>
                  </a:cubicBezTo>
                  <a:cubicBezTo>
                    <a:pt x="67" y="123"/>
                    <a:pt x="63" y="123"/>
                    <a:pt x="60" y="123"/>
                  </a:cubicBezTo>
                  <a:cubicBezTo>
                    <a:pt x="57" y="123"/>
                    <a:pt x="56" y="124"/>
                    <a:pt x="54" y="126"/>
                  </a:cubicBezTo>
                  <a:cubicBezTo>
                    <a:pt x="6" y="182"/>
                    <a:pt x="6" y="182"/>
                    <a:pt x="6" y="182"/>
                  </a:cubicBezTo>
                  <a:cubicBezTo>
                    <a:pt x="0" y="188"/>
                    <a:pt x="4" y="194"/>
                    <a:pt x="12" y="190"/>
                  </a:cubicBezTo>
                  <a:cubicBezTo>
                    <a:pt x="83" y="142"/>
                    <a:pt x="83" y="142"/>
                    <a:pt x="83" y="142"/>
                  </a:cubicBezTo>
                  <a:cubicBezTo>
                    <a:pt x="84" y="142"/>
                    <a:pt x="85" y="143"/>
                    <a:pt x="86" y="143"/>
                  </a:cubicBezTo>
                  <a:cubicBezTo>
                    <a:pt x="96" y="147"/>
                    <a:pt x="106" y="145"/>
                    <a:pt x="114" y="138"/>
                  </a:cubicBezTo>
                  <a:cubicBezTo>
                    <a:pt x="115" y="142"/>
                    <a:pt x="117" y="145"/>
                    <a:pt x="119" y="148"/>
                  </a:cubicBezTo>
                  <a:cubicBezTo>
                    <a:pt x="120" y="150"/>
                    <a:pt x="121" y="151"/>
                    <a:pt x="124" y="151"/>
                  </a:cubicBezTo>
                  <a:cubicBezTo>
                    <a:pt x="197" y="165"/>
                    <a:pt x="197" y="165"/>
                    <a:pt x="197" y="165"/>
                  </a:cubicBezTo>
                  <a:cubicBezTo>
                    <a:pt x="204" y="167"/>
                    <a:pt x="208" y="161"/>
                    <a:pt x="200" y="156"/>
                  </a:cubicBezTo>
                  <a:cubicBezTo>
                    <a:pt x="123" y="118"/>
                    <a:pt x="123" y="118"/>
                    <a:pt x="123" y="118"/>
                  </a:cubicBezTo>
                  <a:close/>
                  <a:moveTo>
                    <a:pt x="108" y="123"/>
                  </a:moveTo>
                  <a:cubicBezTo>
                    <a:pt x="105" y="129"/>
                    <a:pt x="98" y="132"/>
                    <a:pt x="92" y="130"/>
                  </a:cubicBezTo>
                  <a:cubicBezTo>
                    <a:pt x="85" y="127"/>
                    <a:pt x="82" y="120"/>
                    <a:pt x="85" y="114"/>
                  </a:cubicBezTo>
                  <a:cubicBezTo>
                    <a:pt x="88" y="108"/>
                    <a:pt x="95" y="105"/>
                    <a:pt x="101" y="107"/>
                  </a:cubicBezTo>
                  <a:cubicBezTo>
                    <a:pt x="107" y="110"/>
                    <a:pt x="110" y="117"/>
                    <a:pt x="108" y="123"/>
                  </a:cubicBezTo>
                  <a:close/>
                  <a:moveTo>
                    <a:pt x="88" y="149"/>
                  </a:moveTo>
                  <a:cubicBezTo>
                    <a:pt x="94" y="150"/>
                    <a:pt x="99" y="150"/>
                    <a:pt x="105" y="149"/>
                  </a:cubicBezTo>
                  <a:cubicBezTo>
                    <a:pt x="117" y="283"/>
                    <a:pt x="117" y="283"/>
                    <a:pt x="117" y="283"/>
                  </a:cubicBezTo>
                  <a:cubicBezTo>
                    <a:pt x="76" y="283"/>
                    <a:pt x="76" y="283"/>
                    <a:pt x="76" y="283"/>
                  </a:cubicBezTo>
                  <a:lnTo>
                    <a:pt x="88" y="149"/>
                  </a:lnTo>
                  <a:close/>
                </a:path>
              </a:pathLst>
            </a:custGeom>
            <a:solidFill>
              <a:srgbClr val="BCBDD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defRPr/>
              </a:pPr>
              <a:endParaRPr lang="zh-CN" altLang="en-US" sz="1000" b="1" kern="0">
                <a:solidFill>
                  <a:srgbClr val="000000"/>
                </a:solidFill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83" name="文本框 82">
              <a:extLst>
                <a:ext uri="{FF2B5EF4-FFF2-40B4-BE49-F238E27FC236}">
                  <a16:creationId xmlns:a16="http://schemas.microsoft.com/office/drawing/2014/main" id="{FE83A68C-D1D7-C240-BF5D-DFA24D0457B9}"/>
                </a:ext>
              </a:extLst>
            </p:cNvPr>
            <p:cNvSpPr txBox="1"/>
            <p:nvPr/>
          </p:nvSpPr>
          <p:spPr>
            <a:xfrm>
              <a:off x="4501688" y="4635540"/>
              <a:ext cx="1082348" cy="3173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1880"/>
                </a:lnSpc>
              </a:pPr>
              <a:r>
                <a:rPr kumimoji="1" lang="zh-CN" altLang="en-US" sz="1400" dirty="0" smtClean="0">
                  <a:solidFill>
                    <a:srgbClr val="737893"/>
                  </a:solidFill>
                  <a:latin typeface="Helvetica" pitchFamily="2" charset="0"/>
                  <a:cs typeface="Arial" panose="020B0604020202020204" pitchFamily="34" charset="0"/>
                </a:rPr>
                <a:t>风力发电机</a:t>
              </a:r>
              <a:endParaRPr kumimoji="1" lang="zh-CN" altLang="en-US" sz="1400" dirty="0">
                <a:solidFill>
                  <a:srgbClr val="737893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84" name="Freeform 42">
              <a:extLst>
                <a:ext uri="{FF2B5EF4-FFF2-40B4-BE49-F238E27FC236}">
                  <a16:creationId xmlns:a16="http://schemas.microsoft.com/office/drawing/2014/main" id="{C41078A8-B6DD-9148-886C-4449F022432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93038" y="4221474"/>
              <a:ext cx="293828" cy="399534"/>
            </a:xfrm>
            <a:custGeom>
              <a:avLst/>
              <a:gdLst>
                <a:gd name="T0" fmla="*/ 123 w 208"/>
                <a:gd name="T1" fmla="*/ 118 h 283"/>
                <a:gd name="T2" fmla="*/ 106 w 208"/>
                <a:gd name="T3" fmla="*/ 94 h 283"/>
                <a:gd name="T4" fmla="*/ 105 w 208"/>
                <a:gd name="T5" fmla="*/ 93 h 283"/>
                <a:gd name="T6" fmla="*/ 111 w 208"/>
                <a:gd name="T7" fmla="*/ 84 h 283"/>
                <a:gd name="T8" fmla="*/ 111 w 208"/>
                <a:gd name="T9" fmla="*/ 78 h 283"/>
                <a:gd name="T10" fmla="*/ 86 w 208"/>
                <a:gd name="T11" fmla="*/ 8 h 283"/>
                <a:gd name="T12" fmla="*/ 77 w 208"/>
                <a:gd name="T13" fmla="*/ 10 h 283"/>
                <a:gd name="T14" fmla="*/ 83 w 208"/>
                <a:gd name="T15" fmla="*/ 96 h 283"/>
                <a:gd name="T16" fmla="*/ 72 w 208"/>
                <a:gd name="T17" fmla="*/ 108 h 283"/>
                <a:gd name="T18" fmla="*/ 70 w 208"/>
                <a:gd name="T19" fmla="*/ 124 h 283"/>
                <a:gd name="T20" fmla="*/ 60 w 208"/>
                <a:gd name="T21" fmla="*/ 123 h 283"/>
                <a:gd name="T22" fmla="*/ 54 w 208"/>
                <a:gd name="T23" fmla="*/ 126 h 283"/>
                <a:gd name="T24" fmla="*/ 6 w 208"/>
                <a:gd name="T25" fmla="*/ 182 h 283"/>
                <a:gd name="T26" fmla="*/ 12 w 208"/>
                <a:gd name="T27" fmla="*/ 190 h 283"/>
                <a:gd name="T28" fmla="*/ 83 w 208"/>
                <a:gd name="T29" fmla="*/ 142 h 283"/>
                <a:gd name="T30" fmla="*/ 86 w 208"/>
                <a:gd name="T31" fmla="*/ 143 h 283"/>
                <a:gd name="T32" fmla="*/ 114 w 208"/>
                <a:gd name="T33" fmla="*/ 138 h 283"/>
                <a:gd name="T34" fmla="*/ 119 w 208"/>
                <a:gd name="T35" fmla="*/ 148 h 283"/>
                <a:gd name="T36" fmla="*/ 124 w 208"/>
                <a:gd name="T37" fmla="*/ 151 h 283"/>
                <a:gd name="T38" fmla="*/ 197 w 208"/>
                <a:gd name="T39" fmla="*/ 165 h 283"/>
                <a:gd name="T40" fmla="*/ 200 w 208"/>
                <a:gd name="T41" fmla="*/ 156 h 283"/>
                <a:gd name="T42" fmla="*/ 123 w 208"/>
                <a:gd name="T43" fmla="*/ 118 h 283"/>
                <a:gd name="T44" fmla="*/ 108 w 208"/>
                <a:gd name="T45" fmla="*/ 123 h 283"/>
                <a:gd name="T46" fmla="*/ 92 w 208"/>
                <a:gd name="T47" fmla="*/ 130 h 283"/>
                <a:gd name="T48" fmla="*/ 85 w 208"/>
                <a:gd name="T49" fmla="*/ 114 h 283"/>
                <a:gd name="T50" fmla="*/ 101 w 208"/>
                <a:gd name="T51" fmla="*/ 107 h 283"/>
                <a:gd name="T52" fmla="*/ 108 w 208"/>
                <a:gd name="T53" fmla="*/ 123 h 283"/>
                <a:gd name="T54" fmla="*/ 88 w 208"/>
                <a:gd name="T55" fmla="*/ 149 h 283"/>
                <a:gd name="T56" fmla="*/ 105 w 208"/>
                <a:gd name="T57" fmla="*/ 149 h 283"/>
                <a:gd name="T58" fmla="*/ 117 w 208"/>
                <a:gd name="T59" fmla="*/ 283 h 283"/>
                <a:gd name="T60" fmla="*/ 76 w 208"/>
                <a:gd name="T61" fmla="*/ 283 h 283"/>
                <a:gd name="T62" fmla="*/ 88 w 208"/>
                <a:gd name="T63" fmla="*/ 149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08" h="283">
                  <a:moveTo>
                    <a:pt x="123" y="118"/>
                  </a:moveTo>
                  <a:cubicBezTo>
                    <a:pt x="123" y="108"/>
                    <a:pt x="117" y="98"/>
                    <a:pt x="106" y="94"/>
                  </a:cubicBezTo>
                  <a:cubicBezTo>
                    <a:pt x="106" y="94"/>
                    <a:pt x="105" y="94"/>
                    <a:pt x="105" y="93"/>
                  </a:cubicBezTo>
                  <a:cubicBezTo>
                    <a:pt x="107" y="90"/>
                    <a:pt x="109" y="87"/>
                    <a:pt x="111" y="84"/>
                  </a:cubicBezTo>
                  <a:cubicBezTo>
                    <a:pt x="112" y="82"/>
                    <a:pt x="112" y="81"/>
                    <a:pt x="111" y="78"/>
                  </a:cubicBezTo>
                  <a:cubicBezTo>
                    <a:pt x="86" y="8"/>
                    <a:pt x="86" y="8"/>
                    <a:pt x="86" y="8"/>
                  </a:cubicBezTo>
                  <a:cubicBezTo>
                    <a:pt x="84" y="1"/>
                    <a:pt x="77" y="0"/>
                    <a:pt x="77" y="10"/>
                  </a:cubicBezTo>
                  <a:cubicBezTo>
                    <a:pt x="83" y="96"/>
                    <a:pt x="83" y="96"/>
                    <a:pt x="83" y="96"/>
                  </a:cubicBezTo>
                  <a:cubicBezTo>
                    <a:pt x="78" y="98"/>
                    <a:pt x="74" y="103"/>
                    <a:pt x="72" y="108"/>
                  </a:cubicBezTo>
                  <a:cubicBezTo>
                    <a:pt x="70" y="113"/>
                    <a:pt x="69" y="119"/>
                    <a:pt x="70" y="124"/>
                  </a:cubicBezTo>
                  <a:cubicBezTo>
                    <a:pt x="67" y="123"/>
                    <a:pt x="63" y="123"/>
                    <a:pt x="60" y="123"/>
                  </a:cubicBezTo>
                  <a:cubicBezTo>
                    <a:pt x="57" y="123"/>
                    <a:pt x="56" y="124"/>
                    <a:pt x="54" y="126"/>
                  </a:cubicBezTo>
                  <a:cubicBezTo>
                    <a:pt x="6" y="182"/>
                    <a:pt x="6" y="182"/>
                    <a:pt x="6" y="182"/>
                  </a:cubicBezTo>
                  <a:cubicBezTo>
                    <a:pt x="0" y="188"/>
                    <a:pt x="4" y="194"/>
                    <a:pt x="12" y="190"/>
                  </a:cubicBezTo>
                  <a:cubicBezTo>
                    <a:pt x="83" y="142"/>
                    <a:pt x="83" y="142"/>
                    <a:pt x="83" y="142"/>
                  </a:cubicBezTo>
                  <a:cubicBezTo>
                    <a:pt x="84" y="142"/>
                    <a:pt x="85" y="143"/>
                    <a:pt x="86" y="143"/>
                  </a:cubicBezTo>
                  <a:cubicBezTo>
                    <a:pt x="96" y="147"/>
                    <a:pt x="106" y="145"/>
                    <a:pt x="114" y="138"/>
                  </a:cubicBezTo>
                  <a:cubicBezTo>
                    <a:pt x="115" y="142"/>
                    <a:pt x="117" y="145"/>
                    <a:pt x="119" y="148"/>
                  </a:cubicBezTo>
                  <a:cubicBezTo>
                    <a:pt x="120" y="150"/>
                    <a:pt x="121" y="151"/>
                    <a:pt x="124" y="151"/>
                  </a:cubicBezTo>
                  <a:cubicBezTo>
                    <a:pt x="197" y="165"/>
                    <a:pt x="197" y="165"/>
                    <a:pt x="197" y="165"/>
                  </a:cubicBezTo>
                  <a:cubicBezTo>
                    <a:pt x="204" y="167"/>
                    <a:pt x="208" y="161"/>
                    <a:pt x="200" y="156"/>
                  </a:cubicBezTo>
                  <a:cubicBezTo>
                    <a:pt x="123" y="118"/>
                    <a:pt x="123" y="118"/>
                    <a:pt x="123" y="118"/>
                  </a:cubicBezTo>
                  <a:close/>
                  <a:moveTo>
                    <a:pt x="108" y="123"/>
                  </a:moveTo>
                  <a:cubicBezTo>
                    <a:pt x="105" y="129"/>
                    <a:pt x="98" y="132"/>
                    <a:pt x="92" y="130"/>
                  </a:cubicBezTo>
                  <a:cubicBezTo>
                    <a:pt x="85" y="127"/>
                    <a:pt x="82" y="120"/>
                    <a:pt x="85" y="114"/>
                  </a:cubicBezTo>
                  <a:cubicBezTo>
                    <a:pt x="88" y="108"/>
                    <a:pt x="95" y="105"/>
                    <a:pt x="101" y="107"/>
                  </a:cubicBezTo>
                  <a:cubicBezTo>
                    <a:pt x="107" y="110"/>
                    <a:pt x="110" y="117"/>
                    <a:pt x="108" y="123"/>
                  </a:cubicBezTo>
                  <a:close/>
                  <a:moveTo>
                    <a:pt x="88" y="149"/>
                  </a:moveTo>
                  <a:cubicBezTo>
                    <a:pt x="94" y="150"/>
                    <a:pt x="99" y="150"/>
                    <a:pt x="105" y="149"/>
                  </a:cubicBezTo>
                  <a:cubicBezTo>
                    <a:pt x="117" y="283"/>
                    <a:pt x="117" y="283"/>
                    <a:pt x="117" y="283"/>
                  </a:cubicBezTo>
                  <a:cubicBezTo>
                    <a:pt x="76" y="283"/>
                    <a:pt x="76" y="283"/>
                    <a:pt x="76" y="283"/>
                  </a:cubicBezTo>
                  <a:lnTo>
                    <a:pt x="88" y="149"/>
                  </a:lnTo>
                  <a:close/>
                </a:path>
              </a:pathLst>
            </a:custGeom>
            <a:solidFill>
              <a:srgbClr val="BCBDD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defRPr/>
              </a:pPr>
              <a:endParaRPr lang="zh-CN" altLang="en-US" sz="1000" b="1" kern="0">
                <a:solidFill>
                  <a:srgbClr val="000000"/>
                </a:solidFill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85" name="文本框 84">
              <a:extLst>
                <a:ext uri="{FF2B5EF4-FFF2-40B4-BE49-F238E27FC236}">
                  <a16:creationId xmlns:a16="http://schemas.microsoft.com/office/drawing/2014/main" id="{E2A1E98F-D38D-984D-8E80-B7B1BAF69E95}"/>
                </a:ext>
              </a:extLst>
            </p:cNvPr>
            <p:cNvSpPr txBox="1"/>
            <p:nvPr/>
          </p:nvSpPr>
          <p:spPr>
            <a:xfrm>
              <a:off x="6013313" y="4635540"/>
              <a:ext cx="1082348" cy="3173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1880"/>
                </a:lnSpc>
              </a:pPr>
              <a:r>
                <a:rPr kumimoji="1" lang="zh-CN" altLang="en-US" sz="1400" dirty="0" smtClean="0">
                  <a:solidFill>
                    <a:srgbClr val="737893"/>
                  </a:solidFill>
                  <a:latin typeface="Helvetica" pitchFamily="2" charset="0"/>
                  <a:cs typeface="Arial" panose="020B0604020202020204" pitchFamily="34" charset="0"/>
                </a:rPr>
                <a:t>风力发电机</a:t>
              </a:r>
              <a:endParaRPr kumimoji="1" lang="zh-CN" altLang="en-US" sz="1400" dirty="0">
                <a:solidFill>
                  <a:srgbClr val="737893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86" name="Freeform 42">
              <a:extLst>
                <a:ext uri="{FF2B5EF4-FFF2-40B4-BE49-F238E27FC236}">
                  <a16:creationId xmlns:a16="http://schemas.microsoft.com/office/drawing/2014/main" id="{1C3BFA4C-82E4-8B49-BEBE-3DF679D7004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04659" y="4221474"/>
              <a:ext cx="293828" cy="399534"/>
            </a:xfrm>
            <a:custGeom>
              <a:avLst/>
              <a:gdLst>
                <a:gd name="T0" fmla="*/ 123 w 208"/>
                <a:gd name="T1" fmla="*/ 118 h 283"/>
                <a:gd name="T2" fmla="*/ 106 w 208"/>
                <a:gd name="T3" fmla="*/ 94 h 283"/>
                <a:gd name="T4" fmla="*/ 105 w 208"/>
                <a:gd name="T5" fmla="*/ 93 h 283"/>
                <a:gd name="T6" fmla="*/ 111 w 208"/>
                <a:gd name="T7" fmla="*/ 84 h 283"/>
                <a:gd name="T8" fmla="*/ 111 w 208"/>
                <a:gd name="T9" fmla="*/ 78 h 283"/>
                <a:gd name="T10" fmla="*/ 86 w 208"/>
                <a:gd name="T11" fmla="*/ 8 h 283"/>
                <a:gd name="T12" fmla="*/ 77 w 208"/>
                <a:gd name="T13" fmla="*/ 10 h 283"/>
                <a:gd name="T14" fmla="*/ 83 w 208"/>
                <a:gd name="T15" fmla="*/ 96 h 283"/>
                <a:gd name="T16" fmla="*/ 72 w 208"/>
                <a:gd name="T17" fmla="*/ 108 h 283"/>
                <a:gd name="T18" fmla="*/ 70 w 208"/>
                <a:gd name="T19" fmla="*/ 124 h 283"/>
                <a:gd name="T20" fmla="*/ 60 w 208"/>
                <a:gd name="T21" fmla="*/ 123 h 283"/>
                <a:gd name="T22" fmla="*/ 54 w 208"/>
                <a:gd name="T23" fmla="*/ 126 h 283"/>
                <a:gd name="T24" fmla="*/ 6 w 208"/>
                <a:gd name="T25" fmla="*/ 182 h 283"/>
                <a:gd name="T26" fmla="*/ 12 w 208"/>
                <a:gd name="T27" fmla="*/ 190 h 283"/>
                <a:gd name="T28" fmla="*/ 83 w 208"/>
                <a:gd name="T29" fmla="*/ 142 h 283"/>
                <a:gd name="T30" fmla="*/ 86 w 208"/>
                <a:gd name="T31" fmla="*/ 143 h 283"/>
                <a:gd name="T32" fmla="*/ 114 w 208"/>
                <a:gd name="T33" fmla="*/ 138 h 283"/>
                <a:gd name="T34" fmla="*/ 119 w 208"/>
                <a:gd name="T35" fmla="*/ 148 h 283"/>
                <a:gd name="T36" fmla="*/ 124 w 208"/>
                <a:gd name="T37" fmla="*/ 151 h 283"/>
                <a:gd name="T38" fmla="*/ 197 w 208"/>
                <a:gd name="T39" fmla="*/ 165 h 283"/>
                <a:gd name="T40" fmla="*/ 200 w 208"/>
                <a:gd name="T41" fmla="*/ 156 h 283"/>
                <a:gd name="T42" fmla="*/ 123 w 208"/>
                <a:gd name="T43" fmla="*/ 118 h 283"/>
                <a:gd name="T44" fmla="*/ 108 w 208"/>
                <a:gd name="T45" fmla="*/ 123 h 283"/>
                <a:gd name="T46" fmla="*/ 92 w 208"/>
                <a:gd name="T47" fmla="*/ 130 h 283"/>
                <a:gd name="T48" fmla="*/ 85 w 208"/>
                <a:gd name="T49" fmla="*/ 114 h 283"/>
                <a:gd name="T50" fmla="*/ 101 w 208"/>
                <a:gd name="T51" fmla="*/ 107 h 283"/>
                <a:gd name="T52" fmla="*/ 108 w 208"/>
                <a:gd name="T53" fmla="*/ 123 h 283"/>
                <a:gd name="T54" fmla="*/ 88 w 208"/>
                <a:gd name="T55" fmla="*/ 149 h 283"/>
                <a:gd name="T56" fmla="*/ 105 w 208"/>
                <a:gd name="T57" fmla="*/ 149 h 283"/>
                <a:gd name="T58" fmla="*/ 117 w 208"/>
                <a:gd name="T59" fmla="*/ 283 h 283"/>
                <a:gd name="T60" fmla="*/ 76 w 208"/>
                <a:gd name="T61" fmla="*/ 283 h 283"/>
                <a:gd name="T62" fmla="*/ 88 w 208"/>
                <a:gd name="T63" fmla="*/ 149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08" h="283">
                  <a:moveTo>
                    <a:pt x="123" y="118"/>
                  </a:moveTo>
                  <a:cubicBezTo>
                    <a:pt x="123" y="108"/>
                    <a:pt x="117" y="98"/>
                    <a:pt x="106" y="94"/>
                  </a:cubicBezTo>
                  <a:cubicBezTo>
                    <a:pt x="106" y="94"/>
                    <a:pt x="105" y="94"/>
                    <a:pt x="105" y="93"/>
                  </a:cubicBezTo>
                  <a:cubicBezTo>
                    <a:pt x="107" y="90"/>
                    <a:pt x="109" y="87"/>
                    <a:pt x="111" y="84"/>
                  </a:cubicBezTo>
                  <a:cubicBezTo>
                    <a:pt x="112" y="82"/>
                    <a:pt x="112" y="81"/>
                    <a:pt x="111" y="78"/>
                  </a:cubicBezTo>
                  <a:cubicBezTo>
                    <a:pt x="86" y="8"/>
                    <a:pt x="86" y="8"/>
                    <a:pt x="86" y="8"/>
                  </a:cubicBezTo>
                  <a:cubicBezTo>
                    <a:pt x="84" y="1"/>
                    <a:pt x="77" y="0"/>
                    <a:pt x="77" y="10"/>
                  </a:cubicBezTo>
                  <a:cubicBezTo>
                    <a:pt x="83" y="96"/>
                    <a:pt x="83" y="96"/>
                    <a:pt x="83" y="96"/>
                  </a:cubicBezTo>
                  <a:cubicBezTo>
                    <a:pt x="78" y="98"/>
                    <a:pt x="74" y="103"/>
                    <a:pt x="72" y="108"/>
                  </a:cubicBezTo>
                  <a:cubicBezTo>
                    <a:pt x="70" y="113"/>
                    <a:pt x="69" y="119"/>
                    <a:pt x="70" y="124"/>
                  </a:cubicBezTo>
                  <a:cubicBezTo>
                    <a:pt x="67" y="123"/>
                    <a:pt x="63" y="123"/>
                    <a:pt x="60" y="123"/>
                  </a:cubicBezTo>
                  <a:cubicBezTo>
                    <a:pt x="57" y="123"/>
                    <a:pt x="56" y="124"/>
                    <a:pt x="54" y="126"/>
                  </a:cubicBezTo>
                  <a:cubicBezTo>
                    <a:pt x="6" y="182"/>
                    <a:pt x="6" y="182"/>
                    <a:pt x="6" y="182"/>
                  </a:cubicBezTo>
                  <a:cubicBezTo>
                    <a:pt x="0" y="188"/>
                    <a:pt x="4" y="194"/>
                    <a:pt x="12" y="190"/>
                  </a:cubicBezTo>
                  <a:cubicBezTo>
                    <a:pt x="83" y="142"/>
                    <a:pt x="83" y="142"/>
                    <a:pt x="83" y="142"/>
                  </a:cubicBezTo>
                  <a:cubicBezTo>
                    <a:pt x="84" y="142"/>
                    <a:pt x="85" y="143"/>
                    <a:pt x="86" y="143"/>
                  </a:cubicBezTo>
                  <a:cubicBezTo>
                    <a:pt x="96" y="147"/>
                    <a:pt x="106" y="145"/>
                    <a:pt x="114" y="138"/>
                  </a:cubicBezTo>
                  <a:cubicBezTo>
                    <a:pt x="115" y="142"/>
                    <a:pt x="117" y="145"/>
                    <a:pt x="119" y="148"/>
                  </a:cubicBezTo>
                  <a:cubicBezTo>
                    <a:pt x="120" y="150"/>
                    <a:pt x="121" y="151"/>
                    <a:pt x="124" y="151"/>
                  </a:cubicBezTo>
                  <a:cubicBezTo>
                    <a:pt x="197" y="165"/>
                    <a:pt x="197" y="165"/>
                    <a:pt x="197" y="165"/>
                  </a:cubicBezTo>
                  <a:cubicBezTo>
                    <a:pt x="204" y="167"/>
                    <a:pt x="208" y="161"/>
                    <a:pt x="200" y="156"/>
                  </a:cubicBezTo>
                  <a:cubicBezTo>
                    <a:pt x="123" y="118"/>
                    <a:pt x="123" y="118"/>
                    <a:pt x="123" y="118"/>
                  </a:cubicBezTo>
                  <a:close/>
                  <a:moveTo>
                    <a:pt x="108" y="123"/>
                  </a:moveTo>
                  <a:cubicBezTo>
                    <a:pt x="105" y="129"/>
                    <a:pt x="98" y="132"/>
                    <a:pt x="92" y="130"/>
                  </a:cubicBezTo>
                  <a:cubicBezTo>
                    <a:pt x="85" y="127"/>
                    <a:pt x="82" y="120"/>
                    <a:pt x="85" y="114"/>
                  </a:cubicBezTo>
                  <a:cubicBezTo>
                    <a:pt x="88" y="108"/>
                    <a:pt x="95" y="105"/>
                    <a:pt x="101" y="107"/>
                  </a:cubicBezTo>
                  <a:cubicBezTo>
                    <a:pt x="107" y="110"/>
                    <a:pt x="110" y="117"/>
                    <a:pt x="108" y="123"/>
                  </a:cubicBezTo>
                  <a:close/>
                  <a:moveTo>
                    <a:pt x="88" y="149"/>
                  </a:moveTo>
                  <a:cubicBezTo>
                    <a:pt x="94" y="150"/>
                    <a:pt x="99" y="150"/>
                    <a:pt x="105" y="149"/>
                  </a:cubicBezTo>
                  <a:cubicBezTo>
                    <a:pt x="117" y="283"/>
                    <a:pt x="117" y="283"/>
                    <a:pt x="117" y="283"/>
                  </a:cubicBezTo>
                  <a:cubicBezTo>
                    <a:pt x="76" y="283"/>
                    <a:pt x="76" y="283"/>
                    <a:pt x="76" y="283"/>
                  </a:cubicBezTo>
                  <a:lnTo>
                    <a:pt x="88" y="149"/>
                  </a:lnTo>
                  <a:close/>
                </a:path>
              </a:pathLst>
            </a:custGeom>
            <a:solidFill>
              <a:srgbClr val="BCBDD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defRPr/>
              </a:pPr>
              <a:endParaRPr lang="zh-CN" altLang="en-US" sz="1000" b="1" kern="0">
                <a:solidFill>
                  <a:srgbClr val="000000"/>
                </a:solidFill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89" name="矩形 88">
              <a:extLst>
                <a:ext uri="{FF2B5EF4-FFF2-40B4-BE49-F238E27FC236}">
                  <a16:creationId xmlns:a16="http://schemas.microsoft.com/office/drawing/2014/main" id="{8BFC35A6-2D95-7F44-91A0-28408428BFF8}"/>
                </a:ext>
              </a:extLst>
            </p:cNvPr>
            <p:cNvSpPr/>
            <p:nvPr/>
          </p:nvSpPr>
          <p:spPr>
            <a:xfrm>
              <a:off x="4991648" y="3241315"/>
              <a:ext cx="1152000" cy="479038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>
                  <a:solidFill>
                    <a:srgbClr val="737893"/>
                  </a:solidFill>
                  <a:latin typeface="Helvetica" pitchFamily="2" charset="0"/>
                  <a:cs typeface="Arial" panose="020B0604020202020204" pitchFamily="34" charset="0"/>
                </a:rPr>
                <a:t>SCADA</a:t>
              </a:r>
              <a:endParaRPr kumimoji="1" lang="zh-CN" altLang="en-US" sz="1400" dirty="0">
                <a:solidFill>
                  <a:srgbClr val="737893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cxnSp>
          <p:nvCxnSpPr>
            <p:cNvPr id="90" name="直线箭头连接符 89">
              <a:extLst>
                <a:ext uri="{FF2B5EF4-FFF2-40B4-BE49-F238E27FC236}">
                  <a16:creationId xmlns:a16="http://schemas.microsoft.com/office/drawing/2014/main" id="{AD8AE111-5DD3-6343-A817-BD46B8D1E9BD}"/>
                </a:ext>
              </a:extLst>
            </p:cNvPr>
            <p:cNvCxnSpPr>
              <a:cxnSpLocks/>
              <a:endCxn id="89" idx="0"/>
            </p:cNvCxnSpPr>
            <p:nvPr/>
          </p:nvCxnSpPr>
          <p:spPr>
            <a:xfrm>
              <a:off x="5567648" y="2853074"/>
              <a:ext cx="0" cy="388241"/>
            </a:xfrm>
            <a:prstGeom prst="straightConnector1">
              <a:avLst/>
            </a:prstGeom>
            <a:ln w="19050">
              <a:solidFill>
                <a:srgbClr val="D8D9E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线箭头连接符 90">
              <a:extLst>
                <a:ext uri="{FF2B5EF4-FFF2-40B4-BE49-F238E27FC236}">
                  <a16:creationId xmlns:a16="http://schemas.microsoft.com/office/drawing/2014/main" id="{95011FCC-3E4C-E441-88DB-17ED06225DC2}"/>
                </a:ext>
              </a:extLst>
            </p:cNvPr>
            <p:cNvCxnSpPr>
              <a:cxnSpLocks/>
              <a:stCxn id="89" idx="2"/>
            </p:cNvCxnSpPr>
            <p:nvPr/>
          </p:nvCxnSpPr>
          <p:spPr>
            <a:xfrm>
              <a:off x="5567648" y="3720353"/>
              <a:ext cx="0" cy="259269"/>
            </a:xfrm>
            <a:prstGeom prst="straightConnector1">
              <a:avLst/>
            </a:prstGeom>
            <a:ln w="19050">
              <a:solidFill>
                <a:srgbClr val="D8D9E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77122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组合 50">
            <a:extLst>
              <a:ext uri="{FF2B5EF4-FFF2-40B4-BE49-F238E27FC236}">
                <a16:creationId xmlns:a16="http://schemas.microsoft.com/office/drawing/2014/main" id="{02A88F78-3F74-BC4A-8969-EF03982F4114}"/>
              </a:ext>
            </a:extLst>
          </p:cNvPr>
          <p:cNvGrpSpPr/>
          <p:nvPr/>
        </p:nvGrpSpPr>
        <p:grpSpPr>
          <a:xfrm>
            <a:off x="-1620091" y="1214537"/>
            <a:ext cx="16752639" cy="3555352"/>
            <a:chOff x="-1620091" y="1214537"/>
            <a:chExt cx="16752639" cy="3555352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1BF1D44C-EEDD-7D41-9288-2B1A88112353}"/>
                </a:ext>
              </a:extLst>
            </p:cNvPr>
            <p:cNvSpPr/>
            <p:nvPr/>
          </p:nvSpPr>
          <p:spPr>
            <a:xfrm>
              <a:off x="-1620091" y="2450176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A8EFECE0-8573-AE49-BF35-BC9FD4BA5010}"/>
                </a:ext>
              </a:extLst>
            </p:cNvPr>
            <p:cNvSpPr/>
            <p:nvPr/>
          </p:nvSpPr>
          <p:spPr>
            <a:xfrm>
              <a:off x="1323148" y="2450176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EC94BBE5-8FEA-CF42-825C-68D7DB317C03}"/>
                </a:ext>
              </a:extLst>
            </p:cNvPr>
            <p:cNvSpPr txBox="1"/>
            <p:nvPr/>
          </p:nvSpPr>
          <p:spPr>
            <a:xfrm>
              <a:off x="1581779" y="2800288"/>
              <a:ext cx="15245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400" dirty="0">
                  <a:solidFill>
                    <a:srgbClr val="737794"/>
                  </a:solidFill>
                  <a:latin typeface="Helvetica" pitchFamily="2" charset="0"/>
                </a:rPr>
                <a:t>子设备</a:t>
              </a:r>
            </a:p>
          </p:txBody>
        </p:sp>
        <p:cxnSp>
          <p:nvCxnSpPr>
            <p:cNvPr id="10" name="直线箭头连接符 9">
              <a:extLst>
                <a:ext uri="{FF2B5EF4-FFF2-40B4-BE49-F238E27FC236}">
                  <a16:creationId xmlns:a16="http://schemas.microsoft.com/office/drawing/2014/main" id="{7B2726AC-E719-984A-A18C-FC06CED1B356}"/>
                </a:ext>
              </a:extLst>
            </p:cNvPr>
            <p:cNvCxnSpPr>
              <a:cxnSpLocks/>
            </p:cNvCxnSpPr>
            <p:nvPr/>
          </p:nvCxnSpPr>
          <p:spPr>
            <a:xfrm>
              <a:off x="639445" y="2954176"/>
              <a:ext cx="465993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CD8E6944-A6B6-7D4F-993E-3D37D138F997}"/>
                </a:ext>
              </a:extLst>
            </p:cNvPr>
            <p:cNvSpPr txBox="1"/>
            <p:nvPr/>
          </p:nvSpPr>
          <p:spPr>
            <a:xfrm>
              <a:off x="-1529891" y="2783489"/>
              <a:ext cx="1861425" cy="324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880"/>
                </a:lnSpc>
              </a:pPr>
              <a:r>
                <a:rPr kumimoji="1" lang="zh-CN" altLang="en-US" sz="1400" dirty="0">
                  <a:solidFill>
                    <a:srgbClr val="737794"/>
                  </a:solidFill>
                  <a:latin typeface="Helvetica" pitchFamily="2" charset="0"/>
                </a:rPr>
                <a:t>数据</a:t>
              </a: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33D643D2-0CE4-444C-9784-427884732760}"/>
                </a:ext>
              </a:extLst>
            </p:cNvPr>
            <p:cNvSpPr txBox="1"/>
            <p:nvPr/>
          </p:nvSpPr>
          <p:spPr>
            <a:xfrm>
              <a:off x="583697" y="2644989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>
                  <a:solidFill>
                    <a:srgbClr val="BCBDD0"/>
                  </a:solidFill>
                </a:rPr>
                <a:t>传输</a:t>
              </a: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0F3C22C3-C59B-9E43-951B-9786C870F471}"/>
                </a:ext>
              </a:extLst>
            </p:cNvPr>
            <p:cNvSpPr txBox="1"/>
            <p:nvPr/>
          </p:nvSpPr>
          <p:spPr>
            <a:xfrm>
              <a:off x="1405342" y="3079758"/>
              <a:ext cx="18774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>
                  <a:solidFill>
                    <a:srgbClr val="BCBDD0"/>
                  </a:solidFill>
                </a:rPr>
                <a:t>子设备无需烧录任何内容</a:t>
              </a: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5467B16A-44F6-5A42-A04D-2DB9522AE304}"/>
                </a:ext>
              </a:extLst>
            </p:cNvPr>
            <p:cNvSpPr/>
            <p:nvPr/>
          </p:nvSpPr>
          <p:spPr>
            <a:xfrm>
              <a:off x="4266387" y="1214901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Helvetica Light" panose="020B0403020202020204" pitchFamily="34" charset="0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2BF3E3FE-D88D-DF40-AF33-65DAD5E33505}"/>
                </a:ext>
              </a:extLst>
            </p:cNvPr>
            <p:cNvSpPr txBox="1"/>
            <p:nvPr/>
          </p:nvSpPr>
          <p:spPr>
            <a:xfrm>
              <a:off x="4845767" y="1472406"/>
              <a:ext cx="8830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400" dirty="0">
                  <a:solidFill>
                    <a:srgbClr val="737794"/>
                  </a:solidFill>
                  <a:latin typeface="Helvetica" pitchFamily="2" charset="0"/>
                </a:rPr>
                <a:t>网关</a:t>
              </a:r>
              <a:endParaRPr kumimoji="1" lang="en-US" altLang="zh-CN" sz="1400" dirty="0">
                <a:solidFill>
                  <a:srgbClr val="737794"/>
                </a:solidFill>
                <a:latin typeface="Helvetica" pitchFamily="2" charset="0"/>
              </a:endParaRPr>
            </a:p>
            <a:p>
              <a:pPr algn="ctr"/>
              <a:r>
                <a:rPr kumimoji="1" lang="en-US" altLang="zh-CN" sz="1400" dirty="0">
                  <a:solidFill>
                    <a:srgbClr val="737794"/>
                  </a:solidFill>
                  <a:latin typeface="Helvetica" pitchFamily="2" charset="0"/>
                </a:rPr>
                <a:t>IoT</a:t>
              </a:r>
              <a:r>
                <a:rPr kumimoji="1" lang="zh-CN" altLang="en-US" sz="1400" dirty="0">
                  <a:solidFill>
                    <a:srgbClr val="737794"/>
                  </a:solidFill>
                  <a:latin typeface="Helvetica" pitchFamily="2" charset="0"/>
                </a:rPr>
                <a:t> </a:t>
              </a:r>
              <a:r>
                <a:rPr kumimoji="1" lang="en-US" altLang="zh-CN" sz="1400" dirty="0">
                  <a:solidFill>
                    <a:srgbClr val="737794"/>
                  </a:solidFill>
                  <a:latin typeface="Helvetica" pitchFamily="2" charset="0"/>
                </a:rPr>
                <a:t>edge</a:t>
              </a:r>
              <a:endParaRPr kumimoji="1" lang="zh-CN" altLang="en-US" sz="1400" dirty="0">
                <a:solidFill>
                  <a:srgbClr val="737794"/>
                </a:solidFill>
                <a:latin typeface="Helvetica" pitchFamily="2" charset="0"/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9032538D-5299-B44F-B9AE-9A348E50D664}"/>
                </a:ext>
              </a:extLst>
            </p:cNvPr>
            <p:cNvSpPr/>
            <p:nvPr/>
          </p:nvSpPr>
          <p:spPr>
            <a:xfrm>
              <a:off x="4266387" y="3715383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Helvetica Light" panose="020B0403020202020204" pitchFamily="34" charset="0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966D2E31-7125-E649-9976-65B960F2E573}"/>
                </a:ext>
              </a:extLst>
            </p:cNvPr>
            <p:cNvSpPr txBox="1"/>
            <p:nvPr/>
          </p:nvSpPr>
          <p:spPr>
            <a:xfrm>
              <a:off x="4659909" y="3957772"/>
              <a:ext cx="125478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400" dirty="0">
                  <a:solidFill>
                    <a:srgbClr val="737794"/>
                  </a:solidFill>
                  <a:latin typeface="Helvetica" pitchFamily="2" charset="0"/>
                </a:rPr>
                <a:t>网关</a:t>
              </a:r>
              <a:endParaRPr kumimoji="1" lang="en-US" altLang="zh-CN" sz="1400" dirty="0">
                <a:solidFill>
                  <a:srgbClr val="737794"/>
                </a:solidFill>
                <a:latin typeface="Helvetica" pitchFamily="2" charset="0"/>
              </a:endParaRPr>
            </a:p>
            <a:p>
              <a:pPr algn="ctr"/>
              <a:r>
                <a:rPr kumimoji="1" lang="en-US" altLang="zh-CN" sz="1400" dirty="0">
                  <a:solidFill>
                    <a:srgbClr val="737794"/>
                  </a:solidFill>
                  <a:latin typeface="Helvetica" pitchFamily="2" charset="0"/>
                </a:rPr>
                <a:t>Edge</a:t>
              </a:r>
              <a:r>
                <a:rPr kumimoji="1" lang="zh-CN" altLang="en-US" sz="1400" dirty="0">
                  <a:solidFill>
                    <a:srgbClr val="737794"/>
                  </a:solidFill>
                  <a:latin typeface="Helvetica" pitchFamily="2" charset="0"/>
                </a:rPr>
                <a:t> </a:t>
              </a:r>
              <a:r>
                <a:rPr kumimoji="1" lang="en-US" altLang="zh-CN" sz="1400" dirty="0">
                  <a:solidFill>
                    <a:srgbClr val="737794"/>
                  </a:solidFill>
                  <a:latin typeface="Helvetica" pitchFamily="2" charset="0"/>
                </a:rPr>
                <a:t>logger</a:t>
              </a:r>
              <a:endParaRPr kumimoji="1" lang="zh-CN" altLang="en-US" sz="1400" dirty="0">
                <a:solidFill>
                  <a:srgbClr val="737794"/>
                </a:solidFill>
                <a:latin typeface="Helvetica" pitchFamily="2" charset="0"/>
              </a:endParaRPr>
            </a:p>
          </p:txBody>
        </p:sp>
        <p:cxnSp>
          <p:nvCxnSpPr>
            <p:cNvPr id="20" name="肘形连接符 19">
              <a:extLst>
                <a:ext uri="{FF2B5EF4-FFF2-40B4-BE49-F238E27FC236}">
                  <a16:creationId xmlns:a16="http://schemas.microsoft.com/office/drawing/2014/main" id="{989AA595-37EF-5B4F-A197-9F4547934F59}"/>
                </a:ext>
              </a:extLst>
            </p:cNvPr>
            <p:cNvCxnSpPr>
              <a:stCxn id="6" idx="2"/>
              <a:endCxn id="17" idx="1"/>
            </p:cNvCxnSpPr>
            <p:nvPr/>
          </p:nvCxnSpPr>
          <p:spPr>
            <a:xfrm rot="16200000" flipH="1">
              <a:off x="2884061" y="3103382"/>
              <a:ext cx="576000" cy="1656000"/>
            </a:xfrm>
            <a:prstGeom prst="bentConnector2">
              <a:avLst/>
            </a:prstGeom>
            <a:ln w="25400">
              <a:solidFill>
                <a:srgbClr val="D8D9E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肘形连接符 20">
              <a:extLst>
                <a:ext uri="{FF2B5EF4-FFF2-40B4-BE49-F238E27FC236}">
                  <a16:creationId xmlns:a16="http://schemas.microsoft.com/office/drawing/2014/main" id="{4163D847-8BF1-BF4A-B97F-4D44A8FD467A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2884060" y="1154062"/>
              <a:ext cx="576000" cy="1656000"/>
            </a:xfrm>
            <a:prstGeom prst="bentConnector2">
              <a:avLst/>
            </a:prstGeom>
            <a:ln w="25400">
              <a:solidFill>
                <a:srgbClr val="D8D9E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EF7179DE-72E2-BC42-B0C3-3264D2638C7A}"/>
                </a:ext>
              </a:extLst>
            </p:cNvPr>
            <p:cNvSpPr txBox="1"/>
            <p:nvPr/>
          </p:nvSpPr>
          <p:spPr>
            <a:xfrm>
              <a:off x="1912629" y="1214537"/>
              <a:ext cx="20874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>
                  <a:solidFill>
                    <a:srgbClr val="BCBDD0"/>
                  </a:solidFill>
                </a:rPr>
                <a:t>子设备</a:t>
              </a:r>
              <a:r>
                <a:rPr kumimoji="1" lang="en-US" altLang="zh-CN" sz="1200" dirty="0">
                  <a:solidFill>
                    <a:srgbClr val="BCBDD0"/>
                  </a:solidFill>
                </a:rPr>
                <a:t>Product</a:t>
              </a:r>
              <a:r>
                <a:rPr kumimoji="1" lang="zh-CN" altLang="en-US" sz="1200" dirty="0">
                  <a:solidFill>
                    <a:srgbClr val="BCBDD0"/>
                  </a:solidFill>
                </a:rPr>
                <a:t>开启动态注册</a:t>
              </a:r>
              <a:endParaRPr kumimoji="1" lang="en-US" altLang="zh-CN" sz="1200" dirty="0">
                <a:solidFill>
                  <a:srgbClr val="BCBDD0"/>
                </a:solidFill>
              </a:endParaRPr>
            </a:p>
            <a:p>
              <a:r>
                <a:rPr kumimoji="1" lang="en-US" altLang="zh-CN" sz="1200" dirty="0">
                  <a:solidFill>
                    <a:srgbClr val="BCBDD0"/>
                  </a:solidFill>
                </a:rPr>
                <a:t>Edge</a:t>
              </a:r>
              <a:r>
                <a:rPr kumimoji="1" lang="zh-CN" altLang="en-US" sz="1200" dirty="0">
                  <a:solidFill>
                    <a:srgbClr val="BCBDD0"/>
                  </a:solidFill>
                </a:rPr>
                <a:t>烧录</a:t>
              </a:r>
              <a:r>
                <a:rPr kumimoji="1" lang="en-US" altLang="zh-CN" sz="1200" dirty="0">
                  <a:solidFill>
                    <a:srgbClr val="BCBDD0"/>
                  </a:solidFill>
                </a:rPr>
                <a:t>SA</a:t>
              </a:r>
              <a:endParaRPr kumimoji="1" lang="zh-CN" altLang="en-US" sz="1200" dirty="0">
                <a:solidFill>
                  <a:srgbClr val="BCBDD0"/>
                </a:solidFill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4A3C4F0E-CC9C-764B-B13E-40F70EE1AA25}"/>
                </a:ext>
              </a:extLst>
            </p:cNvPr>
            <p:cNvSpPr txBox="1"/>
            <p:nvPr/>
          </p:nvSpPr>
          <p:spPr>
            <a:xfrm>
              <a:off x="2149316" y="4266088"/>
              <a:ext cx="17235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>
                  <a:solidFill>
                    <a:srgbClr val="BCBDD0"/>
                  </a:solidFill>
                </a:rPr>
                <a:t>子设备已在平台预注册</a:t>
              </a: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8CB49FDD-1299-BA47-BC24-87D7F2D9816A}"/>
                </a:ext>
              </a:extLst>
            </p:cNvPr>
            <p:cNvSpPr/>
            <p:nvPr/>
          </p:nvSpPr>
          <p:spPr>
            <a:xfrm>
              <a:off x="7209626" y="2450176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Helvetica Light" panose="020B0403020202020204" pitchFamily="34" charset="0"/>
              </a:endParaRP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B5E3BCDD-133A-534B-8D7A-5668AD08AE95}"/>
                </a:ext>
              </a:extLst>
            </p:cNvPr>
            <p:cNvSpPr txBox="1"/>
            <p:nvPr/>
          </p:nvSpPr>
          <p:spPr>
            <a:xfrm>
              <a:off x="7559866" y="2791053"/>
              <a:ext cx="13413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400" dirty="0">
                  <a:solidFill>
                    <a:srgbClr val="737794"/>
                  </a:solidFill>
                  <a:latin typeface="Helvetica" pitchFamily="2" charset="0"/>
                </a:rPr>
                <a:t>添加拓扑关系</a:t>
              </a:r>
            </a:p>
          </p:txBody>
        </p:sp>
        <p:cxnSp>
          <p:nvCxnSpPr>
            <p:cNvPr id="27" name="肘形连接符 26">
              <a:extLst>
                <a:ext uri="{FF2B5EF4-FFF2-40B4-BE49-F238E27FC236}">
                  <a16:creationId xmlns:a16="http://schemas.microsoft.com/office/drawing/2014/main" id="{48793944-05E2-D045-9E6F-0FFA36D41A32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7019945" y="1154062"/>
              <a:ext cx="576000" cy="1656000"/>
            </a:xfrm>
            <a:prstGeom prst="bentConnector2">
              <a:avLst/>
            </a:prstGeom>
            <a:ln w="25400">
              <a:solidFill>
                <a:srgbClr val="D8D9E7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肘形连接符 27">
              <a:extLst>
                <a:ext uri="{FF2B5EF4-FFF2-40B4-BE49-F238E27FC236}">
                  <a16:creationId xmlns:a16="http://schemas.microsoft.com/office/drawing/2014/main" id="{BFD6A25D-0F92-3047-8AE0-9679BD3C6D87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114539" y="3103382"/>
              <a:ext cx="576000" cy="1656000"/>
            </a:xfrm>
            <a:prstGeom prst="bentConnector2">
              <a:avLst/>
            </a:prstGeom>
            <a:ln w="25400">
              <a:solidFill>
                <a:srgbClr val="D8D9E7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1E7DC86D-9065-984E-B276-DB3A6244A688}"/>
                </a:ext>
              </a:extLst>
            </p:cNvPr>
            <p:cNvSpPr/>
            <p:nvPr/>
          </p:nvSpPr>
          <p:spPr>
            <a:xfrm>
              <a:off x="10150174" y="2450176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Helvetica Light" panose="020B0403020202020204" pitchFamily="34" charset="0"/>
              </a:endParaRP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109BF7FA-E432-3F48-9E8B-2C4175C8158D}"/>
                </a:ext>
              </a:extLst>
            </p:cNvPr>
            <p:cNvSpPr txBox="1"/>
            <p:nvPr/>
          </p:nvSpPr>
          <p:spPr>
            <a:xfrm>
              <a:off x="10500414" y="2791053"/>
              <a:ext cx="13413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400" dirty="0">
                  <a:solidFill>
                    <a:srgbClr val="737794"/>
                  </a:solidFill>
                  <a:latin typeface="Helvetica" pitchFamily="2" charset="0"/>
                </a:rPr>
                <a:t>设备上线</a:t>
              </a:r>
            </a:p>
          </p:txBody>
        </p:sp>
        <p:cxnSp>
          <p:nvCxnSpPr>
            <p:cNvPr id="40" name="直线箭头连接符 39">
              <a:extLst>
                <a:ext uri="{FF2B5EF4-FFF2-40B4-BE49-F238E27FC236}">
                  <a16:creationId xmlns:a16="http://schemas.microsoft.com/office/drawing/2014/main" id="{273113E4-6D86-0447-8A1F-21BF90BDFB3E}"/>
                </a:ext>
              </a:extLst>
            </p:cNvPr>
            <p:cNvCxnSpPr>
              <a:cxnSpLocks/>
            </p:cNvCxnSpPr>
            <p:nvPr/>
          </p:nvCxnSpPr>
          <p:spPr>
            <a:xfrm>
              <a:off x="9451957" y="2954176"/>
              <a:ext cx="465993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6DA02923-AEC8-7344-9574-5D9EEB34BA41}"/>
                </a:ext>
              </a:extLst>
            </p:cNvPr>
            <p:cNvSpPr/>
            <p:nvPr/>
          </p:nvSpPr>
          <p:spPr>
            <a:xfrm>
              <a:off x="13090722" y="2450176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Helvetica Light" panose="020B0403020202020204" pitchFamily="34" charset="0"/>
              </a:endParaRPr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5ABD66C2-2BE4-0449-ACE8-300EFF02530B}"/>
                </a:ext>
              </a:extLst>
            </p:cNvPr>
            <p:cNvSpPr txBox="1"/>
            <p:nvPr/>
          </p:nvSpPr>
          <p:spPr>
            <a:xfrm>
              <a:off x="13440962" y="2791053"/>
              <a:ext cx="13413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400" dirty="0">
                  <a:solidFill>
                    <a:srgbClr val="737794"/>
                  </a:solidFill>
                  <a:latin typeface="Helvetica" pitchFamily="2" charset="0"/>
                </a:rPr>
                <a:t>上报数据</a:t>
              </a:r>
            </a:p>
          </p:txBody>
        </p:sp>
        <p:cxnSp>
          <p:nvCxnSpPr>
            <p:cNvPr id="43" name="直线箭头连接符 42">
              <a:extLst>
                <a:ext uri="{FF2B5EF4-FFF2-40B4-BE49-F238E27FC236}">
                  <a16:creationId xmlns:a16="http://schemas.microsoft.com/office/drawing/2014/main" id="{A2B3DC0D-5350-1146-95F7-418DF6277015}"/>
                </a:ext>
              </a:extLst>
            </p:cNvPr>
            <p:cNvCxnSpPr>
              <a:cxnSpLocks/>
            </p:cNvCxnSpPr>
            <p:nvPr/>
          </p:nvCxnSpPr>
          <p:spPr>
            <a:xfrm>
              <a:off x="12392505" y="2954176"/>
              <a:ext cx="465993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16701EE5-0BC9-2642-B5C8-69A92933EDCD}"/>
                </a:ext>
              </a:extLst>
            </p:cNvPr>
            <p:cNvSpPr txBox="1"/>
            <p:nvPr/>
          </p:nvSpPr>
          <p:spPr>
            <a:xfrm>
              <a:off x="6479945" y="1398773"/>
              <a:ext cx="256192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>
                  <a:solidFill>
                    <a:srgbClr val="BCBDD0"/>
                  </a:solidFill>
                </a:rPr>
                <a:t>网关已提前拿到子设备</a:t>
              </a:r>
              <a:r>
                <a:rPr kumimoji="1" lang="en-US" altLang="zh-CN" sz="1200" dirty="0">
                  <a:solidFill>
                    <a:srgbClr val="BCBDD0"/>
                  </a:solidFill>
                </a:rPr>
                <a:t>Product</a:t>
              </a:r>
              <a:r>
                <a:rPr kumimoji="1" lang="zh-CN" altLang="en-US" sz="1200" dirty="0">
                  <a:solidFill>
                    <a:srgbClr val="BCBDD0"/>
                  </a:solidFill>
                </a:rPr>
                <a:t>信息</a:t>
              </a:r>
              <a:endParaRPr kumimoji="1" lang="en-US" altLang="zh-CN" sz="1200" dirty="0">
                <a:solidFill>
                  <a:srgbClr val="BCBDD0"/>
                </a:solidFill>
              </a:endParaRPr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9F229FE4-1F21-194D-AEC1-C736BD731E19}"/>
                </a:ext>
              </a:extLst>
            </p:cNvPr>
            <p:cNvSpPr txBox="1"/>
            <p:nvPr/>
          </p:nvSpPr>
          <p:spPr>
            <a:xfrm>
              <a:off x="6565549" y="3757717"/>
              <a:ext cx="17235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>
                  <a:solidFill>
                    <a:srgbClr val="BCBDD0"/>
                  </a:solidFill>
                </a:rPr>
                <a:t>网关已提前拿到子设备</a:t>
              </a:r>
              <a:endParaRPr kumimoji="1" lang="en-US" altLang="zh-CN" sz="1200" dirty="0">
                <a:solidFill>
                  <a:srgbClr val="BCBDD0"/>
                </a:solidFill>
              </a:endParaRPr>
            </a:p>
            <a:p>
              <a:r>
                <a:rPr kumimoji="1" lang="zh-CN" altLang="en-US" sz="1200" dirty="0">
                  <a:solidFill>
                    <a:srgbClr val="BCBDD0"/>
                  </a:solidFill>
                </a:rPr>
                <a:t>三元组</a:t>
              </a:r>
              <a:endParaRPr kumimoji="1" lang="en-US" altLang="zh-CN" sz="1200" dirty="0">
                <a:solidFill>
                  <a:srgbClr val="BCBDD0"/>
                </a:solidFill>
              </a:endParaRPr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F9882ECA-2A1C-9443-8989-2A348CE133CD}"/>
                </a:ext>
              </a:extLst>
            </p:cNvPr>
            <p:cNvSpPr txBox="1"/>
            <p:nvPr/>
          </p:nvSpPr>
          <p:spPr>
            <a:xfrm>
              <a:off x="6484892" y="1785974"/>
              <a:ext cx="168828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>
                  <a:solidFill>
                    <a:srgbClr val="BCBDD0"/>
                  </a:solidFill>
                </a:rPr>
                <a:t>使用</a:t>
              </a:r>
              <a:r>
                <a:rPr kumimoji="1" lang="en-US" altLang="zh-CN" sz="1200" dirty="0">
                  <a:solidFill>
                    <a:srgbClr val="BCBDD0"/>
                  </a:solidFill>
                </a:rPr>
                <a:t>http</a:t>
              </a:r>
              <a:r>
                <a:rPr kumimoji="1" lang="zh-CN" altLang="en-US" sz="1200" dirty="0">
                  <a:solidFill>
                    <a:srgbClr val="BCBDD0"/>
                  </a:solidFill>
                </a:rPr>
                <a:t>接口动态注册</a:t>
              </a:r>
              <a:endParaRPr kumimoji="1" lang="en-US" altLang="zh-CN" sz="1200" dirty="0">
                <a:solidFill>
                  <a:srgbClr val="BCBDD0"/>
                </a:solidFill>
              </a:endParaRPr>
            </a:p>
            <a:p>
              <a:r>
                <a:rPr kumimoji="1" lang="zh-CN" altLang="en-US" sz="1200" dirty="0">
                  <a:solidFill>
                    <a:srgbClr val="BCBDD0"/>
                  </a:solidFill>
                </a:rPr>
                <a:t>子设备</a:t>
              </a:r>
              <a:endParaRPr kumimoji="1" lang="en-US" altLang="zh-CN" sz="1200" dirty="0">
                <a:solidFill>
                  <a:srgbClr val="BCBDD0"/>
                </a:solidFill>
              </a:endParaRPr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AAEA4F0A-B342-A946-93E6-D918C5AA8299}"/>
                </a:ext>
              </a:extLst>
            </p:cNvPr>
            <p:cNvSpPr txBox="1"/>
            <p:nvPr/>
          </p:nvSpPr>
          <p:spPr>
            <a:xfrm>
              <a:off x="6565549" y="4308224"/>
              <a:ext cx="20313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>
                  <a:solidFill>
                    <a:srgbClr val="BCBDD0"/>
                  </a:solidFill>
                </a:rPr>
                <a:t>子设备经由网关代理上线，</a:t>
              </a:r>
              <a:endParaRPr kumimoji="1" lang="en-US" altLang="zh-CN" sz="1200" dirty="0">
                <a:solidFill>
                  <a:srgbClr val="BCBDD0"/>
                </a:solidFill>
              </a:endParaRPr>
            </a:p>
            <a:p>
              <a:r>
                <a:rPr kumimoji="1" lang="zh-CN" altLang="en-US" sz="1200" dirty="0">
                  <a:solidFill>
                    <a:srgbClr val="BCBDD0"/>
                  </a:solidFill>
                </a:rPr>
                <a:t>上线前会添加拓扑结构</a:t>
              </a:r>
              <a:endParaRPr kumimoji="1" lang="en-US" altLang="zh-CN" sz="1200" dirty="0">
                <a:solidFill>
                  <a:srgbClr val="BCBDD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82712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B0E4066B-8C54-9C48-B856-A480DA9F29EC}"/>
              </a:ext>
            </a:extLst>
          </p:cNvPr>
          <p:cNvGrpSpPr/>
          <p:nvPr/>
        </p:nvGrpSpPr>
        <p:grpSpPr>
          <a:xfrm>
            <a:off x="-1620091" y="1214901"/>
            <a:ext cx="16752639" cy="3554988"/>
            <a:chOff x="-1620091" y="1214901"/>
            <a:chExt cx="16752639" cy="3554988"/>
          </a:xfrm>
        </p:grpSpPr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D88A1D47-2A6C-E44F-8BAC-0664C98ECD6C}"/>
                </a:ext>
              </a:extLst>
            </p:cNvPr>
            <p:cNvGrpSpPr/>
            <p:nvPr/>
          </p:nvGrpSpPr>
          <p:grpSpPr>
            <a:xfrm>
              <a:off x="-1620091" y="1214901"/>
              <a:ext cx="16752639" cy="3554988"/>
              <a:chOff x="-1620091" y="1214901"/>
              <a:chExt cx="16752639" cy="3554988"/>
            </a:xfrm>
          </p:grpSpPr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706F07E7-1BF5-A946-BFFE-A93E4FD3D926}"/>
                  </a:ext>
                </a:extLst>
              </p:cNvPr>
              <p:cNvSpPr/>
              <p:nvPr/>
            </p:nvSpPr>
            <p:spPr>
              <a:xfrm>
                <a:off x="-1620091" y="2450176"/>
                <a:ext cx="2041826" cy="100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/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7F5171BA-B226-8648-A6A4-D3E51AA3C96E}"/>
                  </a:ext>
                </a:extLst>
              </p:cNvPr>
              <p:cNvSpPr/>
              <p:nvPr/>
            </p:nvSpPr>
            <p:spPr>
              <a:xfrm>
                <a:off x="1323148" y="2450176"/>
                <a:ext cx="2041826" cy="100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/>
              </a:p>
            </p:txBody>
          </p:sp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2637BA5B-C8DD-EB46-80E5-DA825547D731}"/>
                  </a:ext>
                </a:extLst>
              </p:cNvPr>
              <p:cNvSpPr txBox="1"/>
              <p:nvPr/>
            </p:nvSpPr>
            <p:spPr>
              <a:xfrm>
                <a:off x="1581779" y="2800288"/>
                <a:ext cx="152456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sz="1400" dirty="0">
                    <a:solidFill>
                      <a:srgbClr val="737794"/>
                    </a:solidFill>
                    <a:latin typeface="Helvetica" pitchFamily="2" charset="0"/>
                  </a:rPr>
                  <a:t>子设备</a:t>
                </a:r>
              </a:p>
            </p:txBody>
          </p:sp>
          <p:cxnSp>
            <p:nvCxnSpPr>
              <p:cNvPr id="9" name="直线箭头连接符 8">
                <a:extLst>
                  <a:ext uri="{FF2B5EF4-FFF2-40B4-BE49-F238E27FC236}">
                    <a16:creationId xmlns:a16="http://schemas.microsoft.com/office/drawing/2014/main" id="{AAC1384E-5D26-EA45-BCBD-13F6311AA8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9445" y="2954176"/>
                <a:ext cx="465993" cy="0"/>
              </a:xfrm>
              <a:prstGeom prst="straightConnector1">
                <a:avLst/>
              </a:prstGeom>
              <a:ln w="25400">
                <a:solidFill>
                  <a:srgbClr val="D8D9E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A77E901F-8F5A-3B4D-8D0F-0E6C8E267FE5}"/>
                  </a:ext>
                </a:extLst>
              </p:cNvPr>
              <p:cNvSpPr txBox="1"/>
              <p:nvPr/>
            </p:nvSpPr>
            <p:spPr>
              <a:xfrm>
                <a:off x="-1529891" y="2783489"/>
                <a:ext cx="1861425" cy="3245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880"/>
                  </a:lnSpc>
                </a:pPr>
                <a:r>
                  <a:rPr kumimoji="1" lang="zh-CN" altLang="en-US" sz="1400" dirty="0">
                    <a:solidFill>
                      <a:srgbClr val="737794"/>
                    </a:solidFill>
                    <a:latin typeface="Helvetica" pitchFamily="2" charset="0"/>
                  </a:rPr>
                  <a:t>数据</a:t>
                </a:r>
              </a:p>
            </p:txBody>
          </p:sp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CE29841B-54BB-8743-999A-6D85CF52921A}"/>
                  </a:ext>
                </a:extLst>
              </p:cNvPr>
              <p:cNvSpPr txBox="1"/>
              <p:nvPr/>
            </p:nvSpPr>
            <p:spPr>
              <a:xfrm>
                <a:off x="583697" y="2644989"/>
                <a:ext cx="49244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1200" dirty="0">
                    <a:solidFill>
                      <a:srgbClr val="BCBDD0"/>
                    </a:solidFill>
                  </a:rPr>
                  <a:t>传输</a:t>
                </a:r>
              </a:p>
            </p:txBody>
          </p:sp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4AFBEEBA-8DFE-5240-8376-14E4029185A5}"/>
                  </a:ext>
                </a:extLst>
              </p:cNvPr>
              <p:cNvSpPr txBox="1"/>
              <p:nvPr/>
            </p:nvSpPr>
            <p:spPr>
              <a:xfrm>
                <a:off x="1405342" y="3079758"/>
                <a:ext cx="187743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1200" dirty="0">
                    <a:solidFill>
                      <a:srgbClr val="BCBDD0"/>
                    </a:solidFill>
                  </a:rPr>
                  <a:t>子设备无需烧录任何内容</a:t>
                </a: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B637B7C5-64A5-274B-8067-5479D050439E}"/>
                  </a:ext>
                </a:extLst>
              </p:cNvPr>
              <p:cNvSpPr/>
              <p:nvPr/>
            </p:nvSpPr>
            <p:spPr>
              <a:xfrm>
                <a:off x="4266387" y="1214901"/>
                <a:ext cx="2041826" cy="100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Helvetica Light" panose="020B0403020202020204" pitchFamily="34" charset="0"/>
                </a:endParaRPr>
              </a:p>
            </p:txBody>
          </p:sp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5AC7E7E7-641E-574A-A509-DAAB85C0D58A}"/>
                  </a:ext>
                </a:extLst>
              </p:cNvPr>
              <p:cNvSpPr txBox="1"/>
              <p:nvPr/>
            </p:nvSpPr>
            <p:spPr>
              <a:xfrm>
                <a:off x="4845767" y="1472406"/>
                <a:ext cx="88306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sz="1400" dirty="0">
                    <a:solidFill>
                      <a:srgbClr val="737794"/>
                    </a:solidFill>
                    <a:latin typeface="Helvetica" pitchFamily="2" charset="0"/>
                  </a:rPr>
                  <a:t>网关</a:t>
                </a:r>
                <a:endParaRPr kumimoji="1" lang="en-US" altLang="zh-CN" sz="1400" dirty="0">
                  <a:solidFill>
                    <a:srgbClr val="737794"/>
                  </a:solidFill>
                  <a:latin typeface="Helvetica" pitchFamily="2" charset="0"/>
                </a:endParaRPr>
              </a:p>
              <a:p>
                <a:pPr algn="ctr"/>
                <a:r>
                  <a:rPr kumimoji="1" lang="en-US" altLang="zh-CN" sz="1400" dirty="0">
                    <a:solidFill>
                      <a:srgbClr val="737794"/>
                    </a:solidFill>
                    <a:latin typeface="Helvetica" pitchFamily="2" charset="0"/>
                  </a:rPr>
                  <a:t>Edge</a:t>
                </a:r>
                <a:endParaRPr kumimoji="1" lang="zh-CN" altLang="en-US" sz="1400" dirty="0">
                  <a:solidFill>
                    <a:srgbClr val="737794"/>
                  </a:solidFill>
                  <a:latin typeface="Helvetica" pitchFamily="2" charset="0"/>
                </a:endParaRPr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1802AE65-7A13-6B4D-86CB-19A57B9B90D6}"/>
                  </a:ext>
                </a:extLst>
              </p:cNvPr>
              <p:cNvSpPr/>
              <p:nvPr/>
            </p:nvSpPr>
            <p:spPr>
              <a:xfrm>
                <a:off x="4266387" y="3715383"/>
                <a:ext cx="2041826" cy="100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Helvetica Light" panose="020B0403020202020204" pitchFamily="34" charset="0"/>
                </a:endParaRPr>
              </a:p>
            </p:txBody>
          </p:sp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30D75CEC-9E01-E54C-9CAE-B2EE7E300EEB}"/>
                  </a:ext>
                </a:extLst>
              </p:cNvPr>
              <p:cNvSpPr txBox="1"/>
              <p:nvPr/>
            </p:nvSpPr>
            <p:spPr>
              <a:xfrm>
                <a:off x="4659909" y="3957772"/>
                <a:ext cx="125478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sz="1400" dirty="0">
                    <a:solidFill>
                      <a:srgbClr val="737794"/>
                    </a:solidFill>
                    <a:latin typeface="Helvetica" pitchFamily="2" charset="0"/>
                  </a:rPr>
                  <a:t>网关</a:t>
                </a:r>
                <a:endParaRPr kumimoji="1" lang="en-US" altLang="zh-CN" sz="1400" dirty="0">
                  <a:solidFill>
                    <a:srgbClr val="737794"/>
                  </a:solidFill>
                  <a:latin typeface="Helvetica" pitchFamily="2" charset="0"/>
                </a:endParaRPr>
              </a:p>
              <a:p>
                <a:pPr algn="ctr"/>
                <a:r>
                  <a:rPr kumimoji="1" lang="en-US" altLang="zh-CN" sz="1400" dirty="0">
                    <a:solidFill>
                      <a:srgbClr val="737794"/>
                    </a:solidFill>
                    <a:latin typeface="Helvetica" pitchFamily="2" charset="0"/>
                  </a:rPr>
                  <a:t>Edge</a:t>
                </a:r>
                <a:r>
                  <a:rPr kumimoji="1" lang="zh-CN" altLang="en-US" sz="1400" dirty="0">
                    <a:solidFill>
                      <a:srgbClr val="737794"/>
                    </a:solidFill>
                    <a:latin typeface="Helvetica" pitchFamily="2" charset="0"/>
                  </a:rPr>
                  <a:t> </a:t>
                </a:r>
              </a:p>
            </p:txBody>
          </p:sp>
          <p:cxnSp>
            <p:nvCxnSpPr>
              <p:cNvPr id="17" name="肘形连接符 16">
                <a:extLst>
                  <a:ext uri="{FF2B5EF4-FFF2-40B4-BE49-F238E27FC236}">
                    <a16:creationId xmlns:a16="http://schemas.microsoft.com/office/drawing/2014/main" id="{BAC338D6-BF56-454D-BB33-164A9793E830}"/>
                  </a:ext>
                </a:extLst>
              </p:cNvPr>
              <p:cNvCxnSpPr>
                <a:stCxn id="7" idx="2"/>
                <a:endCxn id="15" idx="1"/>
              </p:cNvCxnSpPr>
              <p:nvPr/>
            </p:nvCxnSpPr>
            <p:spPr>
              <a:xfrm rot="16200000" flipH="1">
                <a:off x="2884061" y="3103382"/>
                <a:ext cx="576000" cy="1656000"/>
              </a:xfrm>
              <a:prstGeom prst="bentConnector2">
                <a:avLst/>
              </a:prstGeom>
              <a:ln w="25400">
                <a:solidFill>
                  <a:srgbClr val="D8D9E7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肘形连接符 17">
                <a:extLst>
                  <a:ext uri="{FF2B5EF4-FFF2-40B4-BE49-F238E27FC236}">
                    <a16:creationId xmlns:a16="http://schemas.microsoft.com/office/drawing/2014/main" id="{FF7921ED-69D7-B24D-96C2-38E219EDC59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2884060" y="1154062"/>
                <a:ext cx="576000" cy="1656000"/>
              </a:xfrm>
              <a:prstGeom prst="bentConnector2">
                <a:avLst/>
              </a:prstGeom>
              <a:ln w="25400">
                <a:solidFill>
                  <a:srgbClr val="D8D9E7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D5D0924C-2285-BF42-B9FA-D6B951B9E9CD}"/>
                  </a:ext>
                </a:extLst>
              </p:cNvPr>
              <p:cNvSpPr txBox="1"/>
              <p:nvPr/>
            </p:nvSpPr>
            <p:spPr>
              <a:xfrm>
                <a:off x="2287955" y="1380507"/>
                <a:ext cx="156966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1200" dirty="0">
                    <a:solidFill>
                      <a:srgbClr val="BCBDD0"/>
                    </a:solidFill>
                  </a:rPr>
                  <a:t>子设备未在云端注册</a:t>
                </a:r>
                <a:endParaRPr kumimoji="1" lang="en-US" altLang="zh-CN" sz="1200" dirty="0">
                  <a:solidFill>
                    <a:srgbClr val="BCBDD0"/>
                  </a:solidFill>
                </a:endParaRPr>
              </a:p>
            </p:txBody>
          </p:sp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285B4F6F-474F-FA44-A126-CDBAD2FE5C61}"/>
                  </a:ext>
                </a:extLst>
              </p:cNvPr>
              <p:cNvSpPr txBox="1"/>
              <p:nvPr/>
            </p:nvSpPr>
            <p:spPr>
              <a:xfrm>
                <a:off x="2287955" y="4250846"/>
                <a:ext cx="156966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1200" dirty="0">
                    <a:solidFill>
                      <a:srgbClr val="BCBDD0"/>
                    </a:solidFill>
                  </a:rPr>
                  <a:t>子设备已在云端注册</a:t>
                </a:r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0AADB4FD-5F59-C24C-A283-4800B6A36296}"/>
                  </a:ext>
                </a:extLst>
              </p:cNvPr>
              <p:cNvSpPr/>
              <p:nvPr/>
            </p:nvSpPr>
            <p:spPr>
              <a:xfrm>
                <a:off x="7209626" y="2450176"/>
                <a:ext cx="2041826" cy="100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Helvetica Light" panose="020B0403020202020204" pitchFamily="34" charset="0"/>
                </a:endParaRPr>
              </a:p>
            </p:txBody>
          </p:sp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F78A7E70-61D5-9E46-8F17-FFE5D36EE190}"/>
                  </a:ext>
                </a:extLst>
              </p:cNvPr>
              <p:cNvSpPr txBox="1"/>
              <p:nvPr/>
            </p:nvSpPr>
            <p:spPr>
              <a:xfrm>
                <a:off x="7559866" y="2791053"/>
                <a:ext cx="134134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sz="1400" dirty="0">
                    <a:solidFill>
                      <a:srgbClr val="737794"/>
                    </a:solidFill>
                    <a:latin typeface="Helvetica" pitchFamily="2" charset="0"/>
                  </a:rPr>
                  <a:t>添加拓扑关系</a:t>
                </a:r>
              </a:p>
            </p:txBody>
          </p:sp>
          <p:cxnSp>
            <p:nvCxnSpPr>
              <p:cNvPr id="23" name="肘形连接符 22">
                <a:extLst>
                  <a:ext uri="{FF2B5EF4-FFF2-40B4-BE49-F238E27FC236}">
                    <a16:creationId xmlns:a16="http://schemas.microsoft.com/office/drawing/2014/main" id="{9F8FBEEE-5DB2-114D-AD6B-E61492FAAAF5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7019945" y="1154062"/>
                <a:ext cx="576000" cy="1656000"/>
              </a:xfrm>
              <a:prstGeom prst="bentConnector2">
                <a:avLst/>
              </a:prstGeom>
              <a:ln w="25400">
                <a:solidFill>
                  <a:srgbClr val="D8D9E7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肘形连接符 23">
                <a:extLst>
                  <a:ext uri="{FF2B5EF4-FFF2-40B4-BE49-F238E27FC236}">
                    <a16:creationId xmlns:a16="http://schemas.microsoft.com/office/drawing/2014/main" id="{047C2779-B62C-EE4D-9187-B9A2B9407EBB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7114539" y="3103382"/>
                <a:ext cx="576000" cy="1656000"/>
              </a:xfrm>
              <a:prstGeom prst="bentConnector2">
                <a:avLst/>
              </a:prstGeom>
              <a:ln w="25400">
                <a:solidFill>
                  <a:srgbClr val="D8D9E7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A88823B9-00D7-304C-A8D8-DC721DE2852D}"/>
                  </a:ext>
                </a:extLst>
              </p:cNvPr>
              <p:cNvSpPr/>
              <p:nvPr/>
            </p:nvSpPr>
            <p:spPr>
              <a:xfrm>
                <a:off x="10150174" y="2450176"/>
                <a:ext cx="2041826" cy="100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Helvetica Light" panose="020B0403020202020204" pitchFamily="34" charset="0"/>
                </a:endParaRPr>
              </a:p>
            </p:txBody>
          </p:sp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EA56BA85-98E3-BA41-9E0E-6FC995865881}"/>
                  </a:ext>
                </a:extLst>
              </p:cNvPr>
              <p:cNvSpPr txBox="1"/>
              <p:nvPr/>
            </p:nvSpPr>
            <p:spPr>
              <a:xfrm>
                <a:off x="10500414" y="2791053"/>
                <a:ext cx="134134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sz="1400" dirty="0">
                    <a:solidFill>
                      <a:srgbClr val="737794"/>
                    </a:solidFill>
                    <a:latin typeface="Helvetica" pitchFamily="2" charset="0"/>
                  </a:rPr>
                  <a:t>设备上线</a:t>
                </a:r>
              </a:p>
            </p:txBody>
          </p:sp>
          <p:cxnSp>
            <p:nvCxnSpPr>
              <p:cNvPr id="27" name="直线箭头连接符 26">
                <a:extLst>
                  <a:ext uri="{FF2B5EF4-FFF2-40B4-BE49-F238E27FC236}">
                    <a16:creationId xmlns:a16="http://schemas.microsoft.com/office/drawing/2014/main" id="{305F50B7-9617-B249-97FA-D143BDDA10C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51957" y="2954176"/>
                <a:ext cx="465993" cy="0"/>
              </a:xfrm>
              <a:prstGeom prst="straightConnector1">
                <a:avLst/>
              </a:prstGeom>
              <a:ln w="25400">
                <a:solidFill>
                  <a:srgbClr val="D8D9E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639C99F8-EFD4-9048-85C7-94A13240B660}"/>
                  </a:ext>
                </a:extLst>
              </p:cNvPr>
              <p:cNvSpPr/>
              <p:nvPr/>
            </p:nvSpPr>
            <p:spPr>
              <a:xfrm>
                <a:off x="13090722" y="2450176"/>
                <a:ext cx="2041826" cy="100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Helvetica Light" panose="020B0403020202020204" pitchFamily="34" charset="0"/>
                </a:endParaRPr>
              </a:p>
            </p:txBody>
          </p:sp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9F2A6F2A-A769-5F4E-A116-0AD71A31F4B3}"/>
                  </a:ext>
                </a:extLst>
              </p:cNvPr>
              <p:cNvSpPr txBox="1"/>
              <p:nvPr/>
            </p:nvSpPr>
            <p:spPr>
              <a:xfrm>
                <a:off x="13440962" y="2791053"/>
                <a:ext cx="134134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sz="1400" dirty="0">
                    <a:solidFill>
                      <a:srgbClr val="737794"/>
                    </a:solidFill>
                    <a:latin typeface="Helvetica" pitchFamily="2" charset="0"/>
                  </a:rPr>
                  <a:t>上报数据</a:t>
                </a:r>
              </a:p>
            </p:txBody>
          </p:sp>
          <p:cxnSp>
            <p:nvCxnSpPr>
              <p:cNvPr id="30" name="直线箭头连接符 29">
                <a:extLst>
                  <a:ext uri="{FF2B5EF4-FFF2-40B4-BE49-F238E27FC236}">
                    <a16:creationId xmlns:a16="http://schemas.microsoft.com/office/drawing/2014/main" id="{F46E6695-4C0B-0649-8B8E-DBCBCAD983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392505" y="2954176"/>
                <a:ext cx="465993" cy="0"/>
              </a:xfrm>
              <a:prstGeom prst="straightConnector1">
                <a:avLst/>
              </a:prstGeom>
              <a:ln w="25400">
                <a:solidFill>
                  <a:srgbClr val="D8D9E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1618B4CE-4D1A-EA4A-9EED-3056A2FC707C}"/>
                  </a:ext>
                </a:extLst>
              </p:cNvPr>
              <p:cNvSpPr txBox="1"/>
              <p:nvPr/>
            </p:nvSpPr>
            <p:spPr>
              <a:xfrm>
                <a:off x="6462724" y="1221395"/>
                <a:ext cx="24384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1200" dirty="0">
                    <a:solidFill>
                      <a:srgbClr val="BCBDD0"/>
                    </a:solidFill>
                  </a:rPr>
                  <a:t>使用</a:t>
                </a:r>
                <a:r>
                  <a:rPr kumimoji="1" lang="en-US" altLang="zh-CN" sz="1200" dirty="0">
                    <a:solidFill>
                      <a:srgbClr val="BCBDD0"/>
                    </a:solidFill>
                  </a:rPr>
                  <a:t>restful</a:t>
                </a:r>
                <a:r>
                  <a:rPr kumimoji="1" lang="zh-CN" altLang="en-US" sz="1200" dirty="0">
                    <a:solidFill>
                      <a:srgbClr val="BCBDD0"/>
                    </a:solidFill>
                  </a:rPr>
                  <a:t>接口动态注册子设备，</a:t>
                </a:r>
                <a:endParaRPr kumimoji="1" lang="en-US" altLang="zh-CN" sz="1200" dirty="0">
                  <a:solidFill>
                    <a:srgbClr val="BCBDD0"/>
                  </a:solidFill>
                </a:endParaRPr>
              </a:p>
              <a:p>
                <a:r>
                  <a:rPr kumimoji="1" lang="zh-CN" altLang="en-US" sz="1200" dirty="0">
                    <a:solidFill>
                      <a:srgbClr val="BCBDD0"/>
                    </a:solidFill>
                  </a:rPr>
                  <a:t>接口返回子设备三元组</a:t>
                </a:r>
                <a:endParaRPr kumimoji="1" lang="en-US" altLang="zh-CN" sz="1200" dirty="0">
                  <a:solidFill>
                    <a:srgbClr val="BCBDD0"/>
                  </a:solidFill>
                </a:endParaRPr>
              </a:p>
            </p:txBody>
          </p:sp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440327EC-0A5E-3D44-9AFD-A06C252FD733}"/>
                  </a:ext>
                </a:extLst>
              </p:cNvPr>
              <p:cNvSpPr txBox="1"/>
              <p:nvPr/>
            </p:nvSpPr>
            <p:spPr>
              <a:xfrm>
                <a:off x="6565548" y="3931382"/>
                <a:ext cx="187743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sz="1200" dirty="0">
                    <a:solidFill>
                      <a:srgbClr val="BCBDD0"/>
                    </a:solidFill>
                  </a:rPr>
                  <a:t>网关烧录子设备三元组</a:t>
                </a:r>
                <a:endParaRPr kumimoji="1" lang="en-US" altLang="zh-CN" sz="1200" dirty="0">
                  <a:solidFill>
                    <a:srgbClr val="BCBDD0"/>
                  </a:solidFill>
                </a:endParaRPr>
              </a:p>
            </p:txBody>
          </p:sp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D26A7061-A2D7-9846-9A3F-5ED3ACBA1926}"/>
                  </a:ext>
                </a:extLst>
              </p:cNvPr>
              <p:cNvSpPr txBox="1"/>
              <p:nvPr/>
            </p:nvSpPr>
            <p:spPr>
              <a:xfrm>
                <a:off x="6565549" y="4308224"/>
                <a:ext cx="187743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1200" dirty="0">
                    <a:solidFill>
                      <a:srgbClr val="BCBDD0"/>
                    </a:solidFill>
                  </a:rPr>
                  <a:t>子设备由网关代理上线，</a:t>
                </a:r>
                <a:endParaRPr kumimoji="1" lang="en-US" altLang="zh-CN" sz="1200" dirty="0">
                  <a:solidFill>
                    <a:srgbClr val="BCBDD0"/>
                  </a:solidFill>
                </a:endParaRPr>
              </a:p>
              <a:p>
                <a:r>
                  <a:rPr kumimoji="1" lang="zh-CN" altLang="en-US" sz="1200" dirty="0">
                    <a:solidFill>
                      <a:srgbClr val="BCBDD0"/>
                    </a:solidFill>
                  </a:rPr>
                  <a:t>上报子设备三元组</a:t>
                </a:r>
                <a:endParaRPr kumimoji="1" lang="en-US" altLang="zh-CN" sz="1200" dirty="0">
                  <a:solidFill>
                    <a:srgbClr val="BCBDD0"/>
                  </a:solidFill>
                </a:endParaRPr>
              </a:p>
            </p:txBody>
          </p:sp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FBE48421-41A8-2A49-A804-5DAD7FA24E69}"/>
                  </a:ext>
                </a:extLst>
              </p:cNvPr>
              <p:cNvSpPr/>
              <p:nvPr/>
            </p:nvSpPr>
            <p:spPr>
              <a:xfrm>
                <a:off x="2344060" y="1670633"/>
                <a:ext cx="1457450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1200" dirty="0">
                    <a:solidFill>
                      <a:srgbClr val="BCBDD0"/>
                    </a:solidFill>
                  </a:rPr>
                  <a:t>Edge</a:t>
                </a:r>
                <a:r>
                  <a:rPr kumimoji="1" lang="zh-CN" altLang="en-US" sz="1200" dirty="0">
                    <a:solidFill>
                      <a:srgbClr val="BCBDD0"/>
                    </a:solidFill>
                  </a:rPr>
                  <a:t>烧录</a:t>
                </a:r>
                <a:r>
                  <a:rPr kumimoji="1" lang="en-US" altLang="zh-CN" sz="1200" dirty="0">
                    <a:solidFill>
                      <a:srgbClr val="BCBDD0"/>
                    </a:solidFill>
                  </a:rPr>
                  <a:t>SA</a:t>
                </a:r>
                <a:r>
                  <a:rPr kumimoji="1" lang="zh-CN" altLang="en-US" sz="1200" dirty="0">
                    <a:solidFill>
                      <a:srgbClr val="BCBDD0"/>
                    </a:solidFill>
                  </a:rPr>
                  <a:t>、</a:t>
                </a:r>
                <a:endParaRPr kumimoji="1" lang="en-US" altLang="zh-CN" sz="1200" dirty="0">
                  <a:solidFill>
                    <a:srgbClr val="BCBDD0"/>
                  </a:solidFill>
                </a:endParaRPr>
              </a:p>
              <a:p>
                <a:r>
                  <a:rPr kumimoji="1" lang="en-US" altLang="zh-CN" sz="1200" dirty="0">
                    <a:solidFill>
                      <a:srgbClr val="BCBDD0"/>
                    </a:solidFill>
                  </a:rPr>
                  <a:t>edge</a:t>
                </a:r>
                <a:r>
                  <a:rPr kumimoji="1" lang="zh-CN" altLang="en-US" sz="1200" dirty="0">
                    <a:solidFill>
                      <a:srgbClr val="BCBDD0"/>
                    </a:solidFill>
                  </a:rPr>
                  <a:t> </a:t>
                </a:r>
                <a:r>
                  <a:rPr kumimoji="1" lang="en-US" altLang="zh-CN" sz="1200" dirty="0" err="1">
                    <a:solidFill>
                      <a:srgbClr val="BCBDD0"/>
                    </a:solidFill>
                  </a:rPr>
                  <a:t>productkey</a:t>
                </a:r>
                <a:r>
                  <a:rPr kumimoji="1" lang="zh-CN" altLang="en-US" sz="1200" dirty="0">
                    <a:solidFill>
                      <a:srgbClr val="BCBDD0"/>
                    </a:solidFill>
                  </a:rPr>
                  <a:t>、</a:t>
                </a:r>
                <a:endParaRPr kumimoji="1" lang="en-US" altLang="zh-CN" sz="1200" dirty="0">
                  <a:solidFill>
                    <a:srgbClr val="BCBDD0"/>
                  </a:solidFill>
                </a:endParaRPr>
              </a:p>
              <a:p>
                <a:r>
                  <a:rPr kumimoji="1" lang="zh-CN" altLang="en-US" sz="1200" dirty="0">
                    <a:solidFill>
                      <a:srgbClr val="BCBDD0"/>
                    </a:solidFill>
                  </a:rPr>
                  <a:t>子设备</a:t>
                </a:r>
                <a:r>
                  <a:rPr kumimoji="1" lang="en-US" altLang="zh-CN" sz="1200" dirty="0" err="1">
                    <a:solidFill>
                      <a:srgbClr val="BCBDD0"/>
                    </a:solidFill>
                  </a:rPr>
                  <a:t>productkey</a:t>
                </a:r>
                <a:endParaRPr kumimoji="1" lang="zh-CN" altLang="en-US" sz="1200" dirty="0">
                  <a:solidFill>
                    <a:srgbClr val="BCBDD0"/>
                  </a:solidFill>
                </a:endParaRPr>
              </a:p>
            </p:txBody>
          </p:sp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13F1E5CF-94F3-F748-990C-B27027C31DC7}"/>
                  </a:ext>
                </a:extLst>
              </p:cNvPr>
              <p:cNvSpPr txBox="1"/>
              <p:nvPr/>
            </p:nvSpPr>
            <p:spPr>
              <a:xfrm>
                <a:off x="6422789" y="1700731"/>
                <a:ext cx="187743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1200" dirty="0">
                    <a:solidFill>
                      <a:srgbClr val="BCBDD0"/>
                    </a:solidFill>
                  </a:rPr>
                  <a:t>子设备由网关代理上线，</a:t>
                </a:r>
                <a:endParaRPr kumimoji="1" lang="en-US" altLang="zh-CN" sz="1200" dirty="0">
                  <a:solidFill>
                    <a:srgbClr val="BCBDD0"/>
                  </a:solidFill>
                </a:endParaRPr>
              </a:p>
              <a:p>
                <a:r>
                  <a:rPr kumimoji="1" lang="zh-CN" altLang="en-US" sz="1200" dirty="0">
                    <a:solidFill>
                      <a:srgbClr val="BCBDD0"/>
                    </a:solidFill>
                  </a:rPr>
                  <a:t>上报子设备三元组</a:t>
                </a:r>
                <a:endParaRPr kumimoji="1" lang="en-US" altLang="zh-CN" sz="1200" dirty="0">
                  <a:solidFill>
                    <a:srgbClr val="BCBDD0"/>
                  </a:solidFill>
                </a:endParaRPr>
              </a:p>
            </p:txBody>
          </p:sp>
        </p:grpSp>
        <p:pic>
          <p:nvPicPr>
            <p:cNvPr id="33" name="图形 32">
              <a:extLst>
                <a:ext uri="{FF2B5EF4-FFF2-40B4-BE49-F238E27FC236}">
                  <a16:creationId xmlns:a16="http://schemas.microsoft.com/office/drawing/2014/main" id="{6360128A-B859-8B41-98B2-9C9B63DC05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1917612" y="1391097"/>
              <a:ext cx="300579" cy="273742"/>
            </a:xfrm>
            <a:prstGeom prst="rect">
              <a:avLst/>
            </a:prstGeom>
          </p:spPr>
        </p:pic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C9D8EB82-834E-6245-ABBC-D1E84B3C88E2}"/>
                </a:ext>
              </a:extLst>
            </p:cNvPr>
            <p:cNvSpPr txBox="1"/>
            <p:nvPr/>
          </p:nvSpPr>
          <p:spPr>
            <a:xfrm>
              <a:off x="1863452" y="1380507"/>
              <a:ext cx="3818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>
                  <a:solidFill>
                    <a:schemeClr val="bg1"/>
                  </a:solidFill>
                </a:rPr>
                <a:t>1.1</a:t>
              </a:r>
              <a:endParaRPr kumimoji="1" lang="zh-CN" altLang="en-US" sz="1200" dirty="0">
                <a:solidFill>
                  <a:schemeClr val="bg1"/>
                </a:solidFill>
              </a:endParaRPr>
            </a:p>
          </p:txBody>
        </p:sp>
        <p:pic>
          <p:nvPicPr>
            <p:cNvPr id="39" name="图形 38">
              <a:extLst>
                <a:ext uri="{FF2B5EF4-FFF2-40B4-BE49-F238E27FC236}">
                  <a16:creationId xmlns:a16="http://schemas.microsoft.com/office/drawing/2014/main" id="{B5039B09-FEF2-C24B-B356-452067DB2A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1917612" y="4277759"/>
              <a:ext cx="300579" cy="273742"/>
            </a:xfrm>
            <a:prstGeom prst="rect">
              <a:avLst/>
            </a:prstGeom>
          </p:spPr>
        </p:pic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4BF7447A-263E-7B49-8474-104CF5918A01}"/>
                </a:ext>
              </a:extLst>
            </p:cNvPr>
            <p:cNvSpPr txBox="1"/>
            <p:nvPr/>
          </p:nvSpPr>
          <p:spPr>
            <a:xfrm>
              <a:off x="1863452" y="4267169"/>
              <a:ext cx="3818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>
                  <a:solidFill>
                    <a:schemeClr val="bg1"/>
                  </a:solidFill>
                </a:rPr>
                <a:t>1.2</a:t>
              </a:r>
              <a:endParaRPr kumimoji="1" lang="zh-CN" altLang="en-US" sz="12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92646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组合 51">
            <a:extLst>
              <a:ext uri="{FF2B5EF4-FFF2-40B4-BE49-F238E27FC236}">
                <a16:creationId xmlns:a16="http://schemas.microsoft.com/office/drawing/2014/main" id="{6F80D972-1AE9-5049-ABA2-31A7A25BA473}"/>
              </a:ext>
            </a:extLst>
          </p:cNvPr>
          <p:cNvGrpSpPr/>
          <p:nvPr/>
        </p:nvGrpSpPr>
        <p:grpSpPr>
          <a:xfrm>
            <a:off x="-1620091" y="1214901"/>
            <a:ext cx="13812091" cy="3244666"/>
            <a:chOff x="-1620091" y="1214901"/>
            <a:chExt cx="13812091" cy="3244666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637E1A41-D2FB-724A-8D7F-4EF73D78D2E0}"/>
                </a:ext>
              </a:extLst>
            </p:cNvPr>
            <p:cNvSpPr/>
            <p:nvPr/>
          </p:nvSpPr>
          <p:spPr>
            <a:xfrm>
              <a:off x="-1620091" y="2450176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5B1EBC1E-255E-8444-890A-77589BFBDDCA}"/>
                </a:ext>
              </a:extLst>
            </p:cNvPr>
            <p:cNvSpPr/>
            <p:nvPr/>
          </p:nvSpPr>
          <p:spPr>
            <a:xfrm>
              <a:off x="1323148" y="2450176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A79FCB00-3A0F-0D49-8695-7B972B157509}"/>
                </a:ext>
              </a:extLst>
            </p:cNvPr>
            <p:cNvSpPr txBox="1"/>
            <p:nvPr/>
          </p:nvSpPr>
          <p:spPr>
            <a:xfrm>
              <a:off x="1581779" y="2800288"/>
              <a:ext cx="15245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400" dirty="0">
                  <a:solidFill>
                    <a:srgbClr val="737794"/>
                  </a:solidFill>
                  <a:latin typeface="Helvetica" pitchFamily="2" charset="0"/>
                </a:rPr>
                <a:t>直连设备</a:t>
              </a:r>
            </a:p>
          </p:txBody>
        </p:sp>
        <p:cxnSp>
          <p:nvCxnSpPr>
            <p:cNvPr id="9" name="直线箭头连接符 8">
              <a:extLst>
                <a:ext uri="{FF2B5EF4-FFF2-40B4-BE49-F238E27FC236}">
                  <a16:creationId xmlns:a16="http://schemas.microsoft.com/office/drawing/2014/main" id="{CF0AD1CB-71FB-5D4B-98FF-E820ABB7A45E}"/>
                </a:ext>
              </a:extLst>
            </p:cNvPr>
            <p:cNvCxnSpPr>
              <a:cxnSpLocks/>
            </p:cNvCxnSpPr>
            <p:nvPr/>
          </p:nvCxnSpPr>
          <p:spPr>
            <a:xfrm>
              <a:off x="639445" y="2954176"/>
              <a:ext cx="465993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4A28A504-893A-8241-9F24-68CFD558D94E}"/>
                </a:ext>
              </a:extLst>
            </p:cNvPr>
            <p:cNvSpPr txBox="1"/>
            <p:nvPr/>
          </p:nvSpPr>
          <p:spPr>
            <a:xfrm>
              <a:off x="-1529891" y="2783489"/>
              <a:ext cx="1861425" cy="324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880"/>
                </a:lnSpc>
              </a:pPr>
              <a:r>
                <a:rPr kumimoji="1" lang="zh-CN" altLang="en-US" sz="1400" dirty="0">
                  <a:solidFill>
                    <a:srgbClr val="737794"/>
                  </a:solidFill>
                  <a:latin typeface="Helvetica" pitchFamily="2" charset="0"/>
                </a:rPr>
                <a:t>数据</a:t>
              </a: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E5AD27A0-C503-5B48-818A-3D57BFA261C3}"/>
                </a:ext>
              </a:extLst>
            </p:cNvPr>
            <p:cNvSpPr txBox="1"/>
            <p:nvPr/>
          </p:nvSpPr>
          <p:spPr>
            <a:xfrm>
              <a:off x="583697" y="2644989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>
                  <a:solidFill>
                    <a:srgbClr val="BCBDD0"/>
                  </a:solidFill>
                </a:rPr>
                <a:t>传输</a:t>
              </a: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D6646B37-150C-6848-B7DB-3CB4BD61FEB1}"/>
                </a:ext>
              </a:extLst>
            </p:cNvPr>
            <p:cNvSpPr txBox="1"/>
            <p:nvPr/>
          </p:nvSpPr>
          <p:spPr>
            <a:xfrm>
              <a:off x="1293932" y="3121951"/>
              <a:ext cx="210025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>
                  <a:solidFill>
                    <a:srgbClr val="BCBDD0"/>
                  </a:solidFill>
                </a:rPr>
                <a:t>子设备需要烧录</a:t>
              </a:r>
              <a:r>
                <a:rPr kumimoji="1" lang="en-US" altLang="zh-CN" sz="1200" dirty="0">
                  <a:solidFill>
                    <a:srgbClr val="BCBDD0"/>
                  </a:solidFill>
                </a:rPr>
                <a:t>Product</a:t>
              </a:r>
              <a:r>
                <a:rPr kumimoji="1" lang="zh-CN" altLang="en-US" sz="1200" dirty="0">
                  <a:solidFill>
                    <a:srgbClr val="BCBDD0"/>
                  </a:solidFill>
                </a:rPr>
                <a:t>信息</a:t>
              </a: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BCF0A4AA-624F-0749-AB9C-FE4B97CC24B2}"/>
                </a:ext>
              </a:extLst>
            </p:cNvPr>
            <p:cNvSpPr/>
            <p:nvPr/>
          </p:nvSpPr>
          <p:spPr>
            <a:xfrm>
              <a:off x="4266387" y="1214901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Helvetica Light" panose="020B0403020202020204" pitchFamily="34" charset="0"/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09B102D4-EDC8-2D4B-BF13-FCC8F6279691}"/>
                </a:ext>
              </a:extLst>
            </p:cNvPr>
            <p:cNvSpPr txBox="1"/>
            <p:nvPr/>
          </p:nvSpPr>
          <p:spPr>
            <a:xfrm>
              <a:off x="4651782" y="1565012"/>
              <a:ext cx="14624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400" dirty="0">
                  <a:solidFill>
                    <a:srgbClr val="737794"/>
                  </a:solidFill>
                  <a:latin typeface="Helvetica" pitchFamily="2" charset="0"/>
                </a:rPr>
                <a:t>设备动态注册</a:t>
              </a:r>
            </a:p>
          </p:txBody>
        </p:sp>
        <p:cxnSp>
          <p:nvCxnSpPr>
            <p:cNvPr id="18" name="肘形连接符 17">
              <a:extLst>
                <a:ext uri="{FF2B5EF4-FFF2-40B4-BE49-F238E27FC236}">
                  <a16:creationId xmlns:a16="http://schemas.microsoft.com/office/drawing/2014/main" id="{041BA1DA-C96C-C144-80FC-708458EF921A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2884060" y="1154062"/>
              <a:ext cx="576000" cy="1656000"/>
            </a:xfrm>
            <a:prstGeom prst="bentConnector2">
              <a:avLst/>
            </a:prstGeom>
            <a:ln w="25400">
              <a:solidFill>
                <a:srgbClr val="D8D9E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9A8A9D37-821E-834A-82C2-1775F4925AF5}"/>
                </a:ext>
              </a:extLst>
            </p:cNvPr>
            <p:cNvSpPr txBox="1"/>
            <p:nvPr/>
          </p:nvSpPr>
          <p:spPr>
            <a:xfrm>
              <a:off x="2247099" y="1398773"/>
              <a:ext cx="16257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BCBDD0"/>
                  </a:solidFill>
                </a:rPr>
                <a:t>Product</a:t>
              </a:r>
              <a:r>
                <a:rPr kumimoji="1" lang="zh-CN" altLang="en-US" sz="1200" dirty="0">
                  <a:solidFill>
                    <a:srgbClr val="BCBDD0"/>
                  </a:solidFill>
                </a:rPr>
                <a:t>开启动态注册</a:t>
              </a:r>
              <a:endParaRPr kumimoji="1" lang="en-US" altLang="zh-CN" sz="1200" dirty="0">
                <a:solidFill>
                  <a:srgbClr val="BCBDD0"/>
                </a:solidFill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6E574A92-1CE6-0244-ADD2-155EE8AF8B73}"/>
                </a:ext>
              </a:extLst>
            </p:cNvPr>
            <p:cNvSpPr/>
            <p:nvPr/>
          </p:nvSpPr>
          <p:spPr>
            <a:xfrm>
              <a:off x="7209626" y="2450176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Helvetica Light" panose="020B0403020202020204" pitchFamily="34" charset="0"/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9E53E0D0-3606-7D4B-9F3E-FE2F4AD65F5E}"/>
                </a:ext>
              </a:extLst>
            </p:cNvPr>
            <p:cNvSpPr txBox="1"/>
            <p:nvPr/>
          </p:nvSpPr>
          <p:spPr>
            <a:xfrm>
              <a:off x="7559866" y="2791053"/>
              <a:ext cx="13413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400" dirty="0">
                  <a:solidFill>
                    <a:srgbClr val="737794"/>
                  </a:solidFill>
                  <a:latin typeface="Helvetica" pitchFamily="2" charset="0"/>
                </a:rPr>
                <a:t>设备上线</a:t>
              </a:r>
            </a:p>
          </p:txBody>
        </p:sp>
        <p:cxnSp>
          <p:nvCxnSpPr>
            <p:cNvPr id="23" name="肘形连接符 22">
              <a:extLst>
                <a:ext uri="{FF2B5EF4-FFF2-40B4-BE49-F238E27FC236}">
                  <a16:creationId xmlns:a16="http://schemas.microsoft.com/office/drawing/2014/main" id="{C8FB3705-0357-0D49-AD03-2B51BC1E1B5E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7019945" y="1154062"/>
              <a:ext cx="576000" cy="1656000"/>
            </a:xfrm>
            <a:prstGeom prst="bentConnector2">
              <a:avLst/>
            </a:prstGeom>
            <a:ln w="25400">
              <a:solidFill>
                <a:srgbClr val="D8D9E7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47AF7D2C-E721-F442-AFA2-75213CB18D33}"/>
                </a:ext>
              </a:extLst>
            </p:cNvPr>
            <p:cNvSpPr/>
            <p:nvPr/>
          </p:nvSpPr>
          <p:spPr>
            <a:xfrm>
              <a:off x="10150174" y="2450176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Helvetica Light" panose="020B0403020202020204" pitchFamily="34" charset="0"/>
              </a:endParaRP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EFA15C20-16E3-E54B-ADB4-C7D34FF2BC01}"/>
                </a:ext>
              </a:extLst>
            </p:cNvPr>
            <p:cNvSpPr txBox="1"/>
            <p:nvPr/>
          </p:nvSpPr>
          <p:spPr>
            <a:xfrm>
              <a:off x="10500414" y="2791053"/>
              <a:ext cx="13413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400" dirty="0">
                  <a:solidFill>
                    <a:srgbClr val="737794"/>
                  </a:solidFill>
                  <a:latin typeface="Helvetica" pitchFamily="2" charset="0"/>
                </a:rPr>
                <a:t>上报数据</a:t>
              </a:r>
            </a:p>
          </p:txBody>
        </p:sp>
        <p:cxnSp>
          <p:nvCxnSpPr>
            <p:cNvPr id="27" name="直线箭头连接符 26">
              <a:extLst>
                <a:ext uri="{FF2B5EF4-FFF2-40B4-BE49-F238E27FC236}">
                  <a16:creationId xmlns:a16="http://schemas.microsoft.com/office/drawing/2014/main" id="{43D2BBA0-A08A-E742-AE4C-8FD1584A50B5}"/>
                </a:ext>
              </a:extLst>
            </p:cNvPr>
            <p:cNvCxnSpPr>
              <a:cxnSpLocks/>
            </p:cNvCxnSpPr>
            <p:nvPr/>
          </p:nvCxnSpPr>
          <p:spPr>
            <a:xfrm>
              <a:off x="9451957" y="2954176"/>
              <a:ext cx="465993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肘形连接符 42">
              <a:extLst>
                <a:ext uri="{FF2B5EF4-FFF2-40B4-BE49-F238E27FC236}">
                  <a16:creationId xmlns:a16="http://schemas.microsoft.com/office/drawing/2014/main" id="{EFD86EEA-C232-B247-BC42-6562224A452A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5260059" y="654661"/>
              <a:ext cx="36000" cy="5868000"/>
            </a:xfrm>
            <a:prstGeom prst="bentConnector3">
              <a:avLst>
                <a:gd name="adj1" fmla="val -1575281"/>
              </a:avLst>
            </a:prstGeom>
            <a:ln w="25400">
              <a:solidFill>
                <a:srgbClr val="D8D9E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CFC3CF68-77BC-4943-B722-8CD60AB6CACD}"/>
                </a:ext>
              </a:extLst>
            </p:cNvPr>
            <p:cNvSpPr txBox="1"/>
            <p:nvPr/>
          </p:nvSpPr>
          <p:spPr>
            <a:xfrm>
              <a:off x="4348581" y="3881555"/>
              <a:ext cx="18774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>
                  <a:solidFill>
                    <a:srgbClr val="BCBDD0"/>
                  </a:solidFill>
                </a:rPr>
                <a:t>云端已经预注册直连设备</a:t>
              </a:r>
              <a:endParaRPr kumimoji="1" lang="en-US" altLang="zh-CN" sz="1200" dirty="0">
                <a:solidFill>
                  <a:srgbClr val="BCBDD0"/>
                </a:solidFill>
              </a:endParaRPr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398A7613-4209-B245-BC34-63F659F3B21C}"/>
                </a:ext>
              </a:extLst>
            </p:cNvPr>
            <p:cNvSpPr txBox="1"/>
            <p:nvPr/>
          </p:nvSpPr>
          <p:spPr>
            <a:xfrm>
              <a:off x="3751090" y="4182568"/>
              <a:ext cx="30492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>
                  <a:solidFill>
                    <a:srgbClr val="BCBDD0"/>
                  </a:solidFill>
                </a:rPr>
                <a:t>上报</a:t>
              </a:r>
              <a:r>
                <a:rPr kumimoji="1" lang="en-US" altLang="zh-CN" sz="1200" dirty="0" err="1">
                  <a:solidFill>
                    <a:srgbClr val="BCBDD0"/>
                  </a:solidFill>
                </a:rPr>
                <a:t>productkey</a:t>
              </a:r>
              <a:r>
                <a:rPr kumimoji="1" lang="zh-CN" altLang="en-US" sz="1200" dirty="0">
                  <a:solidFill>
                    <a:srgbClr val="BCBDD0"/>
                  </a:solidFill>
                </a:rPr>
                <a:t>，</a:t>
              </a:r>
              <a:r>
                <a:rPr kumimoji="1" lang="en-US" altLang="zh-CN" sz="1200" dirty="0" err="1">
                  <a:solidFill>
                    <a:srgbClr val="BCBDD0"/>
                  </a:solidFill>
                </a:rPr>
                <a:t>devicekey</a:t>
              </a:r>
              <a:r>
                <a:rPr kumimoji="1" lang="zh-CN" altLang="en-US" sz="1200" dirty="0">
                  <a:solidFill>
                    <a:srgbClr val="BCBDD0"/>
                  </a:solidFill>
                </a:rPr>
                <a:t>，</a:t>
              </a:r>
              <a:r>
                <a:rPr kumimoji="1" lang="en-US" altLang="zh-CN" sz="1200" dirty="0" err="1">
                  <a:solidFill>
                    <a:srgbClr val="BCBDD0"/>
                  </a:solidFill>
                </a:rPr>
                <a:t>devicesecret</a:t>
              </a:r>
              <a:endParaRPr kumimoji="1" lang="en-US" altLang="zh-CN" sz="1200" dirty="0">
                <a:solidFill>
                  <a:srgbClr val="BCBDD0"/>
                </a:solidFill>
              </a:endParaRPr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5254699B-D786-9F45-9B28-B0CDB5E52C02}"/>
                </a:ext>
              </a:extLst>
            </p:cNvPr>
            <p:cNvSpPr txBox="1"/>
            <p:nvPr/>
          </p:nvSpPr>
          <p:spPr>
            <a:xfrm>
              <a:off x="2344059" y="1780292"/>
              <a:ext cx="17924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>
                  <a:solidFill>
                    <a:srgbClr val="BCBDD0"/>
                  </a:solidFill>
                </a:rPr>
                <a:t>上报</a:t>
              </a:r>
              <a:r>
                <a:rPr kumimoji="1" lang="en-US" altLang="zh-CN" sz="1200" dirty="0" err="1">
                  <a:solidFill>
                    <a:srgbClr val="BCBDD0"/>
                  </a:solidFill>
                </a:rPr>
                <a:t>productkey</a:t>
              </a:r>
              <a:r>
                <a:rPr kumimoji="1" lang="zh-CN" altLang="en-US" sz="1200" dirty="0">
                  <a:solidFill>
                    <a:srgbClr val="BCBDD0"/>
                  </a:solidFill>
                </a:rPr>
                <a:t>，</a:t>
              </a:r>
              <a:endParaRPr kumimoji="1" lang="en-US" altLang="zh-CN" sz="1200" dirty="0">
                <a:solidFill>
                  <a:srgbClr val="BCBDD0"/>
                </a:solidFill>
              </a:endParaRPr>
            </a:p>
            <a:p>
              <a:r>
                <a:rPr kumimoji="1" lang="en-US" altLang="zh-CN" sz="1200" dirty="0" err="1">
                  <a:solidFill>
                    <a:srgbClr val="BCBDD0"/>
                  </a:solidFill>
                </a:rPr>
                <a:t>devicekey</a:t>
              </a:r>
              <a:r>
                <a:rPr kumimoji="1" lang="zh-CN" altLang="en-US" sz="1200" dirty="0">
                  <a:solidFill>
                    <a:srgbClr val="BCBDD0"/>
                  </a:solidFill>
                </a:rPr>
                <a:t>，</a:t>
              </a:r>
              <a:r>
                <a:rPr kumimoji="1" lang="en-US" altLang="zh-CN" sz="1200" dirty="0" err="1">
                  <a:solidFill>
                    <a:srgbClr val="BCBDD0"/>
                  </a:solidFill>
                </a:rPr>
                <a:t>devicesecret</a:t>
              </a:r>
              <a:endParaRPr kumimoji="1" lang="en-US" altLang="zh-CN" sz="1200" dirty="0">
                <a:solidFill>
                  <a:srgbClr val="BCBDD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44067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56FB0F41-F242-3A45-89B8-6C81105F418C}"/>
              </a:ext>
            </a:extLst>
          </p:cNvPr>
          <p:cNvGrpSpPr/>
          <p:nvPr/>
        </p:nvGrpSpPr>
        <p:grpSpPr>
          <a:xfrm>
            <a:off x="-1620091" y="1048780"/>
            <a:ext cx="13812091" cy="3714228"/>
            <a:chOff x="-1620091" y="1048780"/>
            <a:chExt cx="13812091" cy="3714228"/>
          </a:xfrm>
        </p:grpSpPr>
        <p:grpSp>
          <p:nvGrpSpPr>
            <p:cNvPr id="52" name="组合 51">
              <a:extLst>
                <a:ext uri="{FF2B5EF4-FFF2-40B4-BE49-F238E27FC236}">
                  <a16:creationId xmlns:a16="http://schemas.microsoft.com/office/drawing/2014/main" id="{59A88012-526F-ED49-8DEE-F7518C7CF2C7}"/>
                </a:ext>
              </a:extLst>
            </p:cNvPr>
            <p:cNvGrpSpPr/>
            <p:nvPr/>
          </p:nvGrpSpPr>
          <p:grpSpPr>
            <a:xfrm>
              <a:off x="-1620091" y="1048780"/>
              <a:ext cx="13812091" cy="3714228"/>
              <a:chOff x="-1620091" y="1048780"/>
              <a:chExt cx="13812091" cy="3714228"/>
            </a:xfrm>
          </p:grpSpPr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138DB5F4-7228-424B-8D9B-0A2CA19686E4}"/>
                  </a:ext>
                </a:extLst>
              </p:cNvPr>
              <p:cNvSpPr/>
              <p:nvPr/>
            </p:nvSpPr>
            <p:spPr>
              <a:xfrm>
                <a:off x="-1620091" y="2450176"/>
                <a:ext cx="2041826" cy="100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/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F3FAA0CF-D1E7-F046-99FE-2CE381064E65}"/>
                  </a:ext>
                </a:extLst>
              </p:cNvPr>
              <p:cNvSpPr/>
              <p:nvPr/>
            </p:nvSpPr>
            <p:spPr>
              <a:xfrm>
                <a:off x="1323148" y="2450176"/>
                <a:ext cx="2041826" cy="100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/>
              </a:p>
            </p:txBody>
          </p:sp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FDC55932-01C0-F541-BB14-DE73326C431C}"/>
                  </a:ext>
                </a:extLst>
              </p:cNvPr>
              <p:cNvSpPr txBox="1"/>
              <p:nvPr/>
            </p:nvSpPr>
            <p:spPr>
              <a:xfrm>
                <a:off x="1581779" y="2800288"/>
                <a:ext cx="152456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sz="1400" dirty="0">
                    <a:solidFill>
                      <a:srgbClr val="737794"/>
                    </a:solidFill>
                    <a:latin typeface="Helvetica" pitchFamily="2" charset="0"/>
                  </a:rPr>
                  <a:t>直连设备</a:t>
                </a:r>
              </a:p>
            </p:txBody>
          </p:sp>
          <p:cxnSp>
            <p:nvCxnSpPr>
              <p:cNvPr id="9" name="直线箭头连接符 8">
                <a:extLst>
                  <a:ext uri="{FF2B5EF4-FFF2-40B4-BE49-F238E27FC236}">
                    <a16:creationId xmlns:a16="http://schemas.microsoft.com/office/drawing/2014/main" id="{B1C233A4-6C76-CA4E-A4F2-086C7C5D47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9445" y="2954176"/>
                <a:ext cx="465993" cy="0"/>
              </a:xfrm>
              <a:prstGeom prst="straightConnector1">
                <a:avLst/>
              </a:prstGeom>
              <a:ln w="25400">
                <a:solidFill>
                  <a:srgbClr val="D8D9E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8557281F-B5FE-8A4E-A0CD-BE6C251D378D}"/>
                  </a:ext>
                </a:extLst>
              </p:cNvPr>
              <p:cNvSpPr txBox="1"/>
              <p:nvPr/>
            </p:nvSpPr>
            <p:spPr>
              <a:xfrm>
                <a:off x="-1529891" y="2783489"/>
                <a:ext cx="1861425" cy="3245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880"/>
                  </a:lnSpc>
                </a:pPr>
                <a:r>
                  <a:rPr kumimoji="1" lang="zh-CN" altLang="en-US" sz="1400" dirty="0">
                    <a:solidFill>
                      <a:srgbClr val="737794"/>
                    </a:solidFill>
                    <a:latin typeface="Helvetica" pitchFamily="2" charset="0"/>
                  </a:rPr>
                  <a:t>数据</a:t>
                </a:r>
              </a:p>
            </p:txBody>
          </p:sp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509A00C8-6564-3241-9766-454CB8D1AF4F}"/>
                  </a:ext>
                </a:extLst>
              </p:cNvPr>
              <p:cNvSpPr txBox="1"/>
              <p:nvPr/>
            </p:nvSpPr>
            <p:spPr>
              <a:xfrm>
                <a:off x="583697" y="2644989"/>
                <a:ext cx="49244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1200" dirty="0">
                    <a:solidFill>
                      <a:srgbClr val="BCBDD0"/>
                    </a:solidFill>
                  </a:rPr>
                  <a:t>传输</a:t>
                </a:r>
              </a:p>
            </p:txBody>
          </p:sp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11BF433C-37E1-1F49-93C4-D1253C58C7DD}"/>
                  </a:ext>
                </a:extLst>
              </p:cNvPr>
              <p:cNvSpPr txBox="1"/>
              <p:nvPr/>
            </p:nvSpPr>
            <p:spPr>
              <a:xfrm>
                <a:off x="1293932" y="3121951"/>
                <a:ext cx="210025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1200" dirty="0">
                    <a:solidFill>
                      <a:srgbClr val="BCBDD0"/>
                    </a:solidFill>
                  </a:rPr>
                  <a:t>子设备需要烧录</a:t>
                </a:r>
                <a:r>
                  <a:rPr kumimoji="1" lang="en-US" altLang="zh-CN" sz="1200" dirty="0">
                    <a:solidFill>
                      <a:srgbClr val="BCBDD0"/>
                    </a:solidFill>
                  </a:rPr>
                  <a:t>Product</a:t>
                </a:r>
                <a:r>
                  <a:rPr kumimoji="1" lang="zh-CN" altLang="en-US" sz="1200" dirty="0">
                    <a:solidFill>
                      <a:srgbClr val="BCBDD0"/>
                    </a:solidFill>
                  </a:rPr>
                  <a:t>信息</a:t>
                </a: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F14CBEB3-E0F3-A74A-AD05-B3DAAA509A8C}"/>
                  </a:ext>
                </a:extLst>
              </p:cNvPr>
              <p:cNvSpPr/>
              <p:nvPr/>
            </p:nvSpPr>
            <p:spPr>
              <a:xfrm>
                <a:off x="4266387" y="1214901"/>
                <a:ext cx="2041826" cy="100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Helvetica Light" panose="020B0403020202020204" pitchFamily="34" charset="0"/>
                </a:endParaRPr>
              </a:p>
            </p:txBody>
          </p:sp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77B0B654-1BAB-F247-857E-89AC3CAD4F7E}"/>
                  </a:ext>
                </a:extLst>
              </p:cNvPr>
              <p:cNvSpPr txBox="1"/>
              <p:nvPr/>
            </p:nvSpPr>
            <p:spPr>
              <a:xfrm>
                <a:off x="4550917" y="1564545"/>
                <a:ext cx="146244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sz="1400" dirty="0">
                    <a:solidFill>
                      <a:srgbClr val="737794"/>
                    </a:solidFill>
                    <a:latin typeface="Helvetica" pitchFamily="2" charset="0"/>
                  </a:rPr>
                  <a:t>设备动态注册</a:t>
                </a:r>
              </a:p>
            </p:txBody>
          </p:sp>
          <p:cxnSp>
            <p:nvCxnSpPr>
              <p:cNvPr id="15" name="肘形连接符 14">
                <a:extLst>
                  <a:ext uri="{FF2B5EF4-FFF2-40B4-BE49-F238E27FC236}">
                    <a16:creationId xmlns:a16="http://schemas.microsoft.com/office/drawing/2014/main" id="{D227F402-EB36-5245-B49A-72A1A0A2EC3B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2884060" y="1154062"/>
                <a:ext cx="576000" cy="1656000"/>
              </a:xfrm>
              <a:prstGeom prst="bentConnector2">
                <a:avLst/>
              </a:prstGeom>
              <a:ln w="25400">
                <a:solidFill>
                  <a:srgbClr val="D8D9E7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AA5FEA74-6071-424C-99AF-B348D4FD6E1E}"/>
                  </a:ext>
                </a:extLst>
              </p:cNvPr>
              <p:cNvSpPr txBox="1"/>
              <p:nvPr/>
            </p:nvSpPr>
            <p:spPr>
              <a:xfrm>
                <a:off x="2325139" y="1253713"/>
                <a:ext cx="162576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1200" dirty="0">
                    <a:solidFill>
                      <a:srgbClr val="BCBDD0"/>
                    </a:solidFill>
                  </a:rPr>
                  <a:t>设备已在云端注册</a:t>
                </a:r>
                <a:endParaRPr kumimoji="1" lang="en-US" altLang="zh-CN" sz="1200" dirty="0">
                  <a:solidFill>
                    <a:srgbClr val="BCBDD0"/>
                  </a:solidFill>
                </a:endParaRPr>
              </a:p>
              <a:p>
                <a:r>
                  <a:rPr kumimoji="1" lang="en-US" altLang="zh-CN" sz="1200" dirty="0">
                    <a:solidFill>
                      <a:srgbClr val="BCBDD0"/>
                    </a:solidFill>
                  </a:rPr>
                  <a:t>Product</a:t>
                </a:r>
                <a:r>
                  <a:rPr kumimoji="1" lang="zh-CN" altLang="en-US" sz="1200" dirty="0">
                    <a:solidFill>
                      <a:srgbClr val="BCBDD0"/>
                    </a:solidFill>
                  </a:rPr>
                  <a:t>开启动态注册</a:t>
                </a:r>
                <a:endParaRPr kumimoji="1" lang="en-US" altLang="zh-CN" sz="1200" dirty="0">
                  <a:solidFill>
                    <a:srgbClr val="BCBDD0"/>
                  </a:solidFill>
                </a:endParaRPr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1BA19DBD-BBCB-7941-9E2E-6D2E4030E19C}"/>
                  </a:ext>
                </a:extLst>
              </p:cNvPr>
              <p:cNvSpPr/>
              <p:nvPr/>
            </p:nvSpPr>
            <p:spPr>
              <a:xfrm>
                <a:off x="7209626" y="2450176"/>
                <a:ext cx="2041826" cy="100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Helvetica Light" panose="020B0403020202020204" pitchFamily="34" charset="0"/>
                </a:endParaRPr>
              </a:p>
            </p:txBody>
          </p:sp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0551879D-A39D-EC4D-B6CD-CB9344D2D7B7}"/>
                  </a:ext>
                </a:extLst>
              </p:cNvPr>
              <p:cNvSpPr txBox="1"/>
              <p:nvPr/>
            </p:nvSpPr>
            <p:spPr>
              <a:xfrm>
                <a:off x="7559866" y="2791053"/>
                <a:ext cx="134134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sz="1400" dirty="0">
                    <a:solidFill>
                      <a:srgbClr val="737794"/>
                    </a:solidFill>
                    <a:latin typeface="Helvetica" pitchFamily="2" charset="0"/>
                  </a:rPr>
                  <a:t>设备上线</a:t>
                </a:r>
              </a:p>
            </p:txBody>
          </p:sp>
          <p:cxnSp>
            <p:nvCxnSpPr>
              <p:cNvPr id="19" name="肘形连接符 18">
                <a:extLst>
                  <a:ext uri="{FF2B5EF4-FFF2-40B4-BE49-F238E27FC236}">
                    <a16:creationId xmlns:a16="http://schemas.microsoft.com/office/drawing/2014/main" id="{AA5E0AEE-67A1-A141-B6E5-DABF245D01BA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7163945" y="1322142"/>
                <a:ext cx="396000" cy="1764000"/>
              </a:xfrm>
              <a:prstGeom prst="bentConnector2">
                <a:avLst/>
              </a:prstGeom>
              <a:ln w="25400">
                <a:solidFill>
                  <a:srgbClr val="D8D9E7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F027058A-BE38-B14F-8E0C-A328313E9E09}"/>
                  </a:ext>
                </a:extLst>
              </p:cNvPr>
              <p:cNvSpPr/>
              <p:nvPr/>
            </p:nvSpPr>
            <p:spPr>
              <a:xfrm>
                <a:off x="10150174" y="2450176"/>
                <a:ext cx="2041826" cy="100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Helvetica Light" panose="020B0403020202020204" pitchFamily="34" charset="0"/>
                </a:endParaRPr>
              </a:p>
            </p:txBody>
          </p:sp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A1D61C56-B7F4-B34C-9E08-BEBC248BFA38}"/>
                  </a:ext>
                </a:extLst>
              </p:cNvPr>
              <p:cNvSpPr txBox="1"/>
              <p:nvPr/>
            </p:nvSpPr>
            <p:spPr>
              <a:xfrm>
                <a:off x="10500414" y="2791053"/>
                <a:ext cx="134134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sz="1400" dirty="0">
                    <a:solidFill>
                      <a:srgbClr val="737794"/>
                    </a:solidFill>
                    <a:latin typeface="Helvetica" pitchFamily="2" charset="0"/>
                  </a:rPr>
                  <a:t>上报数据</a:t>
                </a:r>
              </a:p>
            </p:txBody>
          </p:sp>
          <p:cxnSp>
            <p:nvCxnSpPr>
              <p:cNvPr id="22" name="直线箭头连接符 21">
                <a:extLst>
                  <a:ext uri="{FF2B5EF4-FFF2-40B4-BE49-F238E27FC236}">
                    <a16:creationId xmlns:a16="http://schemas.microsoft.com/office/drawing/2014/main" id="{6CE8C334-1EEB-EA47-BC24-782FDCBE74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51957" y="2954176"/>
                <a:ext cx="465993" cy="0"/>
              </a:xfrm>
              <a:prstGeom prst="straightConnector1">
                <a:avLst/>
              </a:prstGeom>
              <a:ln w="25400">
                <a:solidFill>
                  <a:srgbClr val="D8D9E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435002D2-9BD2-D54D-9662-0B8E0C1F6E18}"/>
                  </a:ext>
                </a:extLst>
              </p:cNvPr>
              <p:cNvSpPr txBox="1"/>
              <p:nvPr/>
            </p:nvSpPr>
            <p:spPr>
              <a:xfrm>
                <a:off x="2344059" y="1780292"/>
                <a:ext cx="179247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1200" dirty="0">
                    <a:solidFill>
                      <a:srgbClr val="BCBDD0"/>
                    </a:solidFill>
                  </a:rPr>
                  <a:t>设备烧录</a:t>
                </a:r>
                <a:r>
                  <a:rPr kumimoji="1" lang="en-US" altLang="zh-CN" sz="1200" dirty="0" err="1">
                    <a:solidFill>
                      <a:srgbClr val="BCBDD0"/>
                    </a:solidFill>
                  </a:rPr>
                  <a:t>productkey</a:t>
                </a:r>
                <a:r>
                  <a:rPr kumimoji="1" lang="zh-CN" altLang="en-US" sz="1200" dirty="0">
                    <a:solidFill>
                      <a:srgbClr val="BCBDD0"/>
                    </a:solidFill>
                  </a:rPr>
                  <a:t>，</a:t>
                </a:r>
                <a:endParaRPr kumimoji="1" lang="en-US" altLang="zh-CN" sz="1200" dirty="0">
                  <a:solidFill>
                    <a:srgbClr val="BCBDD0"/>
                  </a:solidFill>
                </a:endParaRPr>
              </a:p>
              <a:p>
                <a:r>
                  <a:rPr kumimoji="1" lang="en-US" altLang="zh-CN" sz="1200" dirty="0" err="1">
                    <a:solidFill>
                      <a:srgbClr val="BCBDD0"/>
                    </a:solidFill>
                  </a:rPr>
                  <a:t>devicekey</a:t>
                </a:r>
                <a:r>
                  <a:rPr kumimoji="1" lang="zh-CN" altLang="en-US" sz="1200" dirty="0">
                    <a:solidFill>
                      <a:srgbClr val="BCBDD0"/>
                    </a:solidFill>
                  </a:rPr>
                  <a:t>，</a:t>
                </a:r>
                <a:r>
                  <a:rPr kumimoji="1" lang="en-US" altLang="zh-CN" sz="1200" dirty="0" err="1">
                    <a:solidFill>
                      <a:srgbClr val="BCBDD0"/>
                    </a:solidFill>
                  </a:rPr>
                  <a:t>devicesecret</a:t>
                </a:r>
                <a:endParaRPr kumimoji="1" lang="en-US" altLang="zh-CN" sz="1200" dirty="0">
                  <a:solidFill>
                    <a:srgbClr val="BCBDD0"/>
                  </a:solidFill>
                </a:endParaRPr>
              </a:p>
            </p:txBody>
          </p:sp>
          <p:cxnSp>
            <p:nvCxnSpPr>
              <p:cNvPr id="27" name="直线箭头连接符 26">
                <a:extLst>
                  <a:ext uri="{FF2B5EF4-FFF2-40B4-BE49-F238E27FC236}">
                    <a16:creationId xmlns:a16="http://schemas.microsoft.com/office/drawing/2014/main" id="{C9B7D6E8-55DB-A540-BA7D-BBEE9D77034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34067" y="2977241"/>
                <a:ext cx="3513119" cy="0"/>
              </a:xfrm>
              <a:prstGeom prst="straightConnector1">
                <a:avLst/>
              </a:prstGeom>
              <a:ln w="25400">
                <a:solidFill>
                  <a:srgbClr val="D8D9E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D0021CDD-1A0F-5343-8B23-203FB70FEB7A}"/>
                  </a:ext>
                </a:extLst>
              </p:cNvPr>
              <p:cNvSpPr txBox="1"/>
              <p:nvPr/>
            </p:nvSpPr>
            <p:spPr>
              <a:xfrm>
                <a:off x="3978468" y="2660308"/>
                <a:ext cx="264687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1200" dirty="0">
                    <a:solidFill>
                      <a:srgbClr val="BCBDD0"/>
                    </a:solidFill>
                  </a:rPr>
                  <a:t>设备已在云端注册，烧录设备三元组</a:t>
                </a:r>
                <a:endParaRPr kumimoji="1" lang="en-US" altLang="zh-CN" sz="1200" dirty="0">
                  <a:solidFill>
                    <a:srgbClr val="BCBDD0"/>
                  </a:solidFill>
                </a:endParaRPr>
              </a:p>
            </p:txBody>
          </p:sp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0ECDE4CB-A8A5-5E4E-996B-AB9BDD0B5005}"/>
                  </a:ext>
                </a:extLst>
              </p:cNvPr>
              <p:cNvSpPr txBox="1"/>
              <p:nvPr/>
            </p:nvSpPr>
            <p:spPr>
              <a:xfrm>
                <a:off x="3858388" y="2983451"/>
                <a:ext cx="304923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1200" dirty="0">
                    <a:solidFill>
                      <a:srgbClr val="BCBDD0"/>
                    </a:solidFill>
                  </a:rPr>
                  <a:t>上报</a:t>
                </a:r>
                <a:r>
                  <a:rPr kumimoji="1" lang="en-US" altLang="zh-CN" sz="1200" dirty="0" err="1">
                    <a:solidFill>
                      <a:srgbClr val="BCBDD0"/>
                    </a:solidFill>
                  </a:rPr>
                  <a:t>productkey</a:t>
                </a:r>
                <a:r>
                  <a:rPr kumimoji="1" lang="zh-CN" altLang="en-US" sz="1200" dirty="0">
                    <a:solidFill>
                      <a:srgbClr val="BCBDD0"/>
                    </a:solidFill>
                  </a:rPr>
                  <a:t>，</a:t>
                </a:r>
                <a:r>
                  <a:rPr kumimoji="1" lang="en-US" altLang="zh-CN" sz="1200" dirty="0" err="1">
                    <a:solidFill>
                      <a:srgbClr val="BCBDD0"/>
                    </a:solidFill>
                  </a:rPr>
                  <a:t>devicekey</a:t>
                </a:r>
                <a:r>
                  <a:rPr kumimoji="1" lang="zh-CN" altLang="en-US" sz="1200" dirty="0">
                    <a:solidFill>
                      <a:srgbClr val="BCBDD0"/>
                    </a:solidFill>
                  </a:rPr>
                  <a:t>，</a:t>
                </a:r>
                <a:r>
                  <a:rPr kumimoji="1" lang="en-US" altLang="zh-CN" sz="1200" dirty="0" err="1">
                    <a:solidFill>
                      <a:srgbClr val="BCBDD0"/>
                    </a:solidFill>
                  </a:rPr>
                  <a:t>devicesecret</a:t>
                </a:r>
                <a:endParaRPr kumimoji="1" lang="en-US" altLang="zh-CN" sz="1200" dirty="0">
                  <a:solidFill>
                    <a:srgbClr val="BCBDD0"/>
                  </a:solidFill>
                </a:endParaRPr>
              </a:p>
            </p:txBody>
          </p:sp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6797BDE8-DCE7-A14C-A982-AD94BE2E8390}"/>
                  </a:ext>
                </a:extLst>
              </p:cNvPr>
              <p:cNvSpPr txBox="1"/>
              <p:nvPr/>
            </p:nvSpPr>
            <p:spPr>
              <a:xfrm>
                <a:off x="6433372" y="1718434"/>
                <a:ext cx="183896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200" dirty="0">
                    <a:solidFill>
                      <a:srgbClr val="BCBDD0"/>
                    </a:solidFill>
                  </a:rPr>
                  <a:t>1.</a:t>
                </a:r>
                <a:r>
                  <a:rPr kumimoji="1" lang="zh-CN" altLang="en-US" sz="1200" dirty="0">
                    <a:solidFill>
                      <a:srgbClr val="BCBDD0"/>
                    </a:solidFill>
                  </a:rPr>
                  <a:t>设备激活，上报三元组</a:t>
                </a:r>
                <a:endParaRPr kumimoji="1" lang="en-US" altLang="zh-CN" sz="1200" dirty="0">
                  <a:solidFill>
                    <a:srgbClr val="BCBDD0"/>
                  </a:solidFill>
                </a:endParaRPr>
              </a:p>
            </p:txBody>
          </p:sp>
          <p:cxnSp>
            <p:nvCxnSpPr>
              <p:cNvPr id="34" name="肘形连接符 33">
                <a:extLst>
                  <a:ext uri="{FF2B5EF4-FFF2-40B4-BE49-F238E27FC236}">
                    <a16:creationId xmlns:a16="http://schemas.microsoft.com/office/drawing/2014/main" id="{30227687-3CD5-D748-9481-4095694B62FC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7069002" y="1010796"/>
                <a:ext cx="720000" cy="1980000"/>
              </a:xfrm>
              <a:prstGeom prst="bentConnector2">
                <a:avLst/>
              </a:prstGeom>
              <a:ln w="25400">
                <a:solidFill>
                  <a:srgbClr val="D8D9E7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AF82ECEF-1641-6C4A-86D2-3F696C0DBFA1}"/>
                  </a:ext>
                </a:extLst>
              </p:cNvPr>
              <p:cNvSpPr txBox="1"/>
              <p:nvPr/>
            </p:nvSpPr>
            <p:spPr>
              <a:xfrm>
                <a:off x="6437346" y="1359173"/>
                <a:ext cx="192232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200" dirty="0">
                    <a:solidFill>
                      <a:srgbClr val="BCBDD0"/>
                    </a:solidFill>
                  </a:rPr>
                  <a:t>2.</a:t>
                </a:r>
                <a:r>
                  <a:rPr kumimoji="1" lang="zh-CN" altLang="en-US" sz="1200" dirty="0">
                    <a:solidFill>
                      <a:srgbClr val="BCBDD0"/>
                    </a:solidFill>
                  </a:rPr>
                  <a:t> 仅返回一次</a:t>
                </a:r>
                <a:r>
                  <a:rPr kumimoji="1" lang="en-US" altLang="zh-CN" sz="1200" dirty="0" err="1">
                    <a:solidFill>
                      <a:srgbClr val="BCBDD0"/>
                    </a:solidFill>
                  </a:rPr>
                  <a:t>devicesecret</a:t>
                </a:r>
                <a:endParaRPr kumimoji="1" lang="en-US" altLang="zh-CN" sz="1200" dirty="0">
                  <a:solidFill>
                    <a:srgbClr val="BCBDD0"/>
                  </a:solidFill>
                </a:endParaRPr>
              </a:p>
            </p:txBody>
          </p:sp>
          <p:cxnSp>
            <p:nvCxnSpPr>
              <p:cNvPr id="36" name="肘形连接符 35">
                <a:extLst>
                  <a:ext uri="{FF2B5EF4-FFF2-40B4-BE49-F238E27FC236}">
                    <a16:creationId xmlns:a16="http://schemas.microsoft.com/office/drawing/2014/main" id="{015D9493-8E25-5542-B7F4-7ABF1E0E7079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7140703" y="646879"/>
                <a:ext cx="1080000" cy="2412000"/>
              </a:xfrm>
              <a:prstGeom prst="bentConnector2">
                <a:avLst/>
              </a:prstGeom>
              <a:ln w="25400">
                <a:solidFill>
                  <a:srgbClr val="D8D9E7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08588338-1173-2F43-BEF7-B805FC6C403B}"/>
                  </a:ext>
                </a:extLst>
              </p:cNvPr>
              <p:cNvSpPr txBox="1"/>
              <p:nvPr/>
            </p:nvSpPr>
            <p:spPr>
              <a:xfrm>
                <a:off x="6437346" y="1048780"/>
                <a:ext cx="188064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200" dirty="0">
                    <a:solidFill>
                      <a:srgbClr val="BCBDD0"/>
                    </a:solidFill>
                  </a:rPr>
                  <a:t>3.</a:t>
                </a:r>
                <a:r>
                  <a:rPr kumimoji="1" lang="zh-CN" altLang="en-US" sz="1200" dirty="0">
                    <a:solidFill>
                      <a:srgbClr val="BCBDD0"/>
                    </a:solidFill>
                  </a:rPr>
                  <a:t> 设备上线，上报三元组</a:t>
                </a:r>
                <a:endParaRPr kumimoji="1" lang="en-US" altLang="zh-CN" sz="1200" dirty="0">
                  <a:solidFill>
                    <a:srgbClr val="BCBDD0"/>
                  </a:solidFill>
                </a:endParaRPr>
              </a:p>
            </p:txBody>
          </p:sp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0AC975AC-E287-0643-88EA-4BAD1274280F}"/>
                  </a:ext>
                </a:extLst>
              </p:cNvPr>
              <p:cNvSpPr/>
              <p:nvPr/>
            </p:nvSpPr>
            <p:spPr>
              <a:xfrm>
                <a:off x="4271577" y="3729573"/>
                <a:ext cx="2041826" cy="100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Helvetica Light" panose="020B0403020202020204" pitchFamily="34" charset="0"/>
                </a:endParaRPr>
              </a:p>
            </p:txBody>
          </p:sp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260005A5-C57C-9D4A-B3AD-B93324A7A89D}"/>
                  </a:ext>
                </a:extLst>
              </p:cNvPr>
              <p:cNvSpPr txBox="1"/>
              <p:nvPr/>
            </p:nvSpPr>
            <p:spPr>
              <a:xfrm>
                <a:off x="4556077" y="4117947"/>
                <a:ext cx="146244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sz="1400" dirty="0">
                    <a:solidFill>
                      <a:srgbClr val="737794"/>
                    </a:solidFill>
                    <a:latin typeface="Helvetica" pitchFamily="2" charset="0"/>
                  </a:rPr>
                  <a:t>可插拔采集芯片</a:t>
                </a:r>
              </a:p>
            </p:txBody>
          </p:sp>
          <p:cxnSp>
            <p:nvCxnSpPr>
              <p:cNvPr id="40" name="肘形连接符 39">
                <a:extLst>
                  <a:ext uri="{FF2B5EF4-FFF2-40B4-BE49-F238E27FC236}">
                    <a16:creationId xmlns:a16="http://schemas.microsoft.com/office/drawing/2014/main" id="{AF43F40C-57DE-DF46-952C-8245127D4997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2884060" y="3064097"/>
                <a:ext cx="576000" cy="1656000"/>
              </a:xfrm>
              <a:prstGeom prst="bentConnector2">
                <a:avLst/>
              </a:prstGeom>
              <a:ln w="25400">
                <a:solidFill>
                  <a:srgbClr val="D8D9E7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3F42269F-2504-7D4A-B687-288FF3A83DF8}"/>
                  </a:ext>
                </a:extLst>
              </p:cNvPr>
              <p:cNvSpPr txBox="1"/>
              <p:nvPr/>
            </p:nvSpPr>
            <p:spPr>
              <a:xfrm>
                <a:off x="2319779" y="3877209"/>
                <a:ext cx="160492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1200" dirty="0">
                    <a:solidFill>
                      <a:srgbClr val="BCBDD0"/>
                    </a:solidFill>
                  </a:rPr>
                  <a:t>子设备未在云端注册</a:t>
                </a:r>
                <a:endParaRPr kumimoji="1" lang="en-US" altLang="zh-CN" sz="1200" dirty="0">
                  <a:solidFill>
                    <a:srgbClr val="BCBDD0"/>
                  </a:solidFill>
                </a:endParaRPr>
              </a:p>
            </p:txBody>
          </p:sp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0736C30B-EA95-9C46-8494-A144C0280AAD}"/>
                  </a:ext>
                </a:extLst>
              </p:cNvPr>
              <p:cNvSpPr txBox="1"/>
              <p:nvPr/>
            </p:nvSpPr>
            <p:spPr>
              <a:xfrm>
                <a:off x="2312538" y="4211267"/>
                <a:ext cx="143821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1200" dirty="0">
                    <a:solidFill>
                      <a:srgbClr val="BCBDD0"/>
                    </a:solidFill>
                  </a:rPr>
                  <a:t>采集芯片烧录</a:t>
                </a:r>
                <a:r>
                  <a:rPr kumimoji="1" lang="en-US" altLang="zh-CN" sz="1200" dirty="0">
                    <a:solidFill>
                      <a:srgbClr val="BCBDD0"/>
                    </a:solidFill>
                  </a:rPr>
                  <a:t>SA</a:t>
                </a:r>
                <a:r>
                  <a:rPr kumimoji="1" lang="zh-CN" altLang="en-US" sz="1200" dirty="0">
                    <a:solidFill>
                      <a:srgbClr val="BCBDD0"/>
                    </a:solidFill>
                  </a:rPr>
                  <a:t>、</a:t>
                </a:r>
                <a:endParaRPr kumimoji="1" lang="en-US" altLang="zh-CN" sz="1200" dirty="0">
                  <a:solidFill>
                    <a:srgbClr val="BCBDD0"/>
                  </a:solidFill>
                </a:endParaRPr>
              </a:p>
              <a:p>
                <a:r>
                  <a:rPr kumimoji="1" lang="zh-CN" altLang="en-US" sz="1200" dirty="0">
                    <a:solidFill>
                      <a:srgbClr val="BCBDD0"/>
                    </a:solidFill>
                  </a:rPr>
                  <a:t>子设备</a:t>
                </a:r>
                <a:r>
                  <a:rPr kumimoji="1" lang="en-US" altLang="zh-CN" sz="1200" dirty="0" err="1">
                    <a:solidFill>
                      <a:srgbClr val="BCBDD0"/>
                    </a:solidFill>
                  </a:rPr>
                  <a:t>productkey</a:t>
                </a:r>
                <a:endParaRPr kumimoji="1" lang="en-US" altLang="zh-CN" sz="1200" dirty="0">
                  <a:solidFill>
                    <a:srgbClr val="BCBDD0"/>
                  </a:solidFill>
                </a:endParaRPr>
              </a:p>
            </p:txBody>
          </p:sp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BD57D553-F362-4D40-BADF-C355D39A53D6}"/>
                  </a:ext>
                </a:extLst>
              </p:cNvPr>
              <p:cNvSpPr txBox="1"/>
              <p:nvPr/>
            </p:nvSpPr>
            <p:spPr>
              <a:xfrm>
                <a:off x="6492174" y="4301343"/>
                <a:ext cx="24384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1200" dirty="0">
                    <a:solidFill>
                      <a:srgbClr val="BCBDD0"/>
                    </a:solidFill>
                  </a:rPr>
                  <a:t>使用</a:t>
                </a:r>
                <a:r>
                  <a:rPr kumimoji="1" lang="en-US" altLang="zh-CN" sz="1200" dirty="0">
                    <a:solidFill>
                      <a:srgbClr val="BCBDD0"/>
                    </a:solidFill>
                  </a:rPr>
                  <a:t>restful</a:t>
                </a:r>
                <a:r>
                  <a:rPr kumimoji="1" lang="zh-CN" altLang="en-US" sz="1200" dirty="0">
                    <a:solidFill>
                      <a:srgbClr val="BCBDD0"/>
                    </a:solidFill>
                  </a:rPr>
                  <a:t>接口动态注册子设备，</a:t>
                </a:r>
                <a:endParaRPr kumimoji="1" lang="en-US" altLang="zh-CN" sz="1200" dirty="0">
                  <a:solidFill>
                    <a:srgbClr val="BCBDD0"/>
                  </a:solidFill>
                </a:endParaRPr>
              </a:p>
              <a:p>
                <a:r>
                  <a:rPr kumimoji="1" lang="zh-CN" altLang="en-US" sz="1200" dirty="0">
                    <a:solidFill>
                      <a:srgbClr val="BCBDD0"/>
                    </a:solidFill>
                  </a:rPr>
                  <a:t>接口返回子设备三元组</a:t>
                </a:r>
                <a:endParaRPr kumimoji="1" lang="en-US" altLang="zh-CN" sz="1200" dirty="0">
                  <a:solidFill>
                    <a:srgbClr val="BCBDD0"/>
                  </a:solidFill>
                </a:endParaRPr>
              </a:p>
            </p:txBody>
          </p:sp>
          <p:cxnSp>
            <p:nvCxnSpPr>
              <p:cNvPr id="50" name="肘形连接符 49">
                <a:extLst>
                  <a:ext uri="{FF2B5EF4-FFF2-40B4-BE49-F238E27FC236}">
                    <a16:creationId xmlns:a16="http://schemas.microsoft.com/office/drawing/2014/main" id="{61613BA2-C24B-1949-A5D4-546B4C25E71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7156337" y="3096836"/>
                <a:ext cx="576000" cy="1656000"/>
              </a:xfrm>
              <a:prstGeom prst="bentConnector2">
                <a:avLst/>
              </a:prstGeom>
              <a:ln w="25400">
                <a:solidFill>
                  <a:srgbClr val="D8D9E7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06C16074-D94B-E343-A037-26BCB51F9038}"/>
                  </a:ext>
                </a:extLst>
              </p:cNvPr>
              <p:cNvSpPr txBox="1"/>
              <p:nvPr/>
            </p:nvSpPr>
            <p:spPr>
              <a:xfrm>
                <a:off x="6525466" y="3895002"/>
                <a:ext cx="126188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1200" dirty="0">
                    <a:solidFill>
                      <a:srgbClr val="BCBDD0"/>
                    </a:solidFill>
                  </a:rPr>
                  <a:t>上报设备三元组</a:t>
                </a:r>
                <a:endParaRPr kumimoji="1" lang="en-US" altLang="zh-CN" sz="1200" dirty="0">
                  <a:solidFill>
                    <a:srgbClr val="BCBDD0"/>
                  </a:solidFill>
                </a:endParaRPr>
              </a:p>
            </p:txBody>
          </p:sp>
        </p:grpSp>
        <p:pic>
          <p:nvPicPr>
            <p:cNvPr id="42" name="图形 41">
              <a:extLst>
                <a:ext uri="{FF2B5EF4-FFF2-40B4-BE49-F238E27FC236}">
                  <a16:creationId xmlns:a16="http://schemas.microsoft.com/office/drawing/2014/main" id="{1B052540-13A2-A64A-BC84-89F6814BCA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1969175" y="4294888"/>
              <a:ext cx="300579" cy="273742"/>
            </a:xfrm>
            <a:prstGeom prst="rect">
              <a:avLst/>
            </a:prstGeom>
          </p:spPr>
        </p:pic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DC82B724-5152-FE48-A559-3E68AA5F0B53}"/>
                </a:ext>
              </a:extLst>
            </p:cNvPr>
            <p:cNvSpPr txBox="1"/>
            <p:nvPr/>
          </p:nvSpPr>
          <p:spPr>
            <a:xfrm>
              <a:off x="1915015" y="4284298"/>
              <a:ext cx="3818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>
                  <a:solidFill>
                    <a:schemeClr val="bg1"/>
                  </a:solidFill>
                </a:rPr>
                <a:t>2.1</a:t>
              </a:r>
              <a:endParaRPr kumimoji="1" lang="zh-CN" altLang="en-US" sz="1200" dirty="0">
                <a:solidFill>
                  <a:schemeClr val="bg1"/>
                </a:solidFill>
              </a:endParaRPr>
            </a:p>
          </p:txBody>
        </p:sp>
        <p:pic>
          <p:nvPicPr>
            <p:cNvPr id="45" name="图形 44">
              <a:extLst>
                <a:ext uri="{FF2B5EF4-FFF2-40B4-BE49-F238E27FC236}">
                  <a16:creationId xmlns:a16="http://schemas.microsoft.com/office/drawing/2014/main" id="{6742FE90-68D4-B245-BE6E-FC92BAE41B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3581574" y="2655579"/>
              <a:ext cx="300579" cy="273742"/>
            </a:xfrm>
            <a:prstGeom prst="rect">
              <a:avLst/>
            </a:prstGeom>
          </p:spPr>
        </p:pic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B74EC3B0-B3E2-6245-91E2-C3169FED66C8}"/>
                </a:ext>
              </a:extLst>
            </p:cNvPr>
            <p:cNvSpPr txBox="1"/>
            <p:nvPr/>
          </p:nvSpPr>
          <p:spPr>
            <a:xfrm>
              <a:off x="3527414" y="2644989"/>
              <a:ext cx="3818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>
                  <a:solidFill>
                    <a:schemeClr val="bg1"/>
                  </a:solidFill>
                </a:rPr>
                <a:t>2.2</a:t>
              </a:r>
              <a:endParaRPr kumimoji="1" lang="zh-CN" altLang="en-US" sz="1200" dirty="0">
                <a:solidFill>
                  <a:schemeClr val="bg1"/>
                </a:solidFill>
              </a:endParaRPr>
            </a:p>
          </p:txBody>
        </p:sp>
        <p:pic>
          <p:nvPicPr>
            <p:cNvPr id="47" name="图形 46">
              <a:extLst>
                <a:ext uri="{FF2B5EF4-FFF2-40B4-BE49-F238E27FC236}">
                  <a16:creationId xmlns:a16="http://schemas.microsoft.com/office/drawing/2014/main" id="{C15AE8DD-9553-4A47-901C-2FE3BCE4AA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1968725" y="1326202"/>
              <a:ext cx="300579" cy="273742"/>
            </a:xfrm>
            <a:prstGeom prst="rect">
              <a:avLst/>
            </a:prstGeom>
          </p:spPr>
        </p:pic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E1B543D3-9E15-A74F-A1D9-79C8A2812D8E}"/>
                </a:ext>
              </a:extLst>
            </p:cNvPr>
            <p:cNvSpPr txBox="1"/>
            <p:nvPr/>
          </p:nvSpPr>
          <p:spPr>
            <a:xfrm>
              <a:off x="1914565" y="1315612"/>
              <a:ext cx="3818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>
                  <a:solidFill>
                    <a:schemeClr val="bg1"/>
                  </a:solidFill>
                </a:rPr>
                <a:t>2.3</a:t>
              </a:r>
              <a:endParaRPr kumimoji="1" lang="zh-CN" altLang="en-US" sz="12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15082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5AA7B673-447D-9544-883B-DB07738E5512}"/>
              </a:ext>
            </a:extLst>
          </p:cNvPr>
          <p:cNvGrpSpPr/>
          <p:nvPr/>
        </p:nvGrpSpPr>
        <p:grpSpPr>
          <a:xfrm>
            <a:off x="-6927743" y="1974309"/>
            <a:ext cx="25624477" cy="1243960"/>
            <a:chOff x="-6927743" y="1974309"/>
            <a:chExt cx="25624477" cy="1243960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2DA636B2-E1D8-4C4C-9FF9-772D950706DD}"/>
                </a:ext>
              </a:extLst>
            </p:cNvPr>
            <p:cNvSpPr txBox="1"/>
            <p:nvPr/>
          </p:nvSpPr>
          <p:spPr>
            <a:xfrm>
              <a:off x="-6827101" y="2089886"/>
              <a:ext cx="1861425" cy="707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kumimoji="1" lang="en-US" altLang="zh-CN" sz="1400" dirty="0">
                  <a:solidFill>
                    <a:schemeClr val="bg1"/>
                  </a:solidFill>
                  <a:latin typeface="Helvetica Light" panose="020B0403020202020204" pitchFamily="34" charset="0"/>
                </a:rPr>
                <a:t>Inspect</a:t>
              </a:r>
              <a:r>
                <a:rPr kumimoji="1" lang="zh-CN" altLang="en-US" sz="1400" dirty="0">
                  <a:solidFill>
                    <a:schemeClr val="bg1"/>
                  </a:solidFill>
                  <a:latin typeface="Helvetica Light" panose="020B0403020202020204" pitchFamily="34" charset="0"/>
                </a:rPr>
                <a:t> </a:t>
              </a:r>
              <a:endParaRPr kumimoji="1" lang="en-US" altLang="zh-CN" sz="1400" dirty="0">
                <a:solidFill>
                  <a:schemeClr val="bg1"/>
                </a:solidFill>
                <a:latin typeface="Helvetica Light" panose="020B0403020202020204" pitchFamily="34" charset="0"/>
              </a:endParaRPr>
            </a:p>
            <a:p>
              <a:pPr algn="ctr">
                <a:lnSpc>
                  <a:spcPct val="150000"/>
                </a:lnSpc>
              </a:pPr>
              <a:r>
                <a:rPr kumimoji="1" lang="en-US" altLang="zh-CN" sz="1400" dirty="0">
                  <a:solidFill>
                    <a:schemeClr val="bg1"/>
                  </a:solidFill>
                  <a:latin typeface="Helvetica Light" panose="020B0403020202020204" pitchFamily="34" charset="0"/>
                </a:rPr>
                <a:t>Connection</a:t>
              </a:r>
              <a:r>
                <a:rPr kumimoji="1" lang="zh-CN" altLang="en-US" sz="1400" dirty="0">
                  <a:solidFill>
                    <a:schemeClr val="bg1"/>
                  </a:solidFill>
                  <a:latin typeface="Helvetica Light" panose="020B0403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chemeClr val="bg1"/>
                  </a:solidFill>
                  <a:latin typeface="Helvetica Light" panose="020B0403020202020204" pitchFamily="34" charset="0"/>
                </a:rPr>
                <a:t>Status</a:t>
              </a:r>
              <a:endParaRPr kumimoji="1" lang="zh-CN" altLang="en-US" sz="1400" dirty="0">
                <a:solidFill>
                  <a:schemeClr val="bg1"/>
                </a:solidFill>
                <a:latin typeface="Helvetica Light" panose="020B0403020202020204" pitchFamily="34" charset="0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F43DF83-3668-B24A-A091-5D42F7CC20A0}"/>
                </a:ext>
              </a:extLst>
            </p:cNvPr>
            <p:cNvSpPr/>
            <p:nvPr/>
          </p:nvSpPr>
          <p:spPr>
            <a:xfrm>
              <a:off x="-3974063" y="1975605"/>
              <a:ext cx="2041826" cy="1242664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063634D7-99BD-6649-B615-33BE10C5F5C8}"/>
                </a:ext>
              </a:extLst>
            </p:cNvPr>
            <p:cNvSpPr txBox="1"/>
            <p:nvPr/>
          </p:nvSpPr>
          <p:spPr>
            <a:xfrm>
              <a:off x="-3839627" y="2003016"/>
              <a:ext cx="141692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600" dirty="0">
                  <a:solidFill>
                    <a:srgbClr val="737794"/>
                  </a:solidFill>
                  <a:latin typeface="Helvetica" pitchFamily="2" charset="0"/>
                </a:rPr>
                <a:t>云端创建产品网关、子设备</a:t>
              </a: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BFCE8153-6F4E-3C4C-89AE-9A3CFF1E5A4C}"/>
                </a:ext>
              </a:extLst>
            </p:cNvPr>
            <p:cNvSpPr txBox="1"/>
            <p:nvPr/>
          </p:nvSpPr>
          <p:spPr>
            <a:xfrm>
              <a:off x="-3839627" y="2454891"/>
              <a:ext cx="187121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400" dirty="0">
                  <a:solidFill>
                    <a:srgbClr val="737794"/>
                  </a:solidFill>
                  <a:latin typeface="Helvetica Light" panose="020B0403020202020204" pitchFamily="34" charset="0"/>
                  <a:cs typeface="Arial" panose="020B0604020202020204" pitchFamily="34" charset="0"/>
                </a:rPr>
                <a:t>创建产品，获取</a:t>
              </a:r>
              <a:r>
                <a:rPr kumimoji="1" lang="en-US" altLang="zh-CN" sz="1400" dirty="0" err="1">
                  <a:solidFill>
                    <a:srgbClr val="737794"/>
                  </a:solidFill>
                  <a:latin typeface="Helvetica Light" panose="020B0403020202020204" pitchFamily="34" charset="0"/>
                  <a:cs typeface="Arial" panose="020B0604020202020204" pitchFamily="34" charset="0"/>
                </a:rPr>
                <a:t>ProductKey</a:t>
              </a:r>
              <a:r>
                <a:rPr kumimoji="1" lang="zh-CN" altLang="en-US" sz="1400" dirty="0">
                  <a:solidFill>
                    <a:srgbClr val="737794"/>
                  </a:solidFill>
                  <a:latin typeface="Helvetica Light" panose="020B0403020202020204" pitchFamily="34" charset="0"/>
                  <a:cs typeface="Arial" panose="020B0604020202020204" pitchFamily="34" charset="0"/>
                </a:rPr>
                <a:t>和</a:t>
              </a:r>
              <a:r>
                <a:rPr kumimoji="1" lang="en-US" altLang="zh-CN" sz="1400" dirty="0" err="1">
                  <a:solidFill>
                    <a:srgbClr val="737794"/>
                  </a:solidFill>
                  <a:latin typeface="Helvetica Light" panose="020B0403020202020204" pitchFamily="34" charset="0"/>
                  <a:cs typeface="Arial" panose="020B0604020202020204" pitchFamily="34" charset="0"/>
                </a:rPr>
                <a:t>ProductSecret</a:t>
              </a:r>
              <a:endParaRPr kumimoji="1" lang="zh-CN" altLang="en-US" sz="1400" dirty="0">
                <a:solidFill>
                  <a:srgbClr val="737794"/>
                </a:solidFill>
                <a:latin typeface="Helvetica Light" panose="020B0403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F66AB16C-44FD-A942-8E28-B6D685D365DF}"/>
                </a:ext>
              </a:extLst>
            </p:cNvPr>
            <p:cNvSpPr/>
            <p:nvPr/>
          </p:nvSpPr>
          <p:spPr>
            <a:xfrm>
              <a:off x="-6927743" y="1988711"/>
              <a:ext cx="2041826" cy="1229558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/>
            </a:p>
          </p:txBody>
        </p:sp>
        <p:cxnSp>
          <p:nvCxnSpPr>
            <p:cNvPr id="11" name="直线箭头连接符 10">
              <a:extLst>
                <a:ext uri="{FF2B5EF4-FFF2-40B4-BE49-F238E27FC236}">
                  <a16:creationId xmlns:a16="http://schemas.microsoft.com/office/drawing/2014/main" id="{08950ED9-7484-2F46-8278-7248962FF807}"/>
                </a:ext>
              </a:extLst>
            </p:cNvPr>
            <p:cNvCxnSpPr>
              <a:cxnSpLocks/>
            </p:cNvCxnSpPr>
            <p:nvPr/>
          </p:nvCxnSpPr>
          <p:spPr>
            <a:xfrm>
              <a:off x="-4657766" y="2587181"/>
              <a:ext cx="465993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11E0BEA3-17B4-D144-8CF5-002EC3801E94}"/>
                </a:ext>
              </a:extLst>
            </p:cNvPr>
            <p:cNvSpPr/>
            <p:nvPr/>
          </p:nvSpPr>
          <p:spPr>
            <a:xfrm>
              <a:off x="-1030824" y="1975605"/>
              <a:ext cx="2041826" cy="1242664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/>
            </a:p>
          </p:txBody>
        </p:sp>
        <p:cxnSp>
          <p:nvCxnSpPr>
            <p:cNvPr id="13" name="直线箭头连接符 12">
              <a:extLst>
                <a:ext uri="{FF2B5EF4-FFF2-40B4-BE49-F238E27FC236}">
                  <a16:creationId xmlns:a16="http://schemas.microsoft.com/office/drawing/2014/main" id="{8C33AC48-B2E5-E74E-867F-FC42DA675832}"/>
                </a:ext>
              </a:extLst>
            </p:cNvPr>
            <p:cNvCxnSpPr>
              <a:cxnSpLocks/>
            </p:cNvCxnSpPr>
            <p:nvPr/>
          </p:nvCxnSpPr>
          <p:spPr>
            <a:xfrm>
              <a:off x="-1714527" y="2593734"/>
              <a:ext cx="465993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F12D12E5-F31A-3D4D-9AC7-84EF6A7B7952}"/>
                </a:ext>
              </a:extLst>
            </p:cNvPr>
            <p:cNvSpPr txBox="1"/>
            <p:nvPr/>
          </p:nvSpPr>
          <p:spPr>
            <a:xfrm>
              <a:off x="-6782043" y="2102443"/>
              <a:ext cx="141040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600" dirty="0">
                  <a:solidFill>
                    <a:srgbClr val="737794"/>
                  </a:solidFill>
                  <a:latin typeface="Helvetica" pitchFamily="2" charset="0"/>
                </a:rPr>
                <a:t>云端创建模型网关、子设备</a:t>
              </a: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21DA5A63-6E78-974A-87A8-15E15FB23ABD}"/>
                </a:ext>
              </a:extLst>
            </p:cNvPr>
            <p:cNvSpPr txBox="1"/>
            <p:nvPr/>
          </p:nvSpPr>
          <p:spPr>
            <a:xfrm>
              <a:off x="-6782044" y="2603746"/>
              <a:ext cx="18271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400" dirty="0">
                  <a:solidFill>
                    <a:srgbClr val="737794"/>
                  </a:solidFill>
                  <a:latin typeface="Helvetica Light" panose="020B0403020202020204" pitchFamily="34" charset="0"/>
                  <a:cs typeface="Arial" panose="020B0604020202020204" pitchFamily="34" charset="0"/>
                </a:rPr>
                <a:t>定义设备属性、测点、服务、事件四要素</a:t>
              </a: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2A3D59FF-50E6-4840-AB3E-6E6C11CC8734}"/>
                </a:ext>
              </a:extLst>
            </p:cNvPr>
            <p:cNvSpPr txBox="1"/>
            <p:nvPr/>
          </p:nvSpPr>
          <p:spPr>
            <a:xfrm>
              <a:off x="-792711" y="2102404"/>
              <a:ext cx="141099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600" dirty="0">
                  <a:solidFill>
                    <a:srgbClr val="737794"/>
                  </a:solidFill>
                  <a:latin typeface="Helvetica" pitchFamily="2" charset="0"/>
                </a:rPr>
                <a:t>云端创建网关、子设备实例</a:t>
              </a: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7EEF6003-4B3D-874E-B79D-261B01737506}"/>
                </a:ext>
              </a:extLst>
            </p:cNvPr>
            <p:cNvSpPr txBox="1"/>
            <p:nvPr/>
          </p:nvSpPr>
          <p:spPr>
            <a:xfrm>
              <a:off x="-837438" y="2599036"/>
              <a:ext cx="18271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400" dirty="0">
                  <a:solidFill>
                    <a:srgbClr val="737794"/>
                  </a:solidFill>
                  <a:latin typeface="Helvetica Light" panose="020B0403020202020204" pitchFamily="34" charset="0"/>
                  <a:cs typeface="Arial" panose="020B0604020202020204" pitchFamily="34" charset="0"/>
                </a:rPr>
                <a:t>在</a:t>
              </a:r>
              <a:r>
                <a:rPr kumimoji="1" lang="en-US" altLang="zh-CN" sz="1400" dirty="0">
                  <a:solidFill>
                    <a:srgbClr val="737794"/>
                  </a:solidFill>
                  <a:latin typeface="Helvetica Light" panose="020B0403020202020204" pitchFamily="34" charset="0"/>
                  <a:cs typeface="Arial" panose="020B0604020202020204" pitchFamily="34" charset="0"/>
                </a:rPr>
                <a:t>Portal</a:t>
              </a:r>
              <a:r>
                <a:rPr kumimoji="1" lang="zh-CN" altLang="en-US" sz="1400" dirty="0">
                  <a:solidFill>
                    <a:srgbClr val="737794"/>
                  </a:solidFill>
                  <a:latin typeface="Helvetica Light" panose="020B0403020202020204" pitchFamily="34" charset="0"/>
                  <a:cs typeface="Arial" panose="020B0604020202020204" pitchFamily="34" charset="0"/>
                </a:rPr>
                <a:t>界面创建设备，获得设备三元组</a:t>
              </a: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D362AAD4-13FE-964C-9CF3-85CA5CF3F96F}"/>
                </a:ext>
              </a:extLst>
            </p:cNvPr>
            <p:cNvSpPr txBox="1"/>
            <p:nvPr/>
          </p:nvSpPr>
          <p:spPr>
            <a:xfrm>
              <a:off x="2028914" y="2089886"/>
              <a:ext cx="1861425" cy="707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kumimoji="1" lang="en-US" altLang="zh-CN" sz="1400" dirty="0">
                  <a:solidFill>
                    <a:schemeClr val="bg1"/>
                  </a:solidFill>
                  <a:latin typeface="Helvetica Light" panose="020B0403020202020204" pitchFamily="34" charset="0"/>
                </a:rPr>
                <a:t>Inspect</a:t>
              </a:r>
              <a:r>
                <a:rPr kumimoji="1" lang="zh-CN" altLang="en-US" sz="1400" dirty="0">
                  <a:solidFill>
                    <a:schemeClr val="bg1"/>
                  </a:solidFill>
                  <a:latin typeface="Helvetica Light" panose="020B0403020202020204" pitchFamily="34" charset="0"/>
                </a:rPr>
                <a:t> </a:t>
              </a:r>
              <a:endParaRPr kumimoji="1" lang="en-US" altLang="zh-CN" sz="1400" dirty="0">
                <a:solidFill>
                  <a:schemeClr val="bg1"/>
                </a:solidFill>
                <a:latin typeface="Helvetica Light" panose="020B0403020202020204" pitchFamily="34" charset="0"/>
              </a:endParaRPr>
            </a:p>
            <a:p>
              <a:pPr algn="ctr">
                <a:lnSpc>
                  <a:spcPct val="150000"/>
                </a:lnSpc>
              </a:pPr>
              <a:r>
                <a:rPr kumimoji="1" lang="en-US" altLang="zh-CN" sz="1400" dirty="0">
                  <a:solidFill>
                    <a:schemeClr val="bg1"/>
                  </a:solidFill>
                  <a:latin typeface="Helvetica Light" panose="020B0403020202020204" pitchFamily="34" charset="0"/>
                </a:rPr>
                <a:t>Connection</a:t>
              </a:r>
              <a:r>
                <a:rPr kumimoji="1" lang="zh-CN" altLang="en-US" sz="1400" dirty="0">
                  <a:solidFill>
                    <a:schemeClr val="bg1"/>
                  </a:solidFill>
                  <a:latin typeface="Helvetica Light" panose="020B0403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chemeClr val="bg1"/>
                  </a:solidFill>
                  <a:latin typeface="Helvetica Light" panose="020B0403020202020204" pitchFamily="34" charset="0"/>
                </a:rPr>
                <a:t>Status</a:t>
              </a:r>
              <a:endParaRPr kumimoji="1" lang="zh-CN" altLang="en-US" sz="1400" dirty="0">
                <a:solidFill>
                  <a:schemeClr val="bg1"/>
                </a:solidFill>
                <a:latin typeface="Helvetica Light" panose="020B0403020202020204" pitchFamily="34" charset="0"/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52572E19-0BAF-EC4B-B1BF-C8604CD46FCF}"/>
                </a:ext>
              </a:extLst>
            </p:cNvPr>
            <p:cNvSpPr/>
            <p:nvPr/>
          </p:nvSpPr>
          <p:spPr>
            <a:xfrm>
              <a:off x="4881952" y="1975605"/>
              <a:ext cx="2041826" cy="1242664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E1A9DCFF-7F83-4D47-B16E-5FEFE1DB8BDD}"/>
                </a:ext>
              </a:extLst>
            </p:cNvPr>
            <p:cNvSpPr txBox="1"/>
            <p:nvPr/>
          </p:nvSpPr>
          <p:spPr>
            <a:xfrm>
              <a:off x="4819474" y="2189691"/>
              <a:ext cx="141692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600" dirty="0">
                  <a:solidFill>
                    <a:srgbClr val="737794"/>
                  </a:solidFill>
                  <a:latin typeface="Helvetica" pitchFamily="2" charset="0"/>
                </a:rPr>
                <a:t>网关联网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4E5CFDA8-0C34-9D41-98F1-3AFB7823A23A}"/>
                </a:ext>
              </a:extLst>
            </p:cNvPr>
            <p:cNvSpPr txBox="1"/>
            <p:nvPr/>
          </p:nvSpPr>
          <p:spPr>
            <a:xfrm>
              <a:off x="5016388" y="2479605"/>
              <a:ext cx="18271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400" dirty="0">
                  <a:solidFill>
                    <a:srgbClr val="737794"/>
                  </a:solidFill>
                  <a:latin typeface="Helvetica Light" panose="020B0403020202020204" pitchFamily="34" charset="0"/>
                  <a:cs typeface="Arial" panose="020B0604020202020204" pitchFamily="34" charset="0"/>
                </a:rPr>
                <a:t>设备上电联网，携带三元组请求登录云端</a:t>
              </a: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30C18113-16FF-434A-B8AA-282538254191}"/>
                </a:ext>
              </a:extLst>
            </p:cNvPr>
            <p:cNvSpPr/>
            <p:nvPr/>
          </p:nvSpPr>
          <p:spPr>
            <a:xfrm>
              <a:off x="1938713" y="1975605"/>
              <a:ext cx="2041826" cy="1242664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/>
            </a:p>
          </p:txBody>
        </p:sp>
        <p:cxnSp>
          <p:nvCxnSpPr>
            <p:cNvPr id="23" name="直线箭头连接符 22">
              <a:extLst>
                <a:ext uri="{FF2B5EF4-FFF2-40B4-BE49-F238E27FC236}">
                  <a16:creationId xmlns:a16="http://schemas.microsoft.com/office/drawing/2014/main" id="{51F4A672-36E0-664B-97C4-D2005BEDA791}"/>
                </a:ext>
              </a:extLst>
            </p:cNvPr>
            <p:cNvCxnSpPr>
              <a:cxnSpLocks/>
            </p:cNvCxnSpPr>
            <p:nvPr/>
          </p:nvCxnSpPr>
          <p:spPr>
            <a:xfrm>
              <a:off x="4198249" y="2587181"/>
              <a:ext cx="465993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D4D0E2B7-9357-A94A-BAB1-B33C5B984151}"/>
                </a:ext>
              </a:extLst>
            </p:cNvPr>
            <p:cNvSpPr/>
            <p:nvPr/>
          </p:nvSpPr>
          <p:spPr>
            <a:xfrm>
              <a:off x="7825191" y="1975605"/>
              <a:ext cx="2041826" cy="1242664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/>
            </a:p>
          </p:txBody>
        </p:sp>
        <p:cxnSp>
          <p:nvCxnSpPr>
            <p:cNvPr id="25" name="直线箭头连接符 24">
              <a:extLst>
                <a:ext uri="{FF2B5EF4-FFF2-40B4-BE49-F238E27FC236}">
                  <a16:creationId xmlns:a16="http://schemas.microsoft.com/office/drawing/2014/main" id="{2F990521-265F-2A42-B752-0E21AFE3AF40}"/>
                </a:ext>
              </a:extLst>
            </p:cNvPr>
            <p:cNvCxnSpPr>
              <a:cxnSpLocks/>
            </p:cNvCxnSpPr>
            <p:nvPr/>
          </p:nvCxnSpPr>
          <p:spPr>
            <a:xfrm>
              <a:off x="7141488" y="2587181"/>
              <a:ext cx="465993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7174B580-F7D3-294D-8077-AAD7127CC8BD}"/>
                </a:ext>
              </a:extLst>
            </p:cNvPr>
            <p:cNvSpPr txBox="1"/>
            <p:nvPr/>
          </p:nvSpPr>
          <p:spPr>
            <a:xfrm>
              <a:off x="2073971" y="2176585"/>
              <a:ext cx="181636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600" dirty="0">
                  <a:solidFill>
                    <a:srgbClr val="737794"/>
                  </a:solidFill>
                  <a:latin typeface="Helvetica" pitchFamily="2" charset="0"/>
                </a:rPr>
                <a:t>实体网关、子设备出厂烧录</a:t>
              </a: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3E7281FD-91EE-AC42-A66E-6C738E3F1085}"/>
                </a:ext>
              </a:extLst>
            </p:cNvPr>
            <p:cNvSpPr txBox="1"/>
            <p:nvPr/>
          </p:nvSpPr>
          <p:spPr>
            <a:xfrm>
              <a:off x="2073971" y="2678385"/>
              <a:ext cx="18271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400" dirty="0">
                  <a:solidFill>
                    <a:srgbClr val="737794"/>
                  </a:solidFill>
                  <a:latin typeface="Helvetica Light" panose="020B0403020202020204" pitchFamily="34" charset="0"/>
                  <a:cs typeface="Arial" panose="020B0604020202020204" pitchFamily="34" charset="0"/>
                </a:rPr>
                <a:t>烧录三元组</a:t>
              </a: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736471FF-990B-8240-928C-DEFF3DD182B9}"/>
                </a:ext>
              </a:extLst>
            </p:cNvPr>
            <p:cNvSpPr txBox="1"/>
            <p:nvPr/>
          </p:nvSpPr>
          <p:spPr>
            <a:xfrm>
              <a:off x="7967667" y="2043939"/>
              <a:ext cx="141099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600" dirty="0">
                  <a:solidFill>
                    <a:srgbClr val="737794"/>
                  </a:solidFill>
                  <a:latin typeface="Helvetica" pitchFamily="2" charset="0"/>
                </a:rPr>
                <a:t>网关登录</a:t>
              </a: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42DF0851-7393-D749-9F23-16D1673F3031}"/>
                </a:ext>
              </a:extLst>
            </p:cNvPr>
            <p:cNvSpPr txBox="1"/>
            <p:nvPr/>
          </p:nvSpPr>
          <p:spPr>
            <a:xfrm>
              <a:off x="7955754" y="2381345"/>
              <a:ext cx="182717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400" dirty="0">
                  <a:solidFill>
                    <a:srgbClr val="737794"/>
                  </a:solidFill>
                  <a:latin typeface="Helvetica Light" panose="020B0403020202020204" pitchFamily="34" charset="0"/>
                  <a:cs typeface="Arial" panose="020B0604020202020204" pitchFamily="34" charset="0"/>
                </a:rPr>
                <a:t>云端鉴权，鉴权通过后设备登录，第一次登录即可激活设备</a:t>
              </a:r>
            </a:p>
          </p:txBody>
        </p:sp>
        <p:cxnSp>
          <p:nvCxnSpPr>
            <p:cNvPr id="30" name="直线箭头连接符 29">
              <a:extLst>
                <a:ext uri="{FF2B5EF4-FFF2-40B4-BE49-F238E27FC236}">
                  <a16:creationId xmlns:a16="http://schemas.microsoft.com/office/drawing/2014/main" id="{7103D4B6-12FE-B24B-860B-C36BA73441E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829" y="2593734"/>
              <a:ext cx="465993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70E806D7-277C-764C-852D-8BB6B697F1BF}"/>
                </a:ext>
              </a:extLst>
            </p:cNvPr>
            <p:cNvSpPr/>
            <p:nvPr/>
          </p:nvSpPr>
          <p:spPr>
            <a:xfrm>
              <a:off x="10768430" y="1974957"/>
              <a:ext cx="2041826" cy="1243312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/>
            </a:p>
          </p:txBody>
        </p:sp>
        <p:cxnSp>
          <p:nvCxnSpPr>
            <p:cNvPr id="32" name="直线箭头连接符 31">
              <a:extLst>
                <a:ext uri="{FF2B5EF4-FFF2-40B4-BE49-F238E27FC236}">
                  <a16:creationId xmlns:a16="http://schemas.microsoft.com/office/drawing/2014/main" id="{6C682A2D-874F-114D-BB27-237DB315B088}"/>
                </a:ext>
              </a:extLst>
            </p:cNvPr>
            <p:cNvCxnSpPr>
              <a:cxnSpLocks/>
            </p:cNvCxnSpPr>
            <p:nvPr/>
          </p:nvCxnSpPr>
          <p:spPr>
            <a:xfrm>
              <a:off x="10084727" y="2586533"/>
              <a:ext cx="465993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05751D34-5E80-5345-BB47-A2D612C99A5D}"/>
                </a:ext>
              </a:extLst>
            </p:cNvPr>
            <p:cNvSpPr txBox="1"/>
            <p:nvPr/>
          </p:nvSpPr>
          <p:spPr>
            <a:xfrm>
              <a:off x="10678229" y="2166125"/>
              <a:ext cx="141099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600" dirty="0">
                  <a:solidFill>
                    <a:srgbClr val="737794"/>
                  </a:solidFill>
                  <a:latin typeface="Helvetica" pitchFamily="2" charset="0"/>
                </a:rPr>
                <a:t>添加拓扑</a:t>
              </a:r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EAF8EE11-3315-1049-8137-4E6BACDE8AB8}"/>
                </a:ext>
              </a:extLst>
            </p:cNvPr>
            <p:cNvSpPr txBox="1"/>
            <p:nvPr/>
          </p:nvSpPr>
          <p:spPr>
            <a:xfrm>
              <a:off x="10882966" y="2468497"/>
              <a:ext cx="18271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400" dirty="0">
                  <a:solidFill>
                    <a:srgbClr val="737794"/>
                  </a:solidFill>
                  <a:latin typeface="Helvetica Light" panose="020B0403020202020204" pitchFamily="34" charset="0"/>
                  <a:cs typeface="Arial" panose="020B0604020202020204" pitchFamily="34" charset="0"/>
                </a:rPr>
                <a:t>将子设备添加到网关拓扑下</a:t>
              </a: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BCFD5FC7-63A4-9346-90C3-B43640B66D11}"/>
                </a:ext>
              </a:extLst>
            </p:cNvPr>
            <p:cNvSpPr/>
            <p:nvPr/>
          </p:nvSpPr>
          <p:spPr>
            <a:xfrm>
              <a:off x="13711669" y="1974957"/>
              <a:ext cx="2041826" cy="1242664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/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387FF5C1-D33C-684E-A6AA-BD79EC78A692}"/>
                </a:ext>
              </a:extLst>
            </p:cNvPr>
            <p:cNvSpPr txBox="1"/>
            <p:nvPr/>
          </p:nvSpPr>
          <p:spPr>
            <a:xfrm>
              <a:off x="13714335" y="2189043"/>
              <a:ext cx="20391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600" dirty="0">
                  <a:solidFill>
                    <a:srgbClr val="737794"/>
                  </a:solidFill>
                  <a:latin typeface="Helvetica" pitchFamily="2" charset="0"/>
                </a:rPr>
                <a:t>网关代理子设备登录</a:t>
              </a:r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FAB059FE-A544-2942-9AC3-DF6A77B50D38}"/>
                </a:ext>
              </a:extLst>
            </p:cNvPr>
            <p:cNvSpPr txBox="1"/>
            <p:nvPr/>
          </p:nvSpPr>
          <p:spPr>
            <a:xfrm>
              <a:off x="13742618" y="2541607"/>
              <a:ext cx="18271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400" dirty="0">
                  <a:solidFill>
                    <a:srgbClr val="737794"/>
                  </a:solidFill>
                  <a:latin typeface="Helvetica Light" panose="020B0403020202020204" pitchFamily="34" charset="0"/>
                  <a:cs typeface="Arial" panose="020B0604020202020204" pitchFamily="34" charset="0"/>
                </a:rPr>
                <a:t>网关使用子设备三元组代理登录子设备</a:t>
              </a:r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C19CE37B-0578-BE41-BADB-04E3F131EA25}"/>
                </a:ext>
              </a:extLst>
            </p:cNvPr>
            <p:cNvSpPr/>
            <p:nvPr/>
          </p:nvSpPr>
          <p:spPr>
            <a:xfrm>
              <a:off x="16654908" y="1974309"/>
              <a:ext cx="2041826" cy="1243312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/>
            </a:p>
          </p:txBody>
        </p:sp>
        <p:cxnSp>
          <p:nvCxnSpPr>
            <p:cNvPr id="46" name="直线箭头连接符 45">
              <a:extLst>
                <a:ext uri="{FF2B5EF4-FFF2-40B4-BE49-F238E27FC236}">
                  <a16:creationId xmlns:a16="http://schemas.microsoft.com/office/drawing/2014/main" id="{0A0F87D9-4BB4-0143-9ABE-4AE575059E9B}"/>
                </a:ext>
              </a:extLst>
            </p:cNvPr>
            <p:cNvCxnSpPr>
              <a:cxnSpLocks/>
            </p:cNvCxnSpPr>
            <p:nvPr/>
          </p:nvCxnSpPr>
          <p:spPr>
            <a:xfrm>
              <a:off x="15971205" y="2585885"/>
              <a:ext cx="465993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C2A12A72-2F9F-444E-A15C-E1CFB7521D63}"/>
                </a:ext>
              </a:extLst>
            </p:cNvPr>
            <p:cNvSpPr txBox="1"/>
            <p:nvPr/>
          </p:nvSpPr>
          <p:spPr>
            <a:xfrm>
              <a:off x="16823465" y="2102404"/>
              <a:ext cx="141099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600" dirty="0">
                  <a:solidFill>
                    <a:srgbClr val="737794"/>
                  </a:solidFill>
                  <a:latin typeface="Helvetica" pitchFamily="2" charset="0"/>
                </a:rPr>
                <a:t>数据传输</a:t>
              </a:r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DAD9C4DD-3C1D-3046-8AE7-781E9A256453}"/>
                </a:ext>
              </a:extLst>
            </p:cNvPr>
            <p:cNvSpPr txBox="1"/>
            <p:nvPr/>
          </p:nvSpPr>
          <p:spPr>
            <a:xfrm>
              <a:off x="16823465" y="2379590"/>
              <a:ext cx="182717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400" dirty="0">
                  <a:solidFill>
                    <a:srgbClr val="737794"/>
                  </a:solidFill>
                  <a:latin typeface="Helvetica Light" panose="020B0403020202020204" pitchFamily="34" charset="0"/>
                  <a:cs typeface="Arial" panose="020B0604020202020204" pitchFamily="34" charset="0"/>
                </a:rPr>
                <a:t>子设备登录后，网关代理子设备发送数据至云端</a:t>
              </a:r>
            </a:p>
          </p:txBody>
        </p:sp>
        <p:cxnSp>
          <p:nvCxnSpPr>
            <p:cNvPr id="51" name="直线箭头连接符 50">
              <a:extLst>
                <a:ext uri="{FF2B5EF4-FFF2-40B4-BE49-F238E27FC236}">
                  <a16:creationId xmlns:a16="http://schemas.microsoft.com/office/drawing/2014/main" id="{BB29F52D-A2F6-7848-9B69-0E9B5388C996}"/>
                </a:ext>
              </a:extLst>
            </p:cNvPr>
            <p:cNvCxnSpPr>
              <a:cxnSpLocks/>
            </p:cNvCxnSpPr>
            <p:nvPr/>
          </p:nvCxnSpPr>
          <p:spPr>
            <a:xfrm>
              <a:off x="13035849" y="2593734"/>
              <a:ext cx="465993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18317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0E0F000E-486B-FD49-B617-BD9728F91F29}"/>
              </a:ext>
            </a:extLst>
          </p:cNvPr>
          <p:cNvGrpSpPr/>
          <p:nvPr/>
        </p:nvGrpSpPr>
        <p:grpSpPr>
          <a:xfrm>
            <a:off x="-6927743" y="1974309"/>
            <a:ext cx="25624477" cy="1257066"/>
            <a:chOff x="-7194871" y="1964035"/>
            <a:chExt cx="25624477" cy="1257066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3095AC1D-9EE6-DA43-8296-15AF20EB5E35}"/>
                </a:ext>
              </a:extLst>
            </p:cNvPr>
            <p:cNvSpPr txBox="1"/>
            <p:nvPr/>
          </p:nvSpPr>
          <p:spPr>
            <a:xfrm>
              <a:off x="-7094229" y="2079612"/>
              <a:ext cx="1861425" cy="707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kumimoji="1" lang="en-US" altLang="zh-CN" sz="1400" dirty="0">
                  <a:solidFill>
                    <a:schemeClr val="bg1"/>
                  </a:solidFill>
                  <a:latin typeface="Helvetica Light" panose="020B0403020202020204" pitchFamily="34" charset="0"/>
                </a:rPr>
                <a:t>Inspect</a:t>
              </a:r>
              <a:r>
                <a:rPr kumimoji="1" lang="zh-CN" altLang="en-US" sz="1400" dirty="0">
                  <a:solidFill>
                    <a:schemeClr val="bg1"/>
                  </a:solidFill>
                  <a:latin typeface="Helvetica Light" panose="020B0403020202020204" pitchFamily="34" charset="0"/>
                </a:rPr>
                <a:t> </a:t>
              </a:r>
              <a:endParaRPr kumimoji="1" lang="en-US" altLang="zh-CN" sz="1400" dirty="0">
                <a:solidFill>
                  <a:schemeClr val="bg1"/>
                </a:solidFill>
                <a:latin typeface="Helvetica Light" panose="020B0403020202020204" pitchFamily="34" charset="0"/>
              </a:endParaRPr>
            </a:p>
            <a:p>
              <a:pPr algn="ctr">
                <a:lnSpc>
                  <a:spcPct val="150000"/>
                </a:lnSpc>
              </a:pPr>
              <a:r>
                <a:rPr kumimoji="1" lang="en-US" altLang="zh-CN" sz="1400" dirty="0">
                  <a:solidFill>
                    <a:schemeClr val="bg1"/>
                  </a:solidFill>
                  <a:latin typeface="Helvetica Light" panose="020B0403020202020204" pitchFamily="34" charset="0"/>
                </a:rPr>
                <a:t>Connection</a:t>
              </a:r>
              <a:r>
                <a:rPr kumimoji="1" lang="zh-CN" altLang="en-US" sz="1400" dirty="0">
                  <a:solidFill>
                    <a:schemeClr val="bg1"/>
                  </a:solidFill>
                  <a:latin typeface="Helvetica Light" panose="020B0403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chemeClr val="bg1"/>
                  </a:solidFill>
                  <a:latin typeface="Helvetica Light" panose="020B0403020202020204" pitchFamily="34" charset="0"/>
                </a:rPr>
                <a:t>Status</a:t>
              </a:r>
              <a:endParaRPr kumimoji="1" lang="zh-CN" altLang="en-US" sz="1400" dirty="0">
                <a:solidFill>
                  <a:schemeClr val="bg1"/>
                </a:solidFill>
                <a:latin typeface="Helvetica Light" panose="020B0403020202020204" pitchFamily="34" charset="0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801BC06F-48DD-1847-8FB4-69ED2082A2BC}"/>
                </a:ext>
              </a:extLst>
            </p:cNvPr>
            <p:cNvSpPr/>
            <p:nvPr/>
          </p:nvSpPr>
          <p:spPr>
            <a:xfrm>
              <a:off x="-4241191" y="1965331"/>
              <a:ext cx="2041826" cy="1242664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BE5D0231-EA9D-AF4B-ACD4-70712BD0163C}"/>
                </a:ext>
              </a:extLst>
            </p:cNvPr>
            <p:cNvSpPr txBox="1"/>
            <p:nvPr/>
          </p:nvSpPr>
          <p:spPr>
            <a:xfrm>
              <a:off x="-4106755" y="2017456"/>
              <a:ext cx="141692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600" dirty="0">
                  <a:solidFill>
                    <a:srgbClr val="737794"/>
                  </a:solidFill>
                  <a:latin typeface="Helvetica" pitchFamily="2" charset="0"/>
                </a:rPr>
                <a:t>云端创建产品网关、子设备</a:t>
              </a: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137DCE34-816C-5449-8D4D-3EF10E67D0EB}"/>
                </a:ext>
              </a:extLst>
            </p:cNvPr>
            <p:cNvSpPr txBox="1"/>
            <p:nvPr/>
          </p:nvSpPr>
          <p:spPr>
            <a:xfrm>
              <a:off x="-4106755" y="2469331"/>
              <a:ext cx="187121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400" dirty="0">
                  <a:solidFill>
                    <a:srgbClr val="737794"/>
                  </a:solidFill>
                  <a:latin typeface="Helvetica Light" panose="020B0403020202020204" pitchFamily="34" charset="0"/>
                  <a:cs typeface="Arial" panose="020B0604020202020204" pitchFamily="34" charset="0"/>
                </a:rPr>
                <a:t>创建产品，获取</a:t>
              </a:r>
              <a:r>
                <a:rPr kumimoji="1" lang="en-US" altLang="zh-CN" sz="1400" dirty="0" err="1">
                  <a:solidFill>
                    <a:srgbClr val="737794"/>
                  </a:solidFill>
                  <a:latin typeface="Helvetica Light" panose="020B0403020202020204" pitchFamily="34" charset="0"/>
                  <a:cs typeface="Arial" panose="020B0604020202020204" pitchFamily="34" charset="0"/>
                </a:rPr>
                <a:t>ProductKey</a:t>
              </a:r>
              <a:r>
                <a:rPr kumimoji="1" lang="zh-CN" altLang="en-US" sz="1400" dirty="0">
                  <a:solidFill>
                    <a:srgbClr val="737794"/>
                  </a:solidFill>
                  <a:latin typeface="Helvetica Light" panose="020B0403020202020204" pitchFamily="34" charset="0"/>
                  <a:cs typeface="Arial" panose="020B0604020202020204" pitchFamily="34" charset="0"/>
                </a:rPr>
                <a:t>和</a:t>
              </a:r>
              <a:r>
                <a:rPr kumimoji="1" lang="en-US" altLang="zh-CN" sz="1400" dirty="0" err="1">
                  <a:solidFill>
                    <a:srgbClr val="737794"/>
                  </a:solidFill>
                  <a:latin typeface="Helvetica Light" panose="020B0403020202020204" pitchFamily="34" charset="0"/>
                  <a:cs typeface="Arial" panose="020B0604020202020204" pitchFamily="34" charset="0"/>
                </a:rPr>
                <a:t>ProductSecret</a:t>
              </a:r>
              <a:endParaRPr kumimoji="1" lang="zh-CN" altLang="en-US" sz="1400" dirty="0">
                <a:solidFill>
                  <a:srgbClr val="737794"/>
                </a:solidFill>
                <a:latin typeface="Helvetica Light" panose="020B0403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A0A831FC-A7BC-0B46-B5B3-3C77E590E0F2}"/>
                </a:ext>
              </a:extLst>
            </p:cNvPr>
            <p:cNvSpPr/>
            <p:nvPr/>
          </p:nvSpPr>
          <p:spPr>
            <a:xfrm>
              <a:off x="-7194871" y="1978437"/>
              <a:ext cx="2041826" cy="1229558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/>
            </a:p>
          </p:txBody>
        </p:sp>
        <p:cxnSp>
          <p:nvCxnSpPr>
            <p:cNvPr id="11" name="直线箭头连接符 10">
              <a:extLst>
                <a:ext uri="{FF2B5EF4-FFF2-40B4-BE49-F238E27FC236}">
                  <a16:creationId xmlns:a16="http://schemas.microsoft.com/office/drawing/2014/main" id="{5CB074BC-F922-BA4D-B41E-C7BE6AA0EB7E}"/>
                </a:ext>
              </a:extLst>
            </p:cNvPr>
            <p:cNvCxnSpPr>
              <a:cxnSpLocks/>
            </p:cNvCxnSpPr>
            <p:nvPr/>
          </p:nvCxnSpPr>
          <p:spPr>
            <a:xfrm>
              <a:off x="-4924894" y="2576907"/>
              <a:ext cx="465993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8BB24DEA-0D9F-E746-8903-B9C63AF506DE}"/>
                </a:ext>
              </a:extLst>
            </p:cNvPr>
            <p:cNvSpPr/>
            <p:nvPr/>
          </p:nvSpPr>
          <p:spPr>
            <a:xfrm>
              <a:off x="-1297952" y="1965331"/>
              <a:ext cx="2041826" cy="1242664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/>
            </a:p>
          </p:txBody>
        </p:sp>
        <p:cxnSp>
          <p:nvCxnSpPr>
            <p:cNvPr id="13" name="直线箭头连接符 12">
              <a:extLst>
                <a:ext uri="{FF2B5EF4-FFF2-40B4-BE49-F238E27FC236}">
                  <a16:creationId xmlns:a16="http://schemas.microsoft.com/office/drawing/2014/main" id="{336FEA0F-BE7D-174C-BC17-1D07C95C33C0}"/>
                </a:ext>
              </a:extLst>
            </p:cNvPr>
            <p:cNvCxnSpPr>
              <a:cxnSpLocks/>
            </p:cNvCxnSpPr>
            <p:nvPr/>
          </p:nvCxnSpPr>
          <p:spPr>
            <a:xfrm>
              <a:off x="-1981655" y="2583460"/>
              <a:ext cx="465993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28C6409B-1186-F948-BFEA-BCF9BEFCF5D6}"/>
                </a:ext>
              </a:extLst>
            </p:cNvPr>
            <p:cNvSpPr txBox="1"/>
            <p:nvPr/>
          </p:nvSpPr>
          <p:spPr>
            <a:xfrm>
              <a:off x="-7049171" y="2166311"/>
              <a:ext cx="141040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600" dirty="0">
                  <a:solidFill>
                    <a:srgbClr val="737794"/>
                  </a:solidFill>
                  <a:latin typeface="Helvetica" pitchFamily="2" charset="0"/>
                </a:rPr>
                <a:t>云端创建模型网关、子设备</a:t>
              </a: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CB9A5FDE-AA77-8A48-939A-8891A4A0606F}"/>
                </a:ext>
              </a:extLst>
            </p:cNvPr>
            <p:cNvSpPr txBox="1"/>
            <p:nvPr/>
          </p:nvSpPr>
          <p:spPr>
            <a:xfrm>
              <a:off x="-7049172" y="2618186"/>
              <a:ext cx="18271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400" dirty="0">
                  <a:solidFill>
                    <a:srgbClr val="737794"/>
                  </a:solidFill>
                  <a:latin typeface="Helvetica Light" panose="020B0403020202020204" pitchFamily="34" charset="0"/>
                  <a:cs typeface="Arial" panose="020B0604020202020204" pitchFamily="34" charset="0"/>
                </a:rPr>
                <a:t>定义设备属性、测点、服务、事件四要素</a:t>
              </a: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FC9DA6D4-CD41-D641-AB6C-8440914BC368}"/>
                </a:ext>
              </a:extLst>
            </p:cNvPr>
            <p:cNvSpPr txBox="1"/>
            <p:nvPr/>
          </p:nvSpPr>
          <p:spPr>
            <a:xfrm>
              <a:off x="-1083301" y="2115622"/>
              <a:ext cx="141099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600" dirty="0">
                  <a:solidFill>
                    <a:srgbClr val="737794"/>
                  </a:solidFill>
                  <a:latin typeface="Helvetica" pitchFamily="2" charset="0"/>
                </a:rPr>
                <a:t>云端创建网关、子设备实例</a:t>
              </a: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32363F96-A54E-964C-BCE9-C63DD1174B86}"/>
                </a:ext>
              </a:extLst>
            </p:cNvPr>
            <p:cNvSpPr txBox="1"/>
            <p:nvPr/>
          </p:nvSpPr>
          <p:spPr>
            <a:xfrm>
              <a:off x="-1104566" y="2588762"/>
              <a:ext cx="18271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400" dirty="0">
                  <a:solidFill>
                    <a:srgbClr val="737794"/>
                  </a:solidFill>
                  <a:latin typeface="Helvetica Light" panose="020B0403020202020204" pitchFamily="34" charset="0"/>
                  <a:cs typeface="Arial" panose="020B0604020202020204" pitchFamily="34" charset="0"/>
                </a:rPr>
                <a:t>在</a:t>
              </a:r>
              <a:r>
                <a:rPr kumimoji="1" lang="en-US" altLang="zh-CN" sz="1400" dirty="0">
                  <a:solidFill>
                    <a:srgbClr val="737794"/>
                  </a:solidFill>
                  <a:latin typeface="Helvetica Light" panose="020B0403020202020204" pitchFamily="34" charset="0"/>
                  <a:cs typeface="Arial" panose="020B0604020202020204" pitchFamily="34" charset="0"/>
                </a:rPr>
                <a:t>Portal</a:t>
              </a:r>
              <a:r>
                <a:rPr kumimoji="1" lang="zh-CN" altLang="en-US" sz="1400" dirty="0">
                  <a:solidFill>
                    <a:srgbClr val="737794"/>
                  </a:solidFill>
                  <a:latin typeface="Helvetica Light" panose="020B0403020202020204" pitchFamily="34" charset="0"/>
                  <a:cs typeface="Arial" panose="020B0604020202020204" pitchFamily="34" charset="0"/>
                </a:rPr>
                <a:t>界面创建设备，获得设备三元组</a:t>
              </a: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B3E3AA94-904A-2241-893C-9B1B2CC6FBDF}"/>
                </a:ext>
              </a:extLst>
            </p:cNvPr>
            <p:cNvSpPr txBox="1"/>
            <p:nvPr/>
          </p:nvSpPr>
          <p:spPr>
            <a:xfrm>
              <a:off x="1761786" y="2079612"/>
              <a:ext cx="1861425" cy="707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kumimoji="1" lang="en-US" altLang="zh-CN" sz="1400" dirty="0">
                  <a:solidFill>
                    <a:schemeClr val="bg1"/>
                  </a:solidFill>
                  <a:latin typeface="Helvetica Light" panose="020B0403020202020204" pitchFamily="34" charset="0"/>
                </a:rPr>
                <a:t>Inspect</a:t>
              </a:r>
              <a:r>
                <a:rPr kumimoji="1" lang="zh-CN" altLang="en-US" sz="1400" dirty="0">
                  <a:solidFill>
                    <a:schemeClr val="bg1"/>
                  </a:solidFill>
                  <a:latin typeface="Helvetica Light" panose="020B0403020202020204" pitchFamily="34" charset="0"/>
                </a:rPr>
                <a:t> </a:t>
              </a:r>
              <a:endParaRPr kumimoji="1" lang="en-US" altLang="zh-CN" sz="1400" dirty="0">
                <a:solidFill>
                  <a:schemeClr val="bg1"/>
                </a:solidFill>
                <a:latin typeface="Helvetica Light" panose="020B0403020202020204" pitchFamily="34" charset="0"/>
              </a:endParaRPr>
            </a:p>
            <a:p>
              <a:pPr algn="ctr">
                <a:lnSpc>
                  <a:spcPct val="150000"/>
                </a:lnSpc>
              </a:pPr>
              <a:r>
                <a:rPr kumimoji="1" lang="en-US" altLang="zh-CN" sz="1400" dirty="0">
                  <a:solidFill>
                    <a:schemeClr val="bg1"/>
                  </a:solidFill>
                  <a:latin typeface="Helvetica Light" panose="020B0403020202020204" pitchFamily="34" charset="0"/>
                </a:rPr>
                <a:t>Connection</a:t>
              </a:r>
              <a:r>
                <a:rPr kumimoji="1" lang="zh-CN" altLang="en-US" sz="1400" dirty="0">
                  <a:solidFill>
                    <a:schemeClr val="bg1"/>
                  </a:solidFill>
                  <a:latin typeface="Helvetica Light" panose="020B0403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chemeClr val="bg1"/>
                  </a:solidFill>
                  <a:latin typeface="Helvetica Light" panose="020B0403020202020204" pitchFamily="34" charset="0"/>
                </a:rPr>
                <a:t>Status</a:t>
              </a:r>
              <a:endParaRPr kumimoji="1" lang="zh-CN" altLang="en-US" sz="1400" dirty="0">
                <a:solidFill>
                  <a:schemeClr val="bg1"/>
                </a:solidFill>
                <a:latin typeface="Helvetica Light" panose="020B0403020202020204" pitchFamily="34" charset="0"/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84B08294-7FFA-7F4C-95D7-B85F7B99E7EA}"/>
                </a:ext>
              </a:extLst>
            </p:cNvPr>
            <p:cNvSpPr/>
            <p:nvPr/>
          </p:nvSpPr>
          <p:spPr>
            <a:xfrm>
              <a:off x="4614824" y="1965331"/>
              <a:ext cx="2041826" cy="1242664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9D5730CD-ACA0-FE41-9053-15FD88458EE9}"/>
                </a:ext>
              </a:extLst>
            </p:cNvPr>
            <p:cNvSpPr txBox="1"/>
            <p:nvPr/>
          </p:nvSpPr>
          <p:spPr>
            <a:xfrm>
              <a:off x="4552346" y="2179417"/>
              <a:ext cx="141692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600" dirty="0">
                  <a:solidFill>
                    <a:srgbClr val="737794"/>
                  </a:solidFill>
                  <a:latin typeface="Helvetica" pitchFamily="2" charset="0"/>
                </a:rPr>
                <a:t>网关联网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FAE095E9-8BF0-D344-997E-7A3BB5702D1E}"/>
                </a:ext>
              </a:extLst>
            </p:cNvPr>
            <p:cNvSpPr txBox="1"/>
            <p:nvPr/>
          </p:nvSpPr>
          <p:spPr>
            <a:xfrm>
              <a:off x="4749260" y="2469331"/>
              <a:ext cx="18271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400" dirty="0">
                  <a:solidFill>
                    <a:srgbClr val="737794"/>
                  </a:solidFill>
                  <a:latin typeface="Helvetica Light" panose="020B0403020202020204" pitchFamily="34" charset="0"/>
                  <a:cs typeface="Arial" panose="020B0604020202020204" pitchFamily="34" charset="0"/>
                </a:rPr>
                <a:t>设备上电联网，携带三元组请求登录云端</a:t>
              </a: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47FD72A8-4808-1041-9312-3D8F9FBC219D}"/>
                </a:ext>
              </a:extLst>
            </p:cNvPr>
            <p:cNvSpPr/>
            <p:nvPr/>
          </p:nvSpPr>
          <p:spPr>
            <a:xfrm>
              <a:off x="1671585" y="1965331"/>
              <a:ext cx="2041826" cy="1242664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/>
            </a:p>
          </p:txBody>
        </p:sp>
        <p:cxnSp>
          <p:nvCxnSpPr>
            <p:cNvPr id="23" name="直线箭头连接符 22">
              <a:extLst>
                <a:ext uri="{FF2B5EF4-FFF2-40B4-BE49-F238E27FC236}">
                  <a16:creationId xmlns:a16="http://schemas.microsoft.com/office/drawing/2014/main" id="{64E93D6A-3B3A-6E44-BB14-9235400BB6B3}"/>
                </a:ext>
              </a:extLst>
            </p:cNvPr>
            <p:cNvCxnSpPr>
              <a:cxnSpLocks/>
            </p:cNvCxnSpPr>
            <p:nvPr/>
          </p:nvCxnSpPr>
          <p:spPr>
            <a:xfrm>
              <a:off x="3931121" y="2576907"/>
              <a:ext cx="465993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110347A0-1241-5A4D-AEE2-070F1528300D}"/>
                </a:ext>
              </a:extLst>
            </p:cNvPr>
            <p:cNvSpPr/>
            <p:nvPr/>
          </p:nvSpPr>
          <p:spPr>
            <a:xfrm>
              <a:off x="7558063" y="1965331"/>
              <a:ext cx="2041826" cy="1242664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/>
            </a:p>
          </p:txBody>
        </p:sp>
        <p:cxnSp>
          <p:nvCxnSpPr>
            <p:cNvPr id="25" name="直线箭头连接符 24">
              <a:extLst>
                <a:ext uri="{FF2B5EF4-FFF2-40B4-BE49-F238E27FC236}">
                  <a16:creationId xmlns:a16="http://schemas.microsoft.com/office/drawing/2014/main" id="{75F8BF7B-826C-E64C-8840-9D821427381A}"/>
                </a:ext>
              </a:extLst>
            </p:cNvPr>
            <p:cNvCxnSpPr>
              <a:cxnSpLocks/>
            </p:cNvCxnSpPr>
            <p:nvPr/>
          </p:nvCxnSpPr>
          <p:spPr>
            <a:xfrm>
              <a:off x="6874360" y="2576907"/>
              <a:ext cx="465993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02ADAEAD-7F28-314B-AC2E-5BD19BDF3039}"/>
                </a:ext>
              </a:extLst>
            </p:cNvPr>
            <p:cNvSpPr txBox="1"/>
            <p:nvPr/>
          </p:nvSpPr>
          <p:spPr>
            <a:xfrm>
              <a:off x="1806843" y="2166311"/>
              <a:ext cx="181636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600" dirty="0">
                  <a:solidFill>
                    <a:srgbClr val="737794"/>
                  </a:solidFill>
                  <a:latin typeface="Helvetica" pitchFamily="2" charset="0"/>
                </a:rPr>
                <a:t>实体网关、子设备出厂烧录</a:t>
              </a: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7052CEC7-50E0-D54B-863F-F17753B98B96}"/>
                </a:ext>
              </a:extLst>
            </p:cNvPr>
            <p:cNvSpPr txBox="1"/>
            <p:nvPr/>
          </p:nvSpPr>
          <p:spPr>
            <a:xfrm>
              <a:off x="1806843" y="2668111"/>
              <a:ext cx="18271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400" dirty="0">
                  <a:solidFill>
                    <a:srgbClr val="737794"/>
                  </a:solidFill>
                  <a:latin typeface="Helvetica Light" panose="020B0403020202020204" pitchFamily="34" charset="0"/>
                  <a:cs typeface="Arial" panose="020B0604020202020204" pitchFamily="34" charset="0"/>
                </a:rPr>
                <a:t>烧录三元组</a:t>
              </a: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E1C69467-C85C-014F-B689-5241FCD4E6BD}"/>
                </a:ext>
              </a:extLst>
            </p:cNvPr>
            <p:cNvSpPr txBox="1"/>
            <p:nvPr/>
          </p:nvSpPr>
          <p:spPr>
            <a:xfrm>
              <a:off x="7560729" y="2179417"/>
              <a:ext cx="141099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600" dirty="0">
                  <a:solidFill>
                    <a:srgbClr val="737794"/>
                  </a:solidFill>
                  <a:latin typeface="Helvetica" pitchFamily="2" charset="0"/>
                </a:rPr>
                <a:t>网关登录</a:t>
              </a: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4AD5F633-D368-D348-8822-A059360A1D23}"/>
                </a:ext>
              </a:extLst>
            </p:cNvPr>
            <p:cNvSpPr txBox="1"/>
            <p:nvPr/>
          </p:nvSpPr>
          <p:spPr>
            <a:xfrm>
              <a:off x="7772714" y="2482437"/>
              <a:ext cx="182717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400" dirty="0">
                  <a:solidFill>
                    <a:srgbClr val="737794"/>
                  </a:solidFill>
                  <a:latin typeface="Helvetica Light" panose="020B0403020202020204" pitchFamily="34" charset="0"/>
                  <a:cs typeface="Arial" panose="020B0604020202020204" pitchFamily="34" charset="0"/>
                </a:rPr>
                <a:t>云端鉴权，鉴权通过后设备登录，第一次登录即可激活设备</a:t>
              </a:r>
            </a:p>
          </p:txBody>
        </p:sp>
        <p:cxnSp>
          <p:nvCxnSpPr>
            <p:cNvPr id="30" name="直线箭头连接符 29">
              <a:extLst>
                <a:ext uri="{FF2B5EF4-FFF2-40B4-BE49-F238E27FC236}">
                  <a16:creationId xmlns:a16="http://schemas.microsoft.com/office/drawing/2014/main" id="{EBE2968E-0A4E-F442-A68E-7370CD762744}"/>
                </a:ext>
              </a:extLst>
            </p:cNvPr>
            <p:cNvCxnSpPr>
              <a:cxnSpLocks/>
            </p:cNvCxnSpPr>
            <p:nvPr/>
          </p:nvCxnSpPr>
          <p:spPr>
            <a:xfrm>
              <a:off x="951701" y="2583460"/>
              <a:ext cx="465993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C315CB72-9F59-054C-87DE-C090A96EAE02}"/>
                </a:ext>
              </a:extLst>
            </p:cNvPr>
            <p:cNvSpPr/>
            <p:nvPr/>
          </p:nvSpPr>
          <p:spPr>
            <a:xfrm>
              <a:off x="10501302" y="1964683"/>
              <a:ext cx="2041826" cy="1243312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/>
            </a:p>
          </p:txBody>
        </p:sp>
        <p:cxnSp>
          <p:nvCxnSpPr>
            <p:cNvPr id="32" name="直线箭头连接符 31">
              <a:extLst>
                <a:ext uri="{FF2B5EF4-FFF2-40B4-BE49-F238E27FC236}">
                  <a16:creationId xmlns:a16="http://schemas.microsoft.com/office/drawing/2014/main" id="{3F8CA1E2-43ED-4B42-9D42-67ED8B54CBAE}"/>
                </a:ext>
              </a:extLst>
            </p:cNvPr>
            <p:cNvCxnSpPr>
              <a:cxnSpLocks/>
            </p:cNvCxnSpPr>
            <p:nvPr/>
          </p:nvCxnSpPr>
          <p:spPr>
            <a:xfrm>
              <a:off x="9817599" y="2576259"/>
              <a:ext cx="465993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093E0173-D475-F349-A4B5-CE29D9767C17}"/>
                </a:ext>
              </a:extLst>
            </p:cNvPr>
            <p:cNvSpPr txBox="1"/>
            <p:nvPr/>
          </p:nvSpPr>
          <p:spPr>
            <a:xfrm>
              <a:off x="10511216" y="2179417"/>
              <a:ext cx="141099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600" dirty="0">
                  <a:solidFill>
                    <a:srgbClr val="737794"/>
                  </a:solidFill>
                  <a:latin typeface="Helvetica" pitchFamily="2" charset="0"/>
                </a:rPr>
                <a:t>添加拓扑</a:t>
              </a:r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B60A8D3C-DD82-B947-A461-AFCF0AEF2649}"/>
                </a:ext>
              </a:extLst>
            </p:cNvPr>
            <p:cNvSpPr txBox="1"/>
            <p:nvPr/>
          </p:nvSpPr>
          <p:spPr>
            <a:xfrm>
              <a:off x="10715953" y="2481789"/>
              <a:ext cx="18271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400" dirty="0">
                  <a:solidFill>
                    <a:srgbClr val="737794"/>
                  </a:solidFill>
                  <a:latin typeface="Helvetica Light" panose="020B0403020202020204" pitchFamily="34" charset="0"/>
                  <a:cs typeface="Arial" panose="020B0604020202020204" pitchFamily="34" charset="0"/>
                </a:rPr>
                <a:t>将子设备添加到网关拓扑下</a:t>
              </a: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B47D51F8-3569-BC49-8814-FEE66DB8762E}"/>
                </a:ext>
              </a:extLst>
            </p:cNvPr>
            <p:cNvSpPr/>
            <p:nvPr/>
          </p:nvSpPr>
          <p:spPr>
            <a:xfrm>
              <a:off x="-6607598" y="2188068"/>
              <a:ext cx="867281" cy="810297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7200" b="1" dirty="0">
                  <a:solidFill>
                    <a:srgbClr val="0A6EFA">
                      <a:alpha val="33000"/>
                    </a:srgbClr>
                  </a:solidFill>
                  <a:effectLst>
                    <a:outerShdw blurRad="50800" dist="50800" dir="5400000" algn="ctr" rotWithShape="0">
                      <a:srgbClr val="000000">
                        <a:alpha val="0"/>
                      </a:srgbClr>
                    </a:outerShdw>
                  </a:effectLst>
                  <a:latin typeface="Helvetica" pitchFamily="2" charset="0"/>
                </a:rPr>
                <a:t>1</a:t>
              </a:r>
              <a:endParaRPr kumimoji="1" lang="zh-CN" altLang="en-US" sz="7200" b="1" dirty="0">
                <a:solidFill>
                  <a:srgbClr val="0A6EFA">
                    <a:alpha val="33000"/>
                  </a:srgbClr>
                </a:solidFill>
                <a:effectLst>
                  <a:outerShdw blurRad="50800" dist="50800" dir="5400000" algn="ctr" rotWithShape="0">
                    <a:srgbClr val="000000">
                      <a:alpha val="0"/>
                    </a:srgbClr>
                  </a:outerShdw>
                </a:effectLst>
                <a:latin typeface="Helvetica" pitchFamily="2" charset="0"/>
              </a:endParaRP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A68A10A7-C550-8149-A777-99F09A6F6D26}"/>
                </a:ext>
              </a:extLst>
            </p:cNvPr>
            <p:cNvSpPr/>
            <p:nvPr/>
          </p:nvSpPr>
          <p:spPr>
            <a:xfrm>
              <a:off x="-3653918" y="2181515"/>
              <a:ext cx="867281" cy="810297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7200" b="1" dirty="0">
                  <a:solidFill>
                    <a:srgbClr val="0A6EFA">
                      <a:alpha val="28000"/>
                    </a:srgbClr>
                  </a:solidFill>
                  <a:latin typeface="Helvetica" pitchFamily="2" charset="0"/>
                </a:rPr>
                <a:t>2</a:t>
              </a:r>
              <a:endParaRPr kumimoji="1" lang="zh-CN" altLang="en-US" sz="7200" b="1" dirty="0">
                <a:solidFill>
                  <a:srgbClr val="0A6EFA">
                    <a:alpha val="28000"/>
                  </a:srgbClr>
                </a:solidFill>
                <a:latin typeface="Helvetica" pitchFamily="2" charset="0"/>
              </a:endParaRP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C96FCD14-E7B2-F940-B9A4-7C7477D682BE}"/>
                </a:ext>
              </a:extLst>
            </p:cNvPr>
            <p:cNvSpPr/>
            <p:nvPr/>
          </p:nvSpPr>
          <p:spPr>
            <a:xfrm>
              <a:off x="-768688" y="2166311"/>
              <a:ext cx="867281" cy="810297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7200" b="1" dirty="0">
                  <a:solidFill>
                    <a:srgbClr val="0A6EFA">
                      <a:alpha val="28000"/>
                    </a:srgbClr>
                  </a:solidFill>
                  <a:latin typeface="Helvetica" pitchFamily="2" charset="0"/>
                </a:rPr>
                <a:t>3</a:t>
              </a:r>
              <a:endParaRPr kumimoji="1" lang="zh-CN" altLang="en-US" sz="7200" b="1" dirty="0">
                <a:solidFill>
                  <a:srgbClr val="0A6EFA">
                    <a:alpha val="28000"/>
                  </a:srgbClr>
                </a:solidFill>
                <a:latin typeface="Helvetica" pitchFamily="2" charset="0"/>
              </a:endParaRP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CC6C688A-E4DD-0942-A893-1AE2045801BA}"/>
                </a:ext>
              </a:extLst>
            </p:cNvPr>
            <p:cNvSpPr/>
            <p:nvPr/>
          </p:nvSpPr>
          <p:spPr>
            <a:xfrm>
              <a:off x="2199634" y="2194439"/>
              <a:ext cx="867281" cy="810297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7200" b="1" dirty="0">
                  <a:solidFill>
                    <a:srgbClr val="0A6EFA">
                      <a:alpha val="28000"/>
                    </a:srgbClr>
                  </a:solidFill>
                  <a:latin typeface="Helvetica" pitchFamily="2" charset="0"/>
                </a:rPr>
                <a:t>4</a:t>
              </a:r>
              <a:endParaRPr kumimoji="1" lang="zh-CN" altLang="en-US" sz="7200" b="1" dirty="0">
                <a:solidFill>
                  <a:srgbClr val="0A6EFA">
                    <a:alpha val="28000"/>
                  </a:srgbClr>
                </a:solidFill>
                <a:latin typeface="Helvetica" pitchFamily="2" charset="0"/>
              </a:endParaRPr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3D2E104E-C58D-9043-A46E-65FE7A9121B5}"/>
                </a:ext>
              </a:extLst>
            </p:cNvPr>
            <p:cNvSpPr/>
            <p:nvPr/>
          </p:nvSpPr>
          <p:spPr>
            <a:xfrm>
              <a:off x="5188948" y="2188067"/>
              <a:ext cx="867281" cy="810297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7200" b="1" dirty="0">
                  <a:solidFill>
                    <a:srgbClr val="0A6EFA">
                      <a:alpha val="28000"/>
                    </a:srgbClr>
                  </a:solidFill>
                  <a:latin typeface="Helvetica" pitchFamily="2" charset="0"/>
                </a:rPr>
                <a:t>5</a:t>
              </a:r>
              <a:endParaRPr kumimoji="1" lang="zh-CN" altLang="en-US" sz="7200" b="1" dirty="0">
                <a:solidFill>
                  <a:srgbClr val="0A6EFA">
                    <a:alpha val="28000"/>
                  </a:srgbClr>
                </a:solidFill>
                <a:latin typeface="Helvetica" pitchFamily="2" charset="0"/>
              </a:endParaRP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AEBC325C-2EB0-C949-9455-B42204CCCC0E}"/>
                </a:ext>
              </a:extLst>
            </p:cNvPr>
            <p:cNvSpPr/>
            <p:nvPr/>
          </p:nvSpPr>
          <p:spPr>
            <a:xfrm>
              <a:off x="8145336" y="2190443"/>
              <a:ext cx="867281" cy="810297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7200" b="1" dirty="0">
                  <a:solidFill>
                    <a:srgbClr val="0A6EFA">
                      <a:alpha val="28000"/>
                    </a:srgbClr>
                  </a:solidFill>
                  <a:latin typeface="Helvetica" pitchFamily="2" charset="0"/>
                </a:rPr>
                <a:t>6</a:t>
              </a:r>
              <a:endParaRPr kumimoji="1" lang="zh-CN" altLang="en-US" sz="7200" b="1" dirty="0">
                <a:solidFill>
                  <a:srgbClr val="0A6EFA">
                    <a:alpha val="28000"/>
                  </a:srgbClr>
                </a:solidFill>
                <a:latin typeface="Helvetica" pitchFamily="2" charset="0"/>
              </a:endParaRPr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749D5AE8-8108-6745-830C-2B09C9DDDAB9}"/>
                </a:ext>
              </a:extLst>
            </p:cNvPr>
            <p:cNvSpPr/>
            <p:nvPr/>
          </p:nvSpPr>
          <p:spPr>
            <a:xfrm>
              <a:off x="11195899" y="2199615"/>
              <a:ext cx="867281" cy="810297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7200" b="1" dirty="0">
                  <a:solidFill>
                    <a:srgbClr val="0A6EFA">
                      <a:alpha val="28000"/>
                    </a:srgbClr>
                  </a:solidFill>
                  <a:latin typeface="Helvetica" pitchFamily="2" charset="0"/>
                </a:rPr>
                <a:t>7</a:t>
              </a:r>
              <a:endParaRPr kumimoji="1" lang="zh-CN" altLang="en-US" sz="7200" b="1" dirty="0">
                <a:solidFill>
                  <a:srgbClr val="0A6EFA">
                    <a:alpha val="28000"/>
                  </a:srgbClr>
                </a:solidFill>
                <a:latin typeface="Helvetica" pitchFamily="2" charset="0"/>
              </a:endParaRP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0F80E271-D9E4-1E41-8288-1F69A1003430}"/>
                </a:ext>
              </a:extLst>
            </p:cNvPr>
            <p:cNvSpPr/>
            <p:nvPr/>
          </p:nvSpPr>
          <p:spPr>
            <a:xfrm>
              <a:off x="13444541" y="1964683"/>
              <a:ext cx="2041826" cy="1242664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/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756A239C-01E4-604F-95A2-68ED9DD11A1A}"/>
                </a:ext>
              </a:extLst>
            </p:cNvPr>
            <p:cNvSpPr txBox="1"/>
            <p:nvPr/>
          </p:nvSpPr>
          <p:spPr>
            <a:xfrm>
              <a:off x="13447207" y="2178769"/>
              <a:ext cx="20391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600" dirty="0">
                  <a:solidFill>
                    <a:srgbClr val="737794"/>
                  </a:solidFill>
                  <a:latin typeface="Helvetica" pitchFamily="2" charset="0"/>
                </a:rPr>
                <a:t>网关代理子设备登录</a:t>
              </a:r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DB73DF3B-C43D-A243-A402-CA749119DDD3}"/>
                </a:ext>
              </a:extLst>
            </p:cNvPr>
            <p:cNvSpPr txBox="1"/>
            <p:nvPr/>
          </p:nvSpPr>
          <p:spPr>
            <a:xfrm>
              <a:off x="13475490" y="2531333"/>
              <a:ext cx="18271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400" dirty="0">
                  <a:solidFill>
                    <a:srgbClr val="737794"/>
                  </a:solidFill>
                  <a:latin typeface="Helvetica Light" panose="020B0403020202020204" pitchFamily="34" charset="0"/>
                  <a:cs typeface="Arial" panose="020B0604020202020204" pitchFamily="34" charset="0"/>
                </a:rPr>
                <a:t>网关使用子设备三元组代理登录子设备</a:t>
              </a:r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25C70D51-C970-7E4B-895A-1F741E91D711}"/>
                </a:ext>
              </a:extLst>
            </p:cNvPr>
            <p:cNvSpPr/>
            <p:nvPr/>
          </p:nvSpPr>
          <p:spPr>
            <a:xfrm>
              <a:off x="16387780" y="1964035"/>
              <a:ext cx="2041826" cy="1243312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/>
            </a:p>
          </p:txBody>
        </p:sp>
        <p:cxnSp>
          <p:nvCxnSpPr>
            <p:cNvPr id="46" name="直线箭头连接符 45">
              <a:extLst>
                <a:ext uri="{FF2B5EF4-FFF2-40B4-BE49-F238E27FC236}">
                  <a16:creationId xmlns:a16="http://schemas.microsoft.com/office/drawing/2014/main" id="{CD3D5866-4555-4045-8DA4-17DB3FA8DCCB}"/>
                </a:ext>
              </a:extLst>
            </p:cNvPr>
            <p:cNvCxnSpPr>
              <a:cxnSpLocks/>
            </p:cNvCxnSpPr>
            <p:nvPr/>
          </p:nvCxnSpPr>
          <p:spPr>
            <a:xfrm>
              <a:off x="15704077" y="2575611"/>
              <a:ext cx="465993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BE1D1D4F-AE23-1D43-9AA9-18A436E027FC}"/>
                </a:ext>
              </a:extLst>
            </p:cNvPr>
            <p:cNvSpPr txBox="1"/>
            <p:nvPr/>
          </p:nvSpPr>
          <p:spPr>
            <a:xfrm>
              <a:off x="16397694" y="2178769"/>
              <a:ext cx="141099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600" dirty="0">
                  <a:solidFill>
                    <a:srgbClr val="737794"/>
                  </a:solidFill>
                  <a:latin typeface="Helvetica" pitchFamily="2" charset="0"/>
                </a:rPr>
                <a:t>数据传输</a:t>
              </a:r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E87D1359-7673-D34C-A216-A5DC740E9E57}"/>
                </a:ext>
              </a:extLst>
            </p:cNvPr>
            <p:cNvSpPr txBox="1"/>
            <p:nvPr/>
          </p:nvSpPr>
          <p:spPr>
            <a:xfrm>
              <a:off x="16602431" y="2481141"/>
              <a:ext cx="182717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400" dirty="0">
                  <a:solidFill>
                    <a:srgbClr val="737794"/>
                  </a:solidFill>
                  <a:latin typeface="Helvetica Light" panose="020B0403020202020204" pitchFamily="34" charset="0"/>
                  <a:cs typeface="Arial" panose="020B0604020202020204" pitchFamily="34" charset="0"/>
                </a:rPr>
                <a:t>子设备登录后，网关代理子设备发送数据至云端</a:t>
              </a:r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80E563C3-7A5B-EE41-8F96-EB53012B5A60}"/>
                </a:ext>
              </a:extLst>
            </p:cNvPr>
            <p:cNvSpPr/>
            <p:nvPr/>
          </p:nvSpPr>
          <p:spPr>
            <a:xfrm>
              <a:off x="14031814" y="2189795"/>
              <a:ext cx="867281" cy="810297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7200" b="1" dirty="0">
                  <a:solidFill>
                    <a:srgbClr val="0A6EFA">
                      <a:alpha val="28000"/>
                    </a:srgbClr>
                  </a:solidFill>
                  <a:latin typeface="Helvetica" pitchFamily="2" charset="0"/>
                </a:rPr>
                <a:t>8</a:t>
              </a:r>
              <a:endParaRPr kumimoji="1" lang="zh-CN" altLang="en-US" sz="7200" b="1" dirty="0">
                <a:solidFill>
                  <a:srgbClr val="0A6EFA">
                    <a:alpha val="28000"/>
                  </a:srgbClr>
                </a:solidFill>
                <a:latin typeface="Helvetica" pitchFamily="2" charset="0"/>
              </a:endParaRPr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ABDAF68A-F154-4347-982C-6B2713F67BB3}"/>
                </a:ext>
              </a:extLst>
            </p:cNvPr>
            <p:cNvSpPr/>
            <p:nvPr/>
          </p:nvSpPr>
          <p:spPr>
            <a:xfrm>
              <a:off x="17082377" y="2198967"/>
              <a:ext cx="867281" cy="810297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7200" b="1" dirty="0">
                  <a:solidFill>
                    <a:srgbClr val="0A6EFA">
                      <a:alpha val="28000"/>
                    </a:srgbClr>
                  </a:solidFill>
                  <a:latin typeface="Helvetica" pitchFamily="2" charset="0"/>
                </a:rPr>
                <a:t>9</a:t>
              </a:r>
              <a:endParaRPr kumimoji="1" lang="zh-CN" altLang="en-US" sz="7200" b="1" dirty="0">
                <a:solidFill>
                  <a:srgbClr val="0A6EFA">
                    <a:alpha val="28000"/>
                  </a:srgbClr>
                </a:solidFill>
                <a:latin typeface="Helvetica" pitchFamily="2" charset="0"/>
              </a:endParaRPr>
            </a:p>
          </p:txBody>
        </p:sp>
        <p:cxnSp>
          <p:nvCxnSpPr>
            <p:cNvPr id="51" name="直线箭头连接符 50">
              <a:extLst>
                <a:ext uri="{FF2B5EF4-FFF2-40B4-BE49-F238E27FC236}">
                  <a16:creationId xmlns:a16="http://schemas.microsoft.com/office/drawing/2014/main" id="{7662CE6A-1F25-F241-BCC8-49E196F97B73}"/>
                </a:ext>
              </a:extLst>
            </p:cNvPr>
            <p:cNvCxnSpPr>
              <a:cxnSpLocks/>
            </p:cNvCxnSpPr>
            <p:nvPr/>
          </p:nvCxnSpPr>
          <p:spPr>
            <a:xfrm>
              <a:off x="12768721" y="2583460"/>
              <a:ext cx="465993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07577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组合 126">
            <a:extLst>
              <a:ext uri="{FF2B5EF4-FFF2-40B4-BE49-F238E27FC236}">
                <a16:creationId xmlns:a16="http://schemas.microsoft.com/office/drawing/2014/main" id="{E71E1506-CC59-9946-8E4A-5D6F753C590E}"/>
              </a:ext>
            </a:extLst>
          </p:cNvPr>
          <p:cNvGrpSpPr/>
          <p:nvPr/>
        </p:nvGrpSpPr>
        <p:grpSpPr>
          <a:xfrm>
            <a:off x="854243" y="275299"/>
            <a:ext cx="10893725" cy="6422295"/>
            <a:chOff x="854243" y="275299"/>
            <a:chExt cx="10893725" cy="6422295"/>
          </a:xfrm>
        </p:grpSpPr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75F7A279-DE6A-5F4D-84A5-224814B5EFB9}"/>
                </a:ext>
              </a:extLst>
            </p:cNvPr>
            <p:cNvSpPr/>
            <p:nvPr/>
          </p:nvSpPr>
          <p:spPr>
            <a:xfrm>
              <a:off x="1740347" y="275299"/>
              <a:ext cx="9154500" cy="684000"/>
            </a:xfrm>
            <a:prstGeom prst="rect">
              <a:avLst/>
            </a:prstGeom>
            <a:noFill/>
            <a:ln w="19050">
              <a:solidFill>
                <a:srgbClr val="D8D9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40EE443D-48D7-754C-80BE-92B9EEBC07A6}"/>
                </a:ext>
              </a:extLst>
            </p:cNvPr>
            <p:cNvSpPr/>
            <p:nvPr/>
          </p:nvSpPr>
          <p:spPr>
            <a:xfrm>
              <a:off x="1740346" y="2431579"/>
              <a:ext cx="9150919" cy="828000"/>
            </a:xfrm>
            <a:prstGeom prst="rect">
              <a:avLst/>
            </a:prstGeom>
            <a:solidFill>
              <a:srgbClr val="D8D9E6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b="1" dirty="0" err="1" smtClean="0">
                  <a:solidFill>
                    <a:srgbClr val="5E6280"/>
                  </a:solidFill>
                  <a:latin typeface="Helvetica" pitchFamily="2" charset="0"/>
                </a:rPr>
                <a:t>EnOS</a:t>
              </a:r>
              <a:r>
                <a:rPr kumimoji="1" lang="zh-CN" altLang="en-US" sz="1600" b="1" dirty="0">
                  <a:solidFill>
                    <a:srgbClr val="5E6280"/>
                  </a:solidFill>
                  <a:latin typeface="Helvetica" pitchFamily="2" charset="0"/>
                </a:rPr>
                <a:t> </a:t>
              </a:r>
              <a:r>
                <a:rPr kumimoji="1" lang="en-US" altLang="zh-CN" sz="1600" b="1" dirty="0" smtClean="0">
                  <a:solidFill>
                    <a:srgbClr val="5E6280"/>
                  </a:solidFill>
                  <a:latin typeface="Helvetica" pitchFamily="2" charset="0"/>
                </a:rPr>
                <a:t>C</a:t>
              </a:r>
              <a:r>
                <a:rPr kumimoji="1" lang="en-US" altLang="zh-CN" sz="1600" b="1" dirty="0" smtClean="0">
                  <a:solidFill>
                    <a:srgbClr val="5E6280"/>
                  </a:solidFill>
                  <a:latin typeface="Helvetica" pitchFamily="2" charset="0"/>
                </a:rPr>
                <a:t>loud</a:t>
              </a:r>
              <a:endParaRPr kumimoji="1" lang="zh-CN" altLang="en-US" sz="1600" b="1" dirty="0">
                <a:solidFill>
                  <a:srgbClr val="5E6280"/>
                </a:solidFill>
                <a:latin typeface="Helvetica" pitchFamily="2" charset="0"/>
              </a:endParaRPr>
            </a:p>
          </p:txBody>
        </p:sp>
        <p:grpSp>
          <p:nvGrpSpPr>
            <p:cNvPr id="94" name="组合 93">
              <a:extLst>
                <a:ext uri="{FF2B5EF4-FFF2-40B4-BE49-F238E27FC236}">
                  <a16:creationId xmlns:a16="http://schemas.microsoft.com/office/drawing/2014/main" id="{2B7EB18A-02EC-4544-992D-86AF9A0D621A}"/>
                </a:ext>
              </a:extLst>
            </p:cNvPr>
            <p:cNvGrpSpPr/>
            <p:nvPr/>
          </p:nvGrpSpPr>
          <p:grpSpPr>
            <a:xfrm>
              <a:off x="3400692" y="383299"/>
              <a:ext cx="5833811" cy="468000"/>
              <a:chOff x="2775224" y="609667"/>
              <a:chExt cx="5833811" cy="468000"/>
            </a:xfrm>
          </p:grpSpPr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A49387D3-59D8-4147-9920-F8170DCCD514}"/>
                  </a:ext>
                </a:extLst>
              </p:cNvPr>
              <p:cNvSpPr/>
              <p:nvPr/>
            </p:nvSpPr>
            <p:spPr>
              <a:xfrm>
                <a:off x="2775224" y="609667"/>
                <a:ext cx="1152000" cy="46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dirty="0">
                    <a:solidFill>
                      <a:srgbClr val="5E6280"/>
                    </a:solidFill>
                    <a:latin typeface="Helvetica" pitchFamily="2" charset="0"/>
                    <a:cs typeface="Arial" panose="020B0604020202020204" pitchFamily="34" charset="0"/>
                  </a:rPr>
                  <a:t>App</a:t>
                </a:r>
                <a:endParaRPr kumimoji="1" lang="zh-CN" altLang="en-US" sz="1400" dirty="0">
                  <a:solidFill>
                    <a:srgbClr val="5E6280"/>
                  </a:solidFill>
                  <a:latin typeface="Helvetica" pitchFamily="2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2568EEB5-9BAA-AD44-BF36-EE9E34775278}"/>
                  </a:ext>
                </a:extLst>
              </p:cNvPr>
              <p:cNvSpPr/>
              <p:nvPr/>
            </p:nvSpPr>
            <p:spPr>
              <a:xfrm>
                <a:off x="4158413" y="609667"/>
                <a:ext cx="1152000" cy="46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dirty="0">
                    <a:solidFill>
                      <a:srgbClr val="5E6280"/>
                    </a:solidFill>
                    <a:latin typeface="Helvetica" pitchFamily="2" charset="0"/>
                    <a:cs typeface="Arial" panose="020B0604020202020204" pitchFamily="34" charset="0"/>
                  </a:rPr>
                  <a:t>App</a:t>
                </a:r>
                <a:endParaRPr kumimoji="1" lang="zh-CN" altLang="en-US" sz="1400" dirty="0">
                  <a:solidFill>
                    <a:srgbClr val="5E6280"/>
                  </a:solidFill>
                  <a:latin typeface="Helvetica" pitchFamily="2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EC16929E-A3A8-7244-BE77-02ABC218ACBA}"/>
                  </a:ext>
                </a:extLst>
              </p:cNvPr>
              <p:cNvSpPr/>
              <p:nvPr/>
            </p:nvSpPr>
            <p:spPr>
              <a:xfrm>
                <a:off x="5541602" y="609667"/>
                <a:ext cx="1152000" cy="46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dirty="0">
                    <a:solidFill>
                      <a:srgbClr val="5E6280"/>
                    </a:solidFill>
                    <a:latin typeface="Helvetica" pitchFamily="2" charset="0"/>
                    <a:cs typeface="Arial" panose="020B0604020202020204" pitchFamily="34" charset="0"/>
                  </a:rPr>
                  <a:t>App</a:t>
                </a:r>
                <a:endParaRPr kumimoji="1" lang="zh-CN" altLang="en-US" sz="1400" dirty="0">
                  <a:solidFill>
                    <a:srgbClr val="5E6280"/>
                  </a:solidFill>
                  <a:latin typeface="Helvetica" pitchFamily="2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58" name="组合 57">
                <a:extLst>
                  <a:ext uri="{FF2B5EF4-FFF2-40B4-BE49-F238E27FC236}">
                    <a16:creationId xmlns:a16="http://schemas.microsoft.com/office/drawing/2014/main" id="{733EDA87-20FD-184D-BF4B-34F715ADB6A6}"/>
                  </a:ext>
                </a:extLst>
              </p:cNvPr>
              <p:cNvGrpSpPr/>
              <p:nvPr/>
            </p:nvGrpSpPr>
            <p:grpSpPr>
              <a:xfrm>
                <a:off x="6924791" y="807667"/>
                <a:ext cx="301055" cy="72000"/>
                <a:chOff x="4938623" y="1775577"/>
                <a:chExt cx="301055" cy="72000"/>
              </a:xfrm>
            </p:grpSpPr>
            <p:sp>
              <p:nvSpPr>
                <p:cNvPr id="59" name="椭圆 58">
                  <a:extLst>
                    <a:ext uri="{FF2B5EF4-FFF2-40B4-BE49-F238E27FC236}">
                      <a16:creationId xmlns:a16="http://schemas.microsoft.com/office/drawing/2014/main" id="{E9B7C719-1FBC-7D49-BC76-A53DAF8B976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938623" y="1775577"/>
                  <a:ext cx="70089" cy="72000"/>
                </a:xfrm>
                <a:prstGeom prst="ellipse">
                  <a:avLst/>
                </a:prstGeom>
                <a:solidFill>
                  <a:srgbClr val="B8BB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sp>
              <p:nvSpPr>
                <p:cNvPr id="60" name="椭圆 59">
                  <a:extLst>
                    <a:ext uri="{FF2B5EF4-FFF2-40B4-BE49-F238E27FC236}">
                      <a16:creationId xmlns:a16="http://schemas.microsoft.com/office/drawing/2014/main" id="{48132AF7-40BA-904E-9E4A-4D3C33B484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055080" y="1775577"/>
                  <a:ext cx="70089" cy="72000"/>
                </a:xfrm>
                <a:prstGeom prst="ellipse">
                  <a:avLst/>
                </a:prstGeom>
                <a:solidFill>
                  <a:srgbClr val="B8BB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61" name="椭圆 60">
                  <a:extLst>
                    <a:ext uri="{FF2B5EF4-FFF2-40B4-BE49-F238E27FC236}">
                      <a16:creationId xmlns:a16="http://schemas.microsoft.com/office/drawing/2014/main" id="{A4710D09-D2AE-7A4D-BAD3-54C247231F7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169589" y="1775577"/>
                  <a:ext cx="70089" cy="72000"/>
                </a:xfrm>
                <a:prstGeom prst="ellipse">
                  <a:avLst/>
                </a:prstGeom>
                <a:solidFill>
                  <a:srgbClr val="B8BB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</p:grpSp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6805D6CA-90D5-1349-92D9-796F866D69D9}"/>
                  </a:ext>
                </a:extLst>
              </p:cNvPr>
              <p:cNvSpPr/>
              <p:nvPr/>
            </p:nvSpPr>
            <p:spPr>
              <a:xfrm>
                <a:off x="7457035" y="609667"/>
                <a:ext cx="1152000" cy="46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dirty="0">
                    <a:solidFill>
                      <a:srgbClr val="5E6280"/>
                    </a:solidFill>
                    <a:latin typeface="Helvetica" pitchFamily="2" charset="0"/>
                    <a:cs typeface="Arial" panose="020B0604020202020204" pitchFamily="34" charset="0"/>
                  </a:rPr>
                  <a:t>App</a:t>
                </a:r>
                <a:endParaRPr kumimoji="1" lang="zh-CN" altLang="en-US" sz="1400" dirty="0">
                  <a:solidFill>
                    <a:srgbClr val="5E6280"/>
                  </a:solidFill>
                  <a:latin typeface="Helvetica" pitchFamily="2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0A4EF11A-0686-9F4F-8EED-A5852A59B0F6}"/>
                </a:ext>
              </a:extLst>
            </p:cNvPr>
            <p:cNvSpPr/>
            <p:nvPr/>
          </p:nvSpPr>
          <p:spPr>
            <a:xfrm>
              <a:off x="6468348" y="4556950"/>
              <a:ext cx="1152000" cy="479038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>
                  <a:solidFill>
                    <a:srgbClr val="737893"/>
                  </a:solidFill>
                  <a:latin typeface="Helvetica" pitchFamily="2" charset="0"/>
                  <a:cs typeface="Arial" panose="020B0604020202020204" pitchFamily="34" charset="0"/>
                </a:rPr>
                <a:t>Edge</a:t>
              </a:r>
              <a:endParaRPr kumimoji="1" lang="zh-CN" altLang="en-US" sz="1400" dirty="0">
                <a:solidFill>
                  <a:srgbClr val="737893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24539D17-5F4D-4744-9296-77B737C00D87}"/>
                </a:ext>
              </a:extLst>
            </p:cNvPr>
            <p:cNvSpPr txBox="1"/>
            <p:nvPr/>
          </p:nvSpPr>
          <p:spPr>
            <a:xfrm>
              <a:off x="1866942" y="4758989"/>
              <a:ext cx="5950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BCBDD0"/>
                  </a:solidFill>
                </a:rPr>
                <a:t>MQTT</a:t>
              </a:r>
              <a:endParaRPr kumimoji="1" lang="zh-CN" altLang="en-US" sz="1200" dirty="0">
                <a:solidFill>
                  <a:srgbClr val="BCBDD0"/>
                </a:solidFill>
              </a:endParaRPr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D048FA3D-FCB6-BA41-86DA-EC5C13276A2F}"/>
                </a:ext>
              </a:extLst>
            </p:cNvPr>
            <p:cNvSpPr/>
            <p:nvPr/>
          </p:nvSpPr>
          <p:spPr>
            <a:xfrm>
              <a:off x="1747297" y="5298295"/>
              <a:ext cx="9143969" cy="1399299"/>
            </a:xfrm>
            <a:prstGeom prst="rect">
              <a:avLst/>
            </a:prstGeom>
            <a:noFill/>
            <a:ln w="19050">
              <a:solidFill>
                <a:srgbClr val="D8D9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4853C6F3-DFA1-B64D-8B7B-5E5B24DFB4C0}"/>
                </a:ext>
              </a:extLst>
            </p:cNvPr>
            <p:cNvSpPr/>
            <p:nvPr/>
          </p:nvSpPr>
          <p:spPr>
            <a:xfrm>
              <a:off x="1882262" y="5383997"/>
              <a:ext cx="1361150" cy="1227895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 dirty="0">
                <a:solidFill>
                  <a:schemeClr val="bg1"/>
                </a:solidFill>
                <a:latin typeface="Helvetica Light" panose="020B0403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C30C9278-8265-C440-852E-BAA024D21B03}"/>
                </a:ext>
              </a:extLst>
            </p:cNvPr>
            <p:cNvSpPr/>
            <p:nvPr/>
          </p:nvSpPr>
          <p:spPr>
            <a:xfrm>
              <a:off x="3387256" y="5383997"/>
              <a:ext cx="1361150" cy="1227895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 dirty="0">
                <a:solidFill>
                  <a:schemeClr val="bg1"/>
                </a:solidFill>
                <a:latin typeface="Helvetica Light" panose="020B0403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D3866862-E394-2745-ACD6-A8F5A157A4F8}"/>
                </a:ext>
              </a:extLst>
            </p:cNvPr>
            <p:cNvSpPr/>
            <p:nvPr/>
          </p:nvSpPr>
          <p:spPr>
            <a:xfrm>
              <a:off x="4888797" y="5383997"/>
              <a:ext cx="1361150" cy="1227895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 dirty="0">
                <a:solidFill>
                  <a:schemeClr val="bg1"/>
                </a:solidFill>
                <a:latin typeface="Helvetica Light" panose="020B0403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84B87D5C-552E-E64C-A0F9-2E6AD3A8DCFF}"/>
                </a:ext>
              </a:extLst>
            </p:cNvPr>
            <p:cNvSpPr/>
            <p:nvPr/>
          </p:nvSpPr>
          <p:spPr>
            <a:xfrm>
              <a:off x="6397244" y="5383997"/>
              <a:ext cx="1361150" cy="1227895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 dirty="0">
                <a:solidFill>
                  <a:schemeClr val="bg1"/>
                </a:solidFill>
                <a:latin typeface="Helvetica Light" panose="020B0403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76BE27FF-F719-1A48-A9E5-2E323CD9BE55}"/>
                </a:ext>
              </a:extLst>
            </p:cNvPr>
            <p:cNvSpPr/>
            <p:nvPr/>
          </p:nvSpPr>
          <p:spPr>
            <a:xfrm>
              <a:off x="4969430" y="4199983"/>
              <a:ext cx="1152000" cy="479038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>
                  <a:solidFill>
                    <a:srgbClr val="737893"/>
                  </a:solidFill>
                  <a:latin typeface="Helvetica" pitchFamily="2" charset="0"/>
                  <a:cs typeface="Arial" panose="020B0604020202020204" pitchFamily="34" charset="0"/>
                </a:rPr>
                <a:t>Edge</a:t>
              </a:r>
              <a:endParaRPr kumimoji="1" lang="zh-CN" altLang="en-US" sz="1400" dirty="0">
                <a:solidFill>
                  <a:srgbClr val="737893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71" name="文本框 70">
              <a:extLst>
                <a:ext uri="{FF2B5EF4-FFF2-40B4-BE49-F238E27FC236}">
                  <a16:creationId xmlns:a16="http://schemas.microsoft.com/office/drawing/2014/main" id="{F726FB9A-1BC7-AD45-85B9-6B1D87BD1EE3}"/>
                </a:ext>
              </a:extLst>
            </p:cNvPr>
            <p:cNvSpPr txBox="1"/>
            <p:nvPr/>
          </p:nvSpPr>
          <p:spPr>
            <a:xfrm>
              <a:off x="854243" y="3889546"/>
              <a:ext cx="49244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kumimoji="1" lang="zh-CN" altLang="en-US" sz="1200" dirty="0">
                <a:solidFill>
                  <a:srgbClr val="BCBDD0"/>
                </a:solidFill>
              </a:endParaRPr>
            </a:p>
            <a:p>
              <a:r>
                <a:rPr kumimoji="1" lang="zh-CN" altLang="en-US" sz="1200" dirty="0" smtClean="0">
                  <a:solidFill>
                    <a:srgbClr val="BCBDD0"/>
                  </a:solidFill>
                </a:rPr>
                <a:t>设备</a:t>
              </a:r>
              <a:endParaRPr kumimoji="1" lang="en-US" altLang="zh-CN" sz="1200" dirty="0" smtClean="0">
                <a:solidFill>
                  <a:srgbClr val="BCBDD0"/>
                </a:solidFill>
              </a:endParaRPr>
            </a:p>
            <a:p>
              <a:r>
                <a:rPr kumimoji="1" lang="zh-CN" altLang="en-US" sz="1200" dirty="0" smtClean="0">
                  <a:solidFill>
                    <a:srgbClr val="BCBDD0"/>
                  </a:solidFill>
                </a:rPr>
                <a:t>注册</a:t>
              </a:r>
              <a:endParaRPr kumimoji="1" lang="en-US" altLang="zh-CN" sz="1200" dirty="0">
                <a:solidFill>
                  <a:srgbClr val="BCBDD0"/>
                </a:solidFill>
              </a:endParaRPr>
            </a:p>
            <a:p>
              <a:r>
                <a:rPr kumimoji="1" lang="zh-CN" altLang="en-US" sz="1200" dirty="0" smtClean="0">
                  <a:solidFill>
                    <a:srgbClr val="BCBDD0"/>
                  </a:solidFill>
                </a:rPr>
                <a:t>服务</a:t>
              </a:r>
              <a:endParaRPr kumimoji="1" lang="zh-CN" altLang="en-US" sz="1200" dirty="0">
                <a:solidFill>
                  <a:srgbClr val="BCBDD0"/>
                </a:solidFill>
              </a:endParaRPr>
            </a:p>
          </p:txBody>
        </p:sp>
        <p:cxnSp>
          <p:nvCxnSpPr>
            <p:cNvPr id="73" name="直线箭头连接符 72">
              <a:extLst>
                <a:ext uri="{FF2B5EF4-FFF2-40B4-BE49-F238E27FC236}">
                  <a16:creationId xmlns:a16="http://schemas.microsoft.com/office/drawing/2014/main" id="{B87C5C8C-D59B-7541-95BF-635655A64AEF}"/>
                </a:ext>
              </a:extLst>
            </p:cNvPr>
            <p:cNvCxnSpPr>
              <a:cxnSpLocks/>
              <a:stCxn id="53" idx="2"/>
              <a:endCxn id="95" idx="0"/>
            </p:cNvCxnSpPr>
            <p:nvPr/>
          </p:nvCxnSpPr>
          <p:spPr>
            <a:xfrm>
              <a:off x="6317597" y="959299"/>
              <a:ext cx="5160" cy="612993"/>
            </a:xfrm>
            <a:prstGeom prst="straightConnector1">
              <a:avLst/>
            </a:prstGeom>
            <a:ln w="19050">
              <a:solidFill>
                <a:srgbClr val="D8D9E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线箭头连接符 74">
              <a:extLst>
                <a:ext uri="{FF2B5EF4-FFF2-40B4-BE49-F238E27FC236}">
                  <a16:creationId xmlns:a16="http://schemas.microsoft.com/office/drawing/2014/main" id="{3AC71106-A475-3643-86EE-629B456A27D4}"/>
                </a:ext>
              </a:extLst>
            </p:cNvPr>
            <p:cNvCxnSpPr>
              <a:cxnSpLocks/>
              <a:endCxn id="63" idx="0"/>
            </p:cNvCxnSpPr>
            <p:nvPr/>
          </p:nvCxnSpPr>
          <p:spPr>
            <a:xfrm>
              <a:off x="7044348" y="4168709"/>
              <a:ext cx="0" cy="388241"/>
            </a:xfrm>
            <a:prstGeom prst="straightConnector1">
              <a:avLst/>
            </a:prstGeom>
            <a:ln w="19050">
              <a:solidFill>
                <a:srgbClr val="D8D9E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线箭头连接符 75">
              <a:extLst>
                <a:ext uri="{FF2B5EF4-FFF2-40B4-BE49-F238E27FC236}">
                  <a16:creationId xmlns:a16="http://schemas.microsoft.com/office/drawing/2014/main" id="{E1629BCC-C4F1-CE48-BC4A-ED165CC6DE9C}"/>
                </a:ext>
              </a:extLst>
            </p:cNvPr>
            <p:cNvCxnSpPr>
              <a:cxnSpLocks/>
              <a:stCxn id="63" idx="2"/>
            </p:cNvCxnSpPr>
            <p:nvPr/>
          </p:nvCxnSpPr>
          <p:spPr>
            <a:xfrm>
              <a:off x="7044348" y="5035988"/>
              <a:ext cx="0" cy="259269"/>
            </a:xfrm>
            <a:prstGeom prst="straightConnector1">
              <a:avLst/>
            </a:prstGeom>
            <a:ln w="19050">
              <a:solidFill>
                <a:srgbClr val="D8D9E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线箭头连接符 76">
              <a:extLst>
                <a:ext uri="{FF2B5EF4-FFF2-40B4-BE49-F238E27FC236}">
                  <a16:creationId xmlns:a16="http://schemas.microsoft.com/office/drawing/2014/main" id="{61658543-6B6F-E543-B863-3B0F31BE6A5C}"/>
                </a:ext>
              </a:extLst>
            </p:cNvPr>
            <p:cNvCxnSpPr>
              <a:cxnSpLocks/>
              <a:stCxn id="70" idx="2"/>
            </p:cNvCxnSpPr>
            <p:nvPr/>
          </p:nvCxnSpPr>
          <p:spPr>
            <a:xfrm>
              <a:off x="5545430" y="4679021"/>
              <a:ext cx="0" cy="640326"/>
            </a:xfrm>
            <a:prstGeom prst="straightConnector1">
              <a:avLst/>
            </a:prstGeom>
            <a:ln w="19050">
              <a:solidFill>
                <a:srgbClr val="D8D9E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7C8857AA-6356-0F4F-97E3-44C3F32094A7}"/>
                </a:ext>
              </a:extLst>
            </p:cNvPr>
            <p:cNvSpPr txBox="1"/>
            <p:nvPr/>
          </p:nvSpPr>
          <p:spPr>
            <a:xfrm>
              <a:off x="2290968" y="5952860"/>
              <a:ext cx="543739" cy="3173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1880"/>
                </a:lnSpc>
              </a:pPr>
              <a:r>
                <a:rPr kumimoji="1" lang="zh-CN" altLang="en-US" sz="1400" dirty="0">
                  <a:solidFill>
                    <a:srgbClr val="737893"/>
                  </a:solidFill>
                  <a:latin typeface="Helvetica" pitchFamily="2" charset="0"/>
                  <a:cs typeface="Arial" panose="020B0604020202020204" pitchFamily="34" charset="0"/>
                </a:rPr>
                <a:t>设备</a:t>
              </a:r>
              <a:endParaRPr kumimoji="1" lang="zh-CN" altLang="en-US" sz="1400" dirty="0">
                <a:solidFill>
                  <a:srgbClr val="737893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79" name="文本框 78">
              <a:extLst>
                <a:ext uri="{FF2B5EF4-FFF2-40B4-BE49-F238E27FC236}">
                  <a16:creationId xmlns:a16="http://schemas.microsoft.com/office/drawing/2014/main" id="{15F282D0-CA43-2D44-9720-FE17556D2B3B}"/>
                </a:ext>
              </a:extLst>
            </p:cNvPr>
            <p:cNvSpPr txBox="1"/>
            <p:nvPr/>
          </p:nvSpPr>
          <p:spPr>
            <a:xfrm>
              <a:off x="3523155" y="5962388"/>
              <a:ext cx="1082348" cy="3173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1880"/>
                </a:lnSpc>
              </a:pPr>
              <a:r>
                <a:rPr kumimoji="1" lang="zh-CN" altLang="en-US" sz="1400" dirty="0">
                  <a:solidFill>
                    <a:srgbClr val="737893"/>
                  </a:solidFill>
                  <a:latin typeface="Helvetica" pitchFamily="2" charset="0"/>
                  <a:cs typeface="Arial" panose="020B0604020202020204" pitchFamily="34" charset="0"/>
                </a:rPr>
                <a:t>第三</a:t>
              </a:r>
              <a:r>
                <a:rPr kumimoji="1" lang="zh-CN" altLang="en-US" sz="1400" dirty="0" smtClean="0">
                  <a:solidFill>
                    <a:srgbClr val="737893"/>
                  </a:solidFill>
                  <a:latin typeface="Helvetica" pitchFamily="2" charset="0"/>
                  <a:cs typeface="Arial" panose="020B0604020202020204" pitchFamily="34" charset="0"/>
                </a:rPr>
                <a:t>方系统</a:t>
              </a:r>
              <a:endParaRPr kumimoji="1" lang="zh-CN" altLang="en-US" sz="1400" dirty="0">
                <a:solidFill>
                  <a:srgbClr val="737893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80" name="文本框 79">
              <a:extLst>
                <a:ext uri="{FF2B5EF4-FFF2-40B4-BE49-F238E27FC236}">
                  <a16:creationId xmlns:a16="http://schemas.microsoft.com/office/drawing/2014/main" id="{E6FA6636-EC32-A84C-B8A7-2752FF0F8977}"/>
                </a:ext>
              </a:extLst>
            </p:cNvPr>
            <p:cNvSpPr txBox="1"/>
            <p:nvPr/>
          </p:nvSpPr>
          <p:spPr>
            <a:xfrm>
              <a:off x="5297504" y="5952860"/>
              <a:ext cx="543739" cy="3173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1880"/>
                </a:lnSpc>
              </a:pPr>
              <a:r>
                <a:rPr kumimoji="1" lang="zh-CN" altLang="en-US" sz="1400" dirty="0">
                  <a:solidFill>
                    <a:srgbClr val="737893"/>
                  </a:solidFill>
                  <a:latin typeface="Helvetica" pitchFamily="2" charset="0"/>
                  <a:cs typeface="Arial" panose="020B0604020202020204" pitchFamily="34" charset="0"/>
                </a:rPr>
                <a:t>设备</a:t>
              </a:r>
              <a:endParaRPr kumimoji="1" lang="zh-CN" altLang="en-US" sz="1400" dirty="0">
                <a:solidFill>
                  <a:srgbClr val="737893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81" name="文本框 80">
              <a:extLst>
                <a:ext uri="{FF2B5EF4-FFF2-40B4-BE49-F238E27FC236}">
                  <a16:creationId xmlns:a16="http://schemas.microsoft.com/office/drawing/2014/main" id="{9AC5054F-27F5-2649-87F5-AA663D32E831}"/>
                </a:ext>
              </a:extLst>
            </p:cNvPr>
            <p:cNvSpPr txBox="1"/>
            <p:nvPr/>
          </p:nvSpPr>
          <p:spPr>
            <a:xfrm>
              <a:off x="6536647" y="5952860"/>
              <a:ext cx="1082348" cy="3173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1880"/>
                </a:lnSpc>
              </a:pPr>
              <a:r>
                <a:rPr kumimoji="1" lang="zh-CN" altLang="en-US" sz="1400" dirty="0">
                  <a:solidFill>
                    <a:srgbClr val="737893"/>
                  </a:solidFill>
                  <a:latin typeface="Helvetica" pitchFamily="2" charset="0"/>
                  <a:cs typeface="Arial" panose="020B0604020202020204" pitchFamily="34" charset="0"/>
                </a:rPr>
                <a:t>第三方系统</a:t>
              </a:r>
              <a:endParaRPr kumimoji="1" lang="zh-CN" altLang="en-US" sz="1400" dirty="0">
                <a:solidFill>
                  <a:srgbClr val="737893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pic>
          <p:nvPicPr>
            <p:cNvPr id="82" name="图形 81">
              <a:extLst>
                <a:ext uri="{FF2B5EF4-FFF2-40B4-BE49-F238E27FC236}">
                  <a16:creationId xmlns:a16="http://schemas.microsoft.com/office/drawing/2014/main" id="{8591D811-3113-7E47-B446-808D74F8F2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2400837" y="5570455"/>
              <a:ext cx="324000" cy="324000"/>
            </a:xfrm>
            <a:prstGeom prst="rect">
              <a:avLst/>
            </a:prstGeom>
          </p:spPr>
        </p:pic>
        <p:pic>
          <p:nvPicPr>
            <p:cNvPr id="83" name="图形 82">
              <a:extLst>
                <a:ext uri="{FF2B5EF4-FFF2-40B4-BE49-F238E27FC236}">
                  <a16:creationId xmlns:a16="http://schemas.microsoft.com/office/drawing/2014/main" id="{149E8586-8B0C-9641-B51D-B8508541469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3905831" y="5570455"/>
              <a:ext cx="324000" cy="324000"/>
            </a:xfrm>
            <a:prstGeom prst="rect">
              <a:avLst/>
            </a:prstGeom>
          </p:spPr>
        </p:pic>
        <p:pic>
          <p:nvPicPr>
            <p:cNvPr id="84" name="图形 83">
              <a:extLst>
                <a:ext uri="{FF2B5EF4-FFF2-40B4-BE49-F238E27FC236}">
                  <a16:creationId xmlns:a16="http://schemas.microsoft.com/office/drawing/2014/main" id="{09DC9538-44DE-B347-82E7-3E726CA678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5407372" y="5570455"/>
              <a:ext cx="324000" cy="324000"/>
            </a:xfrm>
            <a:prstGeom prst="rect">
              <a:avLst/>
            </a:prstGeom>
          </p:spPr>
        </p:pic>
        <p:pic>
          <p:nvPicPr>
            <p:cNvPr id="85" name="图形 84">
              <a:extLst>
                <a:ext uri="{FF2B5EF4-FFF2-40B4-BE49-F238E27FC236}">
                  <a16:creationId xmlns:a16="http://schemas.microsoft.com/office/drawing/2014/main" id="{0A600157-5F1A-1341-92E2-F0050C5165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6915819" y="5570455"/>
              <a:ext cx="324000" cy="324000"/>
            </a:xfrm>
            <a:prstGeom prst="rect">
              <a:avLst/>
            </a:prstGeom>
          </p:spPr>
        </p:pic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BBDA6AD2-2C1E-F341-AD8D-AA3B36AA85F8}"/>
                </a:ext>
              </a:extLst>
            </p:cNvPr>
            <p:cNvSpPr/>
            <p:nvPr/>
          </p:nvSpPr>
          <p:spPr>
            <a:xfrm>
              <a:off x="7905358" y="5383997"/>
              <a:ext cx="1361150" cy="1227895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 dirty="0">
                <a:solidFill>
                  <a:schemeClr val="bg1"/>
                </a:solidFill>
                <a:latin typeface="Helvetica Light" panose="020B0403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7" name="矩形 86">
              <a:extLst>
                <a:ext uri="{FF2B5EF4-FFF2-40B4-BE49-F238E27FC236}">
                  <a16:creationId xmlns:a16="http://schemas.microsoft.com/office/drawing/2014/main" id="{23266928-0A34-F145-932E-ECAFAF945E59}"/>
                </a:ext>
              </a:extLst>
            </p:cNvPr>
            <p:cNvSpPr/>
            <p:nvPr/>
          </p:nvSpPr>
          <p:spPr>
            <a:xfrm>
              <a:off x="9413805" y="5383997"/>
              <a:ext cx="1361150" cy="1227895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 dirty="0">
                <a:solidFill>
                  <a:schemeClr val="bg1"/>
                </a:solidFill>
                <a:latin typeface="Helvetica Light" panose="020B0403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8" name="文本框 87">
              <a:extLst>
                <a:ext uri="{FF2B5EF4-FFF2-40B4-BE49-F238E27FC236}">
                  <a16:creationId xmlns:a16="http://schemas.microsoft.com/office/drawing/2014/main" id="{B4B4672F-E3A9-5E42-B791-67810C7318C9}"/>
                </a:ext>
              </a:extLst>
            </p:cNvPr>
            <p:cNvSpPr txBox="1"/>
            <p:nvPr/>
          </p:nvSpPr>
          <p:spPr>
            <a:xfrm>
              <a:off x="8314065" y="5952860"/>
              <a:ext cx="543739" cy="3173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1880"/>
                </a:lnSpc>
              </a:pPr>
              <a:r>
                <a:rPr kumimoji="1" lang="zh-CN" altLang="en-US" sz="1400" dirty="0">
                  <a:solidFill>
                    <a:srgbClr val="737893"/>
                  </a:solidFill>
                  <a:latin typeface="Helvetica" pitchFamily="2" charset="0"/>
                  <a:cs typeface="Arial" panose="020B0604020202020204" pitchFamily="34" charset="0"/>
                </a:rPr>
                <a:t>设备</a:t>
              </a:r>
              <a:endParaRPr kumimoji="1" lang="zh-CN" altLang="en-US" sz="1400" dirty="0">
                <a:solidFill>
                  <a:srgbClr val="737893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89" name="文本框 88">
              <a:extLst>
                <a:ext uri="{FF2B5EF4-FFF2-40B4-BE49-F238E27FC236}">
                  <a16:creationId xmlns:a16="http://schemas.microsoft.com/office/drawing/2014/main" id="{87BC3514-081C-BB47-8214-6C867D1C955F}"/>
                </a:ext>
              </a:extLst>
            </p:cNvPr>
            <p:cNvSpPr txBox="1"/>
            <p:nvPr/>
          </p:nvSpPr>
          <p:spPr>
            <a:xfrm>
              <a:off x="9553208" y="5952860"/>
              <a:ext cx="1082348" cy="3173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1880"/>
                </a:lnSpc>
              </a:pPr>
              <a:r>
                <a:rPr kumimoji="1" lang="zh-CN" altLang="en-US" sz="1400" dirty="0">
                  <a:solidFill>
                    <a:srgbClr val="737893"/>
                  </a:solidFill>
                  <a:latin typeface="Helvetica" pitchFamily="2" charset="0"/>
                  <a:cs typeface="Arial" panose="020B0604020202020204" pitchFamily="34" charset="0"/>
                </a:rPr>
                <a:t>第三方系统</a:t>
              </a:r>
              <a:endParaRPr kumimoji="1" lang="zh-CN" altLang="en-US" sz="1400" dirty="0">
                <a:solidFill>
                  <a:srgbClr val="737893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pic>
          <p:nvPicPr>
            <p:cNvPr id="90" name="图形 89">
              <a:extLst>
                <a:ext uri="{FF2B5EF4-FFF2-40B4-BE49-F238E27FC236}">
                  <a16:creationId xmlns:a16="http://schemas.microsoft.com/office/drawing/2014/main" id="{C96D6FC2-89BE-B240-B212-A7706A12CB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8423933" y="5570455"/>
              <a:ext cx="324000" cy="324000"/>
            </a:xfrm>
            <a:prstGeom prst="rect">
              <a:avLst/>
            </a:prstGeom>
          </p:spPr>
        </p:pic>
        <p:pic>
          <p:nvPicPr>
            <p:cNvPr id="91" name="图形 90">
              <a:extLst>
                <a:ext uri="{FF2B5EF4-FFF2-40B4-BE49-F238E27FC236}">
                  <a16:creationId xmlns:a16="http://schemas.microsoft.com/office/drawing/2014/main" id="{FE83F533-C6D8-EA4E-BECF-D55111E58C7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9932380" y="5570455"/>
              <a:ext cx="324000" cy="324000"/>
            </a:xfrm>
            <a:prstGeom prst="rect">
              <a:avLst/>
            </a:prstGeom>
          </p:spPr>
        </p:pic>
        <p:sp>
          <p:nvSpPr>
            <p:cNvPr id="95" name="矩形 94">
              <a:extLst>
                <a:ext uri="{FF2B5EF4-FFF2-40B4-BE49-F238E27FC236}">
                  <a16:creationId xmlns:a16="http://schemas.microsoft.com/office/drawing/2014/main" id="{43E1C17F-E4CE-7F4B-910C-196374DA5E9E}"/>
                </a:ext>
              </a:extLst>
            </p:cNvPr>
            <p:cNvSpPr/>
            <p:nvPr/>
          </p:nvSpPr>
          <p:spPr>
            <a:xfrm>
              <a:off x="1747297" y="1572292"/>
              <a:ext cx="9150919" cy="540855"/>
            </a:xfrm>
            <a:prstGeom prst="rect">
              <a:avLst/>
            </a:prstGeom>
            <a:solidFill>
              <a:srgbClr val="F5F5F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b="1" dirty="0">
                  <a:solidFill>
                    <a:srgbClr val="5E6280"/>
                  </a:solidFill>
                  <a:latin typeface="Helvetica" pitchFamily="2" charset="0"/>
                </a:rPr>
                <a:t>API</a:t>
              </a:r>
              <a:r>
                <a:rPr kumimoji="1" lang="zh-CN" altLang="en-US" sz="1600" b="1" dirty="0">
                  <a:solidFill>
                    <a:srgbClr val="5E6280"/>
                  </a:solidFill>
                  <a:latin typeface="Helvetica" pitchFamily="2" charset="0"/>
                </a:rPr>
                <a:t> </a:t>
              </a:r>
              <a:r>
                <a:rPr kumimoji="1" lang="en-US" altLang="zh-CN" sz="1600" b="1" dirty="0">
                  <a:solidFill>
                    <a:srgbClr val="5E6280"/>
                  </a:solidFill>
                  <a:latin typeface="Helvetica" pitchFamily="2" charset="0"/>
                </a:rPr>
                <a:t>G</a:t>
              </a:r>
              <a:r>
                <a:rPr kumimoji="1" lang="en-US" altLang="zh-CN" sz="1600" b="1" dirty="0" smtClean="0">
                  <a:solidFill>
                    <a:srgbClr val="5E6280"/>
                  </a:solidFill>
                  <a:latin typeface="Helvetica" pitchFamily="2" charset="0"/>
                </a:rPr>
                <a:t>ateway</a:t>
              </a:r>
              <a:endParaRPr kumimoji="1" lang="zh-CN" altLang="en-US" sz="1600" b="1" dirty="0">
                <a:solidFill>
                  <a:srgbClr val="5E6280"/>
                </a:solidFill>
                <a:latin typeface="Helvetica" pitchFamily="2" charset="0"/>
              </a:endParaRPr>
            </a:p>
          </p:txBody>
        </p:sp>
        <p:sp>
          <p:nvSpPr>
            <p:cNvPr id="98" name="矩形 97">
              <a:extLst>
                <a:ext uri="{FF2B5EF4-FFF2-40B4-BE49-F238E27FC236}">
                  <a16:creationId xmlns:a16="http://schemas.microsoft.com/office/drawing/2014/main" id="{244CF6B1-51B4-F845-87F6-F710BF453BEB}"/>
                </a:ext>
              </a:extLst>
            </p:cNvPr>
            <p:cNvSpPr/>
            <p:nvPr/>
          </p:nvSpPr>
          <p:spPr>
            <a:xfrm>
              <a:off x="2042936" y="400895"/>
              <a:ext cx="1152000" cy="46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>
                  <a:solidFill>
                    <a:srgbClr val="5E6280"/>
                  </a:solidFill>
                  <a:latin typeface="Helvetica" pitchFamily="2" charset="0"/>
                  <a:cs typeface="Arial" panose="020B0604020202020204" pitchFamily="34" charset="0"/>
                </a:rPr>
                <a:t>App</a:t>
              </a:r>
              <a:endParaRPr kumimoji="1" lang="zh-CN" altLang="en-US" sz="1400" dirty="0">
                <a:solidFill>
                  <a:srgbClr val="5E6280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99" name="矩形 98">
              <a:extLst>
                <a:ext uri="{FF2B5EF4-FFF2-40B4-BE49-F238E27FC236}">
                  <a16:creationId xmlns:a16="http://schemas.microsoft.com/office/drawing/2014/main" id="{C628B3CF-B957-154C-9A74-67404ABC4CED}"/>
                </a:ext>
              </a:extLst>
            </p:cNvPr>
            <p:cNvSpPr/>
            <p:nvPr/>
          </p:nvSpPr>
          <p:spPr>
            <a:xfrm>
              <a:off x="9473045" y="400895"/>
              <a:ext cx="1152000" cy="46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>
                  <a:solidFill>
                    <a:srgbClr val="5E6280"/>
                  </a:solidFill>
                  <a:latin typeface="Helvetica" pitchFamily="2" charset="0"/>
                  <a:cs typeface="Arial" panose="020B0604020202020204" pitchFamily="34" charset="0"/>
                </a:rPr>
                <a:t>App</a:t>
              </a:r>
              <a:endParaRPr kumimoji="1" lang="zh-CN" altLang="en-US" sz="1400" dirty="0">
                <a:solidFill>
                  <a:srgbClr val="5E6280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00" name="矩形 99">
              <a:extLst>
                <a:ext uri="{FF2B5EF4-FFF2-40B4-BE49-F238E27FC236}">
                  <a16:creationId xmlns:a16="http://schemas.microsoft.com/office/drawing/2014/main" id="{6715F977-B08E-AF45-AD3C-03E2408AD512}"/>
                </a:ext>
              </a:extLst>
            </p:cNvPr>
            <p:cNvSpPr/>
            <p:nvPr/>
          </p:nvSpPr>
          <p:spPr>
            <a:xfrm>
              <a:off x="1740345" y="3619867"/>
              <a:ext cx="7526163" cy="540855"/>
            </a:xfrm>
            <a:prstGeom prst="rect">
              <a:avLst/>
            </a:prstGeom>
            <a:solidFill>
              <a:srgbClr val="F5F5F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b="1" dirty="0">
                  <a:solidFill>
                    <a:srgbClr val="5E6280"/>
                  </a:solidFill>
                  <a:latin typeface="Helvetica" pitchFamily="2" charset="0"/>
                </a:rPr>
                <a:t>IoT</a:t>
              </a:r>
              <a:r>
                <a:rPr kumimoji="1" lang="zh-CN" altLang="en-US" sz="1600" b="1" dirty="0">
                  <a:solidFill>
                    <a:srgbClr val="5E6280"/>
                  </a:solidFill>
                  <a:latin typeface="Helvetica" pitchFamily="2" charset="0"/>
                </a:rPr>
                <a:t> </a:t>
              </a:r>
              <a:r>
                <a:rPr kumimoji="1" lang="en-US" altLang="zh-CN" sz="1600" b="1" dirty="0">
                  <a:solidFill>
                    <a:srgbClr val="5E6280"/>
                  </a:solidFill>
                  <a:latin typeface="Helvetica" pitchFamily="2" charset="0"/>
                </a:rPr>
                <a:t>Hub</a:t>
              </a:r>
              <a:endParaRPr kumimoji="1" lang="zh-CN" altLang="en-US" sz="1600" b="1" dirty="0">
                <a:solidFill>
                  <a:srgbClr val="5E6280"/>
                </a:solidFill>
                <a:latin typeface="Helvetica" pitchFamily="2" charset="0"/>
              </a:endParaRPr>
            </a:p>
          </p:txBody>
        </p:sp>
        <p:cxnSp>
          <p:nvCxnSpPr>
            <p:cNvPr id="101" name="直线箭头连接符 100">
              <a:extLst>
                <a:ext uri="{FF2B5EF4-FFF2-40B4-BE49-F238E27FC236}">
                  <a16:creationId xmlns:a16="http://schemas.microsoft.com/office/drawing/2014/main" id="{48F1D16D-E86D-D441-9B26-5EF0A7C261CC}"/>
                </a:ext>
              </a:extLst>
            </p:cNvPr>
            <p:cNvCxnSpPr>
              <a:cxnSpLocks/>
            </p:cNvCxnSpPr>
            <p:nvPr/>
          </p:nvCxnSpPr>
          <p:spPr>
            <a:xfrm>
              <a:off x="2561217" y="4142792"/>
              <a:ext cx="0" cy="1155503"/>
            </a:xfrm>
            <a:prstGeom prst="straightConnector1">
              <a:avLst/>
            </a:prstGeom>
            <a:ln w="19050">
              <a:solidFill>
                <a:srgbClr val="D8D9E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矩形 103">
              <a:extLst>
                <a:ext uri="{FF2B5EF4-FFF2-40B4-BE49-F238E27FC236}">
                  <a16:creationId xmlns:a16="http://schemas.microsoft.com/office/drawing/2014/main" id="{CFF4B532-0D85-DC41-BFB2-EEC77FA3AC7E}"/>
                </a:ext>
              </a:extLst>
            </p:cNvPr>
            <p:cNvSpPr/>
            <p:nvPr/>
          </p:nvSpPr>
          <p:spPr>
            <a:xfrm>
              <a:off x="9413805" y="3619866"/>
              <a:ext cx="1475097" cy="540855"/>
            </a:xfrm>
            <a:prstGeom prst="rect">
              <a:avLst/>
            </a:prstGeom>
            <a:solidFill>
              <a:srgbClr val="F5F5F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5E6280"/>
                  </a:solidFill>
                  <a:latin typeface="Helvetica" pitchFamily="2" charset="0"/>
                </a:rPr>
                <a:t>Cloud</a:t>
              </a:r>
              <a:r>
                <a:rPr lang="zh-CN" altLang="en-US" sz="1600" b="1" dirty="0">
                  <a:solidFill>
                    <a:srgbClr val="5E6280"/>
                  </a:solidFill>
                  <a:latin typeface="Helvetica" pitchFamily="2" charset="0"/>
                </a:rPr>
                <a:t> </a:t>
              </a:r>
              <a:r>
                <a:rPr lang="en-US" altLang="zh-CN" sz="1600" b="1" dirty="0" smtClean="0">
                  <a:solidFill>
                    <a:srgbClr val="5E6280"/>
                  </a:solidFill>
                  <a:latin typeface="Helvetica" pitchFamily="2" charset="0"/>
                </a:rPr>
                <a:t>Edge</a:t>
              </a:r>
            </a:p>
            <a:p>
              <a:pPr algn="ctr"/>
              <a:r>
                <a:rPr lang="zh-CN" altLang="en-US" sz="1600" b="1" dirty="0">
                  <a:solidFill>
                    <a:srgbClr val="5E6280"/>
                  </a:solidFill>
                  <a:latin typeface="Helvetica" pitchFamily="2" charset="0"/>
                </a:rPr>
                <a:t>集群</a:t>
              </a:r>
              <a:endParaRPr lang="en-US" altLang="zh-CN" sz="1600" b="1" dirty="0" smtClean="0">
                <a:solidFill>
                  <a:srgbClr val="5E6280"/>
                </a:solidFill>
                <a:latin typeface="Helvetica" pitchFamily="2" charset="0"/>
              </a:endParaRPr>
            </a:p>
          </p:txBody>
        </p:sp>
        <p:sp>
          <p:nvSpPr>
            <p:cNvPr id="105" name="矩形 104">
              <a:extLst>
                <a:ext uri="{FF2B5EF4-FFF2-40B4-BE49-F238E27FC236}">
                  <a16:creationId xmlns:a16="http://schemas.microsoft.com/office/drawing/2014/main" id="{7497A709-4168-C849-938F-34A76F4A384D}"/>
                </a:ext>
              </a:extLst>
            </p:cNvPr>
            <p:cNvSpPr/>
            <p:nvPr/>
          </p:nvSpPr>
          <p:spPr>
            <a:xfrm>
              <a:off x="7988006" y="4551300"/>
              <a:ext cx="1152000" cy="479038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>
                  <a:solidFill>
                    <a:srgbClr val="737893"/>
                  </a:solidFill>
                  <a:latin typeface="Helvetica" pitchFamily="2" charset="0"/>
                  <a:cs typeface="Arial" panose="020B0604020202020204" pitchFamily="34" charset="0"/>
                </a:rPr>
                <a:t>Edge</a:t>
              </a:r>
              <a:endParaRPr kumimoji="1" lang="zh-CN" altLang="en-US" sz="1400" dirty="0">
                <a:solidFill>
                  <a:srgbClr val="737893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cxnSp>
          <p:nvCxnSpPr>
            <p:cNvPr id="106" name="直线箭头连接符 105">
              <a:extLst>
                <a:ext uri="{FF2B5EF4-FFF2-40B4-BE49-F238E27FC236}">
                  <a16:creationId xmlns:a16="http://schemas.microsoft.com/office/drawing/2014/main" id="{551C6FD1-2DFD-7943-8169-931CD3FD7DBB}"/>
                </a:ext>
              </a:extLst>
            </p:cNvPr>
            <p:cNvCxnSpPr>
              <a:cxnSpLocks/>
              <a:endCxn id="105" idx="0"/>
            </p:cNvCxnSpPr>
            <p:nvPr/>
          </p:nvCxnSpPr>
          <p:spPr>
            <a:xfrm>
              <a:off x="8564006" y="4163059"/>
              <a:ext cx="0" cy="388241"/>
            </a:xfrm>
            <a:prstGeom prst="straightConnector1">
              <a:avLst/>
            </a:prstGeom>
            <a:ln w="19050">
              <a:solidFill>
                <a:srgbClr val="D8D9E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线箭头连接符 106">
              <a:extLst>
                <a:ext uri="{FF2B5EF4-FFF2-40B4-BE49-F238E27FC236}">
                  <a16:creationId xmlns:a16="http://schemas.microsoft.com/office/drawing/2014/main" id="{52ABDF32-6730-6346-ADA5-E809E48852AD}"/>
                </a:ext>
              </a:extLst>
            </p:cNvPr>
            <p:cNvCxnSpPr>
              <a:cxnSpLocks/>
              <a:stCxn id="105" idx="2"/>
            </p:cNvCxnSpPr>
            <p:nvPr/>
          </p:nvCxnSpPr>
          <p:spPr>
            <a:xfrm>
              <a:off x="8564006" y="5030338"/>
              <a:ext cx="0" cy="259269"/>
            </a:xfrm>
            <a:prstGeom prst="straightConnector1">
              <a:avLst/>
            </a:prstGeom>
            <a:ln w="19050">
              <a:solidFill>
                <a:srgbClr val="D8D9E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矩形 107">
              <a:extLst>
                <a:ext uri="{FF2B5EF4-FFF2-40B4-BE49-F238E27FC236}">
                  <a16:creationId xmlns:a16="http://schemas.microsoft.com/office/drawing/2014/main" id="{A5864BF9-E2D1-E74C-BFA3-39A62458868B}"/>
                </a:ext>
              </a:extLst>
            </p:cNvPr>
            <p:cNvSpPr/>
            <p:nvPr/>
          </p:nvSpPr>
          <p:spPr>
            <a:xfrm>
              <a:off x="3435093" y="4196700"/>
              <a:ext cx="1152000" cy="479038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>
                  <a:solidFill>
                    <a:srgbClr val="737893"/>
                  </a:solidFill>
                  <a:latin typeface="Helvetica" pitchFamily="2" charset="0"/>
                  <a:cs typeface="Arial" panose="020B0604020202020204" pitchFamily="34" charset="0"/>
                </a:rPr>
                <a:t>Edge</a:t>
              </a:r>
              <a:endParaRPr kumimoji="1" lang="zh-CN" altLang="en-US" sz="1400" dirty="0">
                <a:solidFill>
                  <a:srgbClr val="737893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cxnSp>
          <p:nvCxnSpPr>
            <p:cNvPr id="109" name="直线箭头连接符 108">
              <a:extLst>
                <a:ext uri="{FF2B5EF4-FFF2-40B4-BE49-F238E27FC236}">
                  <a16:creationId xmlns:a16="http://schemas.microsoft.com/office/drawing/2014/main" id="{001884AA-0CD4-7643-B5F6-2D1DDF31BB39}"/>
                </a:ext>
              </a:extLst>
            </p:cNvPr>
            <p:cNvCxnSpPr>
              <a:cxnSpLocks/>
              <a:stCxn id="108" idx="2"/>
            </p:cNvCxnSpPr>
            <p:nvPr/>
          </p:nvCxnSpPr>
          <p:spPr>
            <a:xfrm>
              <a:off x="4011093" y="4675738"/>
              <a:ext cx="0" cy="640326"/>
            </a:xfrm>
            <a:prstGeom prst="straightConnector1">
              <a:avLst/>
            </a:prstGeom>
            <a:ln w="19050">
              <a:solidFill>
                <a:srgbClr val="D8D9E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线箭头连接符 110">
              <a:extLst>
                <a:ext uri="{FF2B5EF4-FFF2-40B4-BE49-F238E27FC236}">
                  <a16:creationId xmlns:a16="http://schemas.microsoft.com/office/drawing/2014/main" id="{416D3B23-A72C-FE4B-A86B-FC46315A9FEC}"/>
                </a:ext>
              </a:extLst>
            </p:cNvPr>
            <p:cNvCxnSpPr>
              <a:cxnSpLocks/>
            </p:cNvCxnSpPr>
            <p:nvPr/>
          </p:nvCxnSpPr>
          <p:spPr>
            <a:xfrm>
              <a:off x="10064676" y="4134104"/>
              <a:ext cx="0" cy="1155503"/>
            </a:xfrm>
            <a:prstGeom prst="straightConnector1">
              <a:avLst/>
            </a:prstGeom>
            <a:ln w="19050">
              <a:solidFill>
                <a:srgbClr val="D8D9E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线箭头连接符 111">
              <a:extLst>
                <a:ext uri="{FF2B5EF4-FFF2-40B4-BE49-F238E27FC236}">
                  <a16:creationId xmlns:a16="http://schemas.microsoft.com/office/drawing/2014/main" id="{20843FEB-7DB4-154C-B5B1-1AA358351A9C}"/>
                </a:ext>
              </a:extLst>
            </p:cNvPr>
            <p:cNvCxnSpPr>
              <a:cxnSpLocks/>
            </p:cNvCxnSpPr>
            <p:nvPr/>
          </p:nvCxnSpPr>
          <p:spPr>
            <a:xfrm>
              <a:off x="8564006" y="3259579"/>
              <a:ext cx="0" cy="388241"/>
            </a:xfrm>
            <a:prstGeom prst="straightConnector1">
              <a:avLst/>
            </a:prstGeom>
            <a:ln w="19050">
              <a:solidFill>
                <a:srgbClr val="D8D9E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线箭头连接符 112">
              <a:extLst>
                <a:ext uri="{FF2B5EF4-FFF2-40B4-BE49-F238E27FC236}">
                  <a16:creationId xmlns:a16="http://schemas.microsoft.com/office/drawing/2014/main" id="{63584301-570C-4E40-87F8-53F201EF4C86}"/>
                </a:ext>
              </a:extLst>
            </p:cNvPr>
            <p:cNvCxnSpPr>
              <a:cxnSpLocks/>
            </p:cNvCxnSpPr>
            <p:nvPr/>
          </p:nvCxnSpPr>
          <p:spPr>
            <a:xfrm>
              <a:off x="2549506" y="3231625"/>
              <a:ext cx="0" cy="388241"/>
            </a:xfrm>
            <a:prstGeom prst="straightConnector1">
              <a:avLst/>
            </a:prstGeom>
            <a:ln w="19050">
              <a:solidFill>
                <a:srgbClr val="D8D9E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线箭头连接符 113">
              <a:extLst>
                <a:ext uri="{FF2B5EF4-FFF2-40B4-BE49-F238E27FC236}">
                  <a16:creationId xmlns:a16="http://schemas.microsoft.com/office/drawing/2014/main" id="{10BA67CB-5553-9844-A54D-411C88F670C5}"/>
                </a:ext>
              </a:extLst>
            </p:cNvPr>
            <p:cNvCxnSpPr>
              <a:cxnSpLocks/>
            </p:cNvCxnSpPr>
            <p:nvPr/>
          </p:nvCxnSpPr>
          <p:spPr>
            <a:xfrm>
              <a:off x="4011093" y="3231625"/>
              <a:ext cx="0" cy="388241"/>
            </a:xfrm>
            <a:prstGeom prst="straightConnector1">
              <a:avLst/>
            </a:prstGeom>
            <a:ln w="19050">
              <a:solidFill>
                <a:srgbClr val="D8D9E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线箭头连接符 114">
              <a:extLst>
                <a:ext uri="{FF2B5EF4-FFF2-40B4-BE49-F238E27FC236}">
                  <a16:creationId xmlns:a16="http://schemas.microsoft.com/office/drawing/2014/main" id="{79411979-FA59-6B42-A824-6F7248CF8317}"/>
                </a:ext>
              </a:extLst>
            </p:cNvPr>
            <p:cNvCxnSpPr>
              <a:cxnSpLocks/>
            </p:cNvCxnSpPr>
            <p:nvPr/>
          </p:nvCxnSpPr>
          <p:spPr>
            <a:xfrm>
              <a:off x="7044348" y="3231625"/>
              <a:ext cx="0" cy="388241"/>
            </a:xfrm>
            <a:prstGeom prst="straightConnector1">
              <a:avLst/>
            </a:prstGeom>
            <a:ln w="19050">
              <a:solidFill>
                <a:srgbClr val="D8D9E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线箭头连接符 115">
              <a:extLst>
                <a:ext uri="{FF2B5EF4-FFF2-40B4-BE49-F238E27FC236}">
                  <a16:creationId xmlns:a16="http://schemas.microsoft.com/office/drawing/2014/main" id="{1133E05C-7754-9B43-957F-3881187A754D}"/>
                </a:ext>
              </a:extLst>
            </p:cNvPr>
            <p:cNvCxnSpPr>
              <a:cxnSpLocks/>
            </p:cNvCxnSpPr>
            <p:nvPr/>
          </p:nvCxnSpPr>
          <p:spPr>
            <a:xfrm>
              <a:off x="5545430" y="3231625"/>
              <a:ext cx="0" cy="388241"/>
            </a:xfrm>
            <a:prstGeom prst="straightConnector1">
              <a:avLst/>
            </a:prstGeom>
            <a:ln w="19050">
              <a:solidFill>
                <a:srgbClr val="D8D9E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肘形连接符 117">
              <a:extLst>
                <a:ext uri="{FF2B5EF4-FFF2-40B4-BE49-F238E27FC236}">
                  <a16:creationId xmlns:a16="http://schemas.microsoft.com/office/drawing/2014/main" id="{509158BA-9E4A-DB4F-8EB1-C762B2AA8202}"/>
                </a:ext>
              </a:extLst>
            </p:cNvPr>
            <p:cNvCxnSpPr>
              <a:stCxn id="65" idx="1"/>
              <a:endCxn id="95" idx="1"/>
            </p:cNvCxnSpPr>
            <p:nvPr/>
          </p:nvCxnSpPr>
          <p:spPr>
            <a:xfrm rot="10800000">
              <a:off x="1747297" y="1842721"/>
              <a:ext cx="12700" cy="4155225"/>
            </a:xfrm>
            <a:prstGeom prst="bentConnector3">
              <a:avLst>
                <a:gd name="adj1" fmla="val 1800000"/>
              </a:avLst>
            </a:prstGeom>
            <a:ln>
              <a:solidFill>
                <a:srgbClr val="D8D9E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肘形连接符 118">
              <a:extLst>
                <a:ext uri="{FF2B5EF4-FFF2-40B4-BE49-F238E27FC236}">
                  <a16:creationId xmlns:a16="http://schemas.microsoft.com/office/drawing/2014/main" id="{F7BFDBCB-EAE8-654F-9173-959E978A6898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10872216" y="1842719"/>
              <a:ext cx="12700" cy="4155225"/>
            </a:xfrm>
            <a:prstGeom prst="bentConnector3">
              <a:avLst>
                <a:gd name="adj1" fmla="val 1800000"/>
              </a:avLst>
            </a:prstGeom>
            <a:ln>
              <a:solidFill>
                <a:srgbClr val="D8D9E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文本框 119">
              <a:extLst>
                <a:ext uri="{FF2B5EF4-FFF2-40B4-BE49-F238E27FC236}">
                  <a16:creationId xmlns:a16="http://schemas.microsoft.com/office/drawing/2014/main" id="{E957F0FA-DCD9-1948-A472-E6E2C8B0CD3E}"/>
                </a:ext>
              </a:extLst>
            </p:cNvPr>
            <p:cNvSpPr txBox="1"/>
            <p:nvPr/>
          </p:nvSpPr>
          <p:spPr>
            <a:xfrm>
              <a:off x="11255525" y="4074212"/>
              <a:ext cx="49244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 smtClean="0">
                  <a:solidFill>
                    <a:srgbClr val="BCBDD0"/>
                  </a:solidFill>
                </a:rPr>
                <a:t>设备</a:t>
              </a:r>
              <a:endParaRPr kumimoji="1" lang="en-US" altLang="zh-CN" sz="1200" dirty="0" smtClean="0">
                <a:solidFill>
                  <a:srgbClr val="BCBDD0"/>
                </a:solidFill>
              </a:endParaRPr>
            </a:p>
            <a:p>
              <a:r>
                <a:rPr kumimoji="1" lang="zh-CN" altLang="en-US" sz="1200" dirty="0" smtClean="0">
                  <a:solidFill>
                    <a:srgbClr val="BCBDD0"/>
                  </a:solidFill>
                </a:rPr>
                <a:t>注册</a:t>
              </a:r>
              <a:endParaRPr kumimoji="1" lang="en-US" altLang="zh-CN" sz="1200" dirty="0">
                <a:solidFill>
                  <a:srgbClr val="BCBDD0"/>
                </a:solidFill>
              </a:endParaRPr>
            </a:p>
            <a:p>
              <a:r>
                <a:rPr kumimoji="1" lang="zh-CN" altLang="en-US" sz="1200" dirty="0">
                  <a:solidFill>
                    <a:srgbClr val="BCBDD0"/>
                  </a:solidFill>
                </a:rPr>
                <a:t>服务</a:t>
              </a:r>
              <a:endParaRPr kumimoji="1" lang="zh-CN" altLang="en-US" sz="1200" dirty="0">
                <a:solidFill>
                  <a:srgbClr val="BCBDD0"/>
                </a:solidFill>
              </a:endParaRPr>
            </a:p>
          </p:txBody>
        </p:sp>
        <p:sp>
          <p:nvSpPr>
            <p:cNvPr id="121" name="矩形 120">
              <a:extLst>
                <a:ext uri="{FF2B5EF4-FFF2-40B4-BE49-F238E27FC236}">
                  <a16:creationId xmlns:a16="http://schemas.microsoft.com/office/drawing/2014/main" id="{82228FE2-0F20-914E-A04F-206AAF590486}"/>
                </a:ext>
              </a:extLst>
            </p:cNvPr>
            <p:cNvSpPr/>
            <p:nvPr/>
          </p:nvSpPr>
          <p:spPr>
            <a:xfrm>
              <a:off x="10090072" y="4261195"/>
              <a:ext cx="945172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1200" dirty="0" smtClean="0">
                  <a:solidFill>
                    <a:srgbClr val="D8D9E7"/>
                  </a:solidFill>
                  <a:cs typeface="Devanagari MT" panose="02000500020000000000" pitchFamily="2" charset="0"/>
                </a:rPr>
                <a:t>专有</a:t>
              </a:r>
              <a:r>
                <a:rPr kumimoji="1" lang="zh-CN" altLang="en-US" sz="1200" dirty="0" smtClean="0">
                  <a:solidFill>
                    <a:srgbClr val="D8D9E7"/>
                  </a:solidFill>
                  <a:cs typeface="Devanagari MT" panose="02000500020000000000" pitchFamily="2" charset="0"/>
                </a:rPr>
                <a:t>协议</a:t>
              </a:r>
              <a:endParaRPr kumimoji="1" lang="en-US" altLang="zh-CN" sz="1200" dirty="0" smtClean="0">
                <a:solidFill>
                  <a:srgbClr val="D8D9E7"/>
                </a:solidFill>
                <a:cs typeface="Devanagari MT" panose="02000500020000000000" pitchFamily="2" charset="0"/>
              </a:endParaRPr>
            </a:p>
            <a:p>
              <a:pPr algn="ctr"/>
              <a:r>
                <a:rPr kumimoji="1" lang="en-US" altLang="zh-CN" sz="1200" dirty="0" smtClean="0">
                  <a:solidFill>
                    <a:srgbClr val="D8D9E7"/>
                  </a:solidFill>
                  <a:cs typeface="Devanagari MT" panose="02000500020000000000" pitchFamily="2" charset="0"/>
                </a:rPr>
                <a:t>SN</a:t>
              </a:r>
              <a:endParaRPr kumimoji="1" lang="zh-CN" altLang="en-US" sz="1200" dirty="0">
                <a:solidFill>
                  <a:srgbClr val="D8D9E7"/>
                </a:solidFill>
                <a:cs typeface="Devanagari MT" panose="02000500020000000000" pitchFamily="2" charset="0"/>
              </a:endParaRPr>
            </a:p>
          </p:txBody>
        </p:sp>
        <p:sp>
          <p:nvSpPr>
            <p:cNvPr id="122" name="椭圆 121">
              <a:extLst>
                <a:ext uri="{FF2B5EF4-FFF2-40B4-BE49-F238E27FC236}">
                  <a16:creationId xmlns:a16="http://schemas.microsoft.com/office/drawing/2014/main" id="{04EA3B6B-4174-8648-8A13-2E48DAD291C1}"/>
                </a:ext>
              </a:extLst>
            </p:cNvPr>
            <p:cNvSpPr/>
            <p:nvPr/>
          </p:nvSpPr>
          <p:spPr>
            <a:xfrm>
              <a:off x="2637415" y="4404155"/>
              <a:ext cx="294289" cy="294289"/>
            </a:xfrm>
            <a:prstGeom prst="ellipse">
              <a:avLst/>
            </a:prstGeom>
            <a:noFill/>
            <a:ln w="19050">
              <a:solidFill>
                <a:srgbClr val="D8D9E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5E6280"/>
                  </a:solidFill>
                </a:rPr>
                <a:t>1</a:t>
              </a:r>
              <a:endParaRPr lang="zh-CN" altLang="en-US" dirty="0">
                <a:solidFill>
                  <a:srgbClr val="5E6280"/>
                </a:solidFill>
              </a:endParaRPr>
            </a:p>
          </p:txBody>
        </p:sp>
        <p:sp>
          <p:nvSpPr>
            <p:cNvPr id="124" name="椭圆 123">
              <a:extLst>
                <a:ext uri="{FF2B5EF4-FFF2-40B4-BE49-F238E27FC236}">
                  <a16:creationId xmlns:a16="http://schemas.microsoft.com/office/drawing/2014/main" id="{AD3B1D6E-E6F6-4B46-B317-A623635A1C60}"/>
                </a:ext>
              </a:extLst>
            </p:cNvPr>
            <p:cNvSpPr/>
            <p:nvPr/>
          </p:nvSpPr>
          <p:spPr>
            <a:xfrm>
              <a:off x="7649381" y="4661477"/>
              <a:ext cx="294289" cy="294289"/>
            </a:xfrm>
            <a:prstGeom prst="ellipse">
              <a:avLst/>
            </a:prstGeom>
            <a:noFill/>
            <a:ln w="19050">
              <a:solidFill>
                <a:srgbClr val="D8D9E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5E6280"/>
                  </a:solidFill>
                </a:rPr>
                <a:t>3</a:t>
              </a:r>
              <a:endParaRPr lang="zh-CN" altLang="en-US" dirty="0">
                <a:solidFill>
                  <a:srgbClr val="5E6280"/>
                </a:solidFill>
              </a:endParaRPr>
            </a:p>
          </p:txBody>
        </p:sp>
        <p:sp>
          <p:nvSpPr>
            <p:cNvPr id="125" name="椭圆 124">
              <a:extLst>
                <a:ext uri="{FF2B5EF4-FFF2-40B4-BE49-F238E27FC236}">
                  <a16:creationId xmlns:a16="http://schemas.microsoft.com/office/drawing/2014/main" id="{9497EF22-2591-5F40-8BF9-1786E425C3C6}"/>
                </a:ext>
              </a:extLst>
            </p:cNvPr>
            <p:cNvSpPr/>
            <p:nvPr/>
          </p:nvSpPr>
          <p:spPr>
            <a:xfrm>
              <a:off x="4607118" y="4303373"/>
              <a:ext cx="294289" cy="294289"/>
            </a:xfrm>
            <a:prstGeom prst="ellipse">
              <a:avLst/>
            </a:prstGeom>
            <a:noFill/>
            <a:ln w="19050">
              <a:solidFill>
                <a:srgbClr val="D8D9E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5E6280"/>
                  </a:solidFill>
                </a:rPr>
                <a:t>2</a:t>
              </a:r>
              <a:endParaRPr lang="zh-CN" altLang="en-US" dirty="0">
                <a:solidFill>
                  <a:srgbClr val="5E6280"/>
                </a:solidFill>
              </a:endParaRPr>
            </a:p>
          </p:txBody>
        </p:sp>
        <p:sp>
          <p:nvSpPr>
            <p:cNvPr id="126" name="椭圆 125">
              <a:extLst>
                <a:ext uri="{FF2B5EF4-FFF2-40B4-BE49-F238E27FC236}">
                  <a16:creationId xmlns:a16="http://schemas.microsoft.com/office/drawing/2014/main" id="{80AA1B59-EB71-024A-8DF0-842CD713ABA8}"/>
                </a:ext>
              </a:extLst>
            </p:cNvPr>
            <p:cNvSpPr/>
            <p:nvPr/>
          </p:nvSpPr>
          <p:spPr>
            <a:xfrm>
              <a:off x="9729386" y="4347179"/>
              <a:ext cx="294289" cy="294289"/>
            </a:xfrm>
            <a:prstGeom prst="ellipse">
              <a:avLst/>
            </a:prstGeom>
            <a:noFill/>
            <a:ln w="19050">
              <a:solidFill>
                <a:srgbClr val="D8D9E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5E6280"/>
                  </a:solidFill>
                </a:rPr>
                <a:t>4</a:t>
              </a:r>
              <a:endParaRPr lang="zh-CN" altLang="en-US" dirty="0">
                <a:solidFill>
                  <a:srgbClr val="5E628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826051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组合 35">
            <a:extLst>
              <a:ext uri="{FF2B5EF4-FFF2-40B4-BE49-F238E27FC236}">
                <a16:creationId xmlns:a16="http://schemas.microsoft.com/office/drawing/2014/main" id="{088EE08C-BE0F-C545-A93C-043DB1F85B32}"/>
              </a:ext>
            </a:extLst>
          </p:cNvPr>
          <p:cNvGrpSpPr/>
          <p:nvPr/>
        </p:nvGrpSpPr>
        <p:grpSpPr>
          <a:xfrm>
            <a:off x="1159709" y="983329"/>
            <a:ext cx="6126951" cy="3665426"/>
            <a:chOff x="1159709" y="983329"/>
            <a:chExt cx="6126951" cy="3665426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75C02717-B778-0C42-8223-5D0CB36070F3}"/>
                </a:ext>
              </a:extLst>
            </p:cNvPr>
            <p:cNvSpPr/>
            <p:nvPr/>
          </p:nvSpPr>
          <p:spPr>
            <a:xfrm>
              <a:off x="1159709" y="983329"/>
              <a:ext cx="6120000" cy="684000"/>
            </a:xfrm>
            <a:prstGeom prst="rect">
              <a:avLst/>
            </a:prstGeom>
            <a:solidFill>
              <a:srgbClr val="D8D9E7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b="1" dirty="0" err="1">
                  <a:solidFill>
                    <a:srgbClr val="5E6280"/>
                  </a:solidFill>
                  <a:latin typeface="Helvetica" pitchFamily="2" charset="0"/>
                </a:rPr>
                <a:t>EnOS</a:t>
              </a:r>
              <a:r>
                <a:rPr kumimoji="1" lang="zh-CN" altLang="en-US" sz="1600" b="1" dirty="0">
                  <a:solidFill>
                    <a:srgbClr val="5E6280"/>
                  </a:solidFill>
                  <a:latin typeface="Helvetica" pitchFamily="2" charset="0"/>
                </a:rPr>
                <a:t> </a:t>
              </a:r>
              <a:r>
                <a:rPr kumimoji="1" lang="en-US" altLang="zh-CN" sz="1600" b="1" dirty="0">
                  <a:solidFill>
                    <a:srgbClr val="5E6280"/>
                  </a:solidFill>
                  <a:latin typeface="Helvetica" pitchFamily="2" charset="0"/>
                </a:rPr>
                <a:t>IoT</a:t>
              </a:r>
              <a:r>
                <a:rPr kumimoji="1" lang="zh-CN" altLang="en-US" sz="1600" b="1" dirty="0">
                  <a:solidFill>
                    <a:srgbClr val="5E6280"/>
                  </a:solidFill>
                  <a:latin typeface="Helvetica" pitchFamily="2" charset="0"/>
                </a:rPr>
                <a:t> </a:t>
              </a:r>
              <a:r>
                <a:rPr kumimoji="1" lang="en-US" altLang="zh-CN" sz="1600" b="1" dirty="0">
                  <a:solidFill>
                    <a:srgbClr val="5E6280"/>
                  </a:solidFill>
                  <a:latin typeface="Helvetica" pitchFamily="2" charset="0"/>
                </a:rPr>
                <a:t>Hub</a:t>
              </a:r>
              <a:endParaRPr kumimoji="1" lang="zh-CN" altLang="en-US" sz="1600" b="1" dirty="0">
                <a:solidFill>
                  <a:srgbClr val="5E6280"/>
                </a:solidFill>
                <a:latin typeface="Helvetica" pitchFamily="2" charset="0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A4F93763-90E5-D54D-914F-A825D0A226C4}"/>
                </a:ext>
              </a:extLst>
            </p:cNvPr>
            <p:cNvSpPr/>
            <p:nvPr/>
          </p:nvSpPr>
          <p:spPr>
            <a:xfrm>
              <a:off x="1159709" y="2285695"/>
              <a:ext cx="6120000" cy="568731"/>
            </a:xfrm>
            <a:prstGeom prst="rect">
              <a:avLst/>
            </a:prstGeom>
            <a:solidFill>
              <a:srgbClr val="F5F5F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b="1" dirty="0">
                  <a:solidFill>
                    <a:srgbClr val="5E6280"/>
                  </a:solidFill>
                  <a:latin typeface="Helvetica" pitchFamily="2" charset="0"/>
                </a:rPr>
                <a:t>Edge</a:t>
              </a:r>
              <a:endParaRPr kumimoji="1" lang="zh-CN" altLang="en-US" sz="1600" b="1" dirty="0">
                <a:solidFill>
                  <a:srgbClr val="5E6280"/>
                </a:solidFill>
                <a:latin typeface="Helvetica" pitchFamily="2" charset="0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784F257F-F0A1-304E-A2FA-261A57F24525}"/>
                </a:ext>
              </a:extLst>
            </p:cNvPr>
            <p:cNvSpPr/>
            <p:nvPr/>
          </p:nvSpPr>
          <p:spPr>
            <a:xfrm>
              <a:off x="1166660" y="3249456"/>
              <a:ext cx="6120000" cy="1399299"/>
            </a:xfrm>
            <a:prstGeom prst="rect">
              <a:avLst/>
            </a:prstGeom>
            <a:noFill/>
            <a:ln w="19050">
              <a:solidFill>
                <a:srgbClr val="D8D9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85EF82FF-CADA-1147-BADA-3EE4E06A6FC7}"/>
                </a:ext>
              </a:extLst>
            </p:cNvPr>
            <p:cNvSpPr/>
            <p:nvPr/>
          </p:nvSpPr>
          <p:spPr>
            <a:xfrm>
              <a:off x="1301624" y="3335158"/>
              <a:ext cx="1361150" cy="1227895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 dirty="0">
                <a:solidFill>
                  <a:schemeClr val="bg1"/>
                </a:solidFill>
                <a:latin typeface="Helvetica Light" panose="020B0403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EA821589-3249-4744-A9D1-7E5A639F37E2}"/>
                </a:ext>
              </a:extLst>
            </p:cNvPr>
            <p:cNvSpPr/>
            <p:nvPr/>
          </p:nvSpPr>
          <p:spPr>
            <a:xfrm>
              <a:off x="2806618" y="3335158"/>
              <a:ext cx="1361150" cy="1227895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 dirty="0">
                <a:solidFill>
                  <a:schemeClr val="bg1"/>
                </a:solidFill>
                <a:latin typeface="Helvetica Light" panose="020B0403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14E56485-B4BB-0540-B085-C9771138C0B0}"/>
                </a:ext>
              </a:extLst>
            </p:cNvPr>
            <p:cNvSpPr/>
            <p:nvPr/>
          </p:nvSpPr>
          <p:spPr>
            <a:xfrm>
              <a:off x="4308159" y="3335158"/>
              <a:ext cx="1361150" cy="1227895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 dirty="0">
                <a:solidFill>
                  <a:schemeClr val="bg1"/>
                </a:solidFill>
                <a:latin typeface="Helvetica Light" panose="020B0403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1D9772EB-5952-8540-8EFF-3CC8C344C587}"/>
                </a:ext>
              </a:extLst>
            </p:cNvPr>
            <p:cNvSpPr/>
            <p:nvPr/>
          </p:nvSpPr>
          <p:spPr>
            <a:xfrm>
              <a:off x="5816606" y="3335158"/>
              <a:ext cx="1361150" cy="1227895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 dirty="0">
                <a:solidFill>
                  <a:schemeClr val="bg1"/>
                </a:solidFill>
                <a:latin typeface="Helvetica Light" panose="020B0403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4" name="直线箭头连接符 13">
              <a:extLst>
                <a:ext uri="{FF2B5EF4-FFF2-40B4-BE49-F238E27FC236}">
                  <a16:creationId xmlns:a16="http://schemas.microsoft.com/office/drawing/2014/main" id="{6481A45E-0761-574B-8A70-192D322FCC1B}"/>
                </a:ext>
              </a:extLst>
            </p:cNvPr>
            <p:cNvCxnSpPr>
              <a:cxnSpLocks/>
            </p:cNvCxnSpPr>
            <p:nvPr/>
          </p:nvCxnSpPr>
          <p:spPr>
            <a:xfrm>
              <a:off x="2434573" y="1667329"/>
              <a:ext cx="0" cy="618366"/>
            </a:xfrm>
            <a:prstGeom prst="straightConnector1">
              <a:avLst/>
            </a:prstGeom>
            <a:ln w="19050">
              <a:solidFill>
                <a:srgbClr val="D8D9E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线箭头连接符 14">
              <a:extLst>
                <a:ext uri="{FF2B5EF4-FFF2-40B4-BE49-F238E27FC236}">
                  <a16:creationId xmlns:a16="http://schemas.microsoft.com/office/drawing/2014/main" id="{47A2A0DF-6B57-2A4F-90AA-66895F2C9CFB}"/>
                </a:ext>
              </a:extLst>
            </p:cNvPr>
            <p:cNvCxnSpPr>
              <a:cxnSpLocks/>
              <a:stCxn id="6" idx="2"/>
              <a:endCxn id="7" idx="0"/>
            </p:cNvCxnSpPr>
            <p:nvPr/>
          </p:nvCxnSpPr>
          <p:spPr>
            <a:xfrm>
              <a:off x="4219709" y="1667329"/>
              <a:ext cx="0" cy="618366"/>
            </a:xfrm>
            <a:prstGeom prst="straightConnector1">
              <a:avLst/>
            </a:prstGeom>
            <a:ln w="19050">
              <a:solidFill>
                <a:srgbClr val="D8D9E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线箭头连接符 15">
              <a:extLst>
                <a:ext uri="{FF2B5EF4-FFF2-40B4-BE49-F238E27FC236}">
                  <a16:creationId xmlns:a16="http://schemas.microsoft.com/office/drawing/2014/main" id="{E614011F-9AFB-BF45-BDCC-17AD3CDAD587}"/>
                </a:ext>
              </a:extLst>
            </p:cNvPr>
            <p:cNvCxnSpPr>
              <a:cxnSpLocks/>
            </p:cNvCxnSpPr>
            <p:nvPr/>
          </p:nvCxnSpPr>
          <p:spPr>
            <a:xfrm>
              <a:off x="6053918" y="1667331"/>
              <a:ext cx="0" cy="618364"/>
            </a:xfrm>
            <a:prstGeom prst="straightConnector1">
              <a:avLst/>
            </a:prstGeom>
            <a:ln w="19050">
              <a:solidFill>
                <a:srgbClr val="D8D9E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箭头连接符 16">
              <a:extLst>
                <a:ext uri="{FF2B5EF4-FFF2-40B4-BE49-F238E27FC236}">
                  <a16:creationId xmlns:a16="http://schemas.microsoft.com/office/drawing/2014/main" id="{6E263907-7E88-CD49-8F43-B521D203C890}"/>
                </a:ext>
              </a:extLst>
            </p:cNvPr>
            <p:cNvCxnSpPr>
              <a:cxnSpLocks/>
            </p:cNvCxnSpPr>
            <p:nvPr/>
          </p:nvCxnSpPr>
          <p:spPr>
            <a:xfrm>
              <a:off x="2939133" y="2854427"/>
              <a:ext cx="0" cy="388241"/>
            </a:xfrm>
            <a:prstGeom prst="straightConnector1">
              <a:avLst/>
            </a:prstGeom>
            <a:ln w="19050">
              <a:solidFill>
                <a:srgbClr val="D8D9E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FAA5B19F-9754-9A43-9422-FB997163DED3}"/>
                </a:ext>
              </a:extLst>
            </p:cNvPr>
            <p:cNvSpPr txBox="1"/>
            <p:nvPr/>
          </p:nvSpPr>
          <p:spPr>
            <a:xfrm>
              <a:off x="1620565" y="3904021"/>
              <a:ext cx="723275" cy="3173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1880"/>
                </a:lnSpc>
              </a:pPr>
              <a:r>
                <a:rPr kumimoji="1" lang="zh-CN" altLang="en-US" sz="1400" dirty="0">
                  <a:solidFill>
                    <a:srgbClr val="737893"/>
                  </a:solidFill>
                  <a:latin typeface="Helvetica" pitchFamily="2" charset="0"/>
                  <a:cs typeface="Arial" panose="020B0604020202020204" pitchFamily="34" charset="0"/>
                </a:rPr>
                <a:t>逆变器</a:t>
              </a:r>
              <a:endParaRPr kumimoji="1" lang="zh-CN" altLang="en-US" sz="1400" dirty="0">
                <a:solidFill>
                  <a:srgbClr val="737893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86672396-9CF0-0340-B251-B67689F750F9}"/>
                </a:ext>
              </a:extLst>
            </p:cNvPr>
            <p:cNvSpPr txBox="1"/>
            <p:nvPr/>
          </p:nvSpPr>
          <p:spPr>
            <a:xfrm>
              <a:off x="3111491" y="3904021"/>
              <a:ext cx="723275" cy="3173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1880"/>
                </a:lnSpc>
              </a:pPr>
              <a:r>
                <a:rPr kumimoji="1" lang="zh-CN" altLang="en-US" sz="1400" dirty="0" smtClean="0">
                  <a:solidFill>
                    <a:srgbClr val="737893"/>
                  </a:solidFill>
                  <a:latin typeface="Helvetica" pitchFamily="2" charset="0"/>
                  <a:cs typeface="Arial" panose="020B0604020202020204" pitchFamily="34" charset="0"/>
                </a:rPr>
                <a:t>逆变器</a:t>
              </a:r>
              <a:endParaRPr kumimoji="1" lang="zh-CN" altLang="en-US" sz="1400" dirty="0">
                <a:solidFill>
                  <a:srgbClr val="737893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0B4B59D2-E773-4D47-94B4-0C2A000E97DE}"/>
                </a:ext>
              </a:extLst>
            </p:cNvPr>
            <p:cNvSpPr txBox="1"/>
            <p:nvPr/>
          </p:nvSpPr>
          <p:spPr>
            <a:xfrm>
              <a:off x="4681227" y="3904021"/>
              <a:ext cx="723275" cy="3173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1880"/>
                </a:lnSpc>
              </a:pPr>
              <a:r>
                <a:rPr kumimoji="1" lang="zh-CN" altLang="en-US" sz="1400" dirty="0" smtClean="0">
                  <a:solidFill>
                    <a:srgbClr val="737893"/>
                  </a:solidFill>
                  <a:latin typeface="Helvetica" pitchFamily="2" charset="0"/>
                  <a:cs typeface="Arial" panose="020B0604020202020204" pitchFamily="34" charset="0"/>
                </a:rPr>
                <a:t>逆变器</a:t>
              </a:r>
              <a:endParaRPr kumimoji="1" lang="zh-CN" altLang="en-US" sz="1400" dirty="0">
                <a:solidFill>
                  <a:srgbClr val="737893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4377959B-4110-AF45-B46D-EC7788113D27}"/>
                </a:ext>
              </a:extLst>
            </p:cNvPr>
            <p:cNvSpPr txBox="1"/>
            <p:nvPr/>
          </p:nvSpPr>
          <p:spPr>
            <a:xfrm>
              <a:off x="6192845" y="3904021"/>
              <a:ext cx="723275" cy="3173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1880"/>
                </a:lnSpc>
              </a:pPr>
              <a:r>
                <a:rPr kumimoji="1" lang="zh-CN" altLang="en-US" sz="1400" dirty="0">
                  <a:solidFill>
                    <a:srgbClr val="737893"/>
                  </a:solidFill>
                  <a:latin typeface="Helvetica" pitchFamily="2" charset="0"/>
                  <a:cs typeface="Arial" panose="020B0604020202020204" pitchFamily="34" charset="0"/>
                </a:rPr>
                <a:t>逆变器</a:t>
              </a:r>
              <a:endParaRPr kumimoji="1" lang="zh-CN" altLang="en-US" sz="1400" dirty="0">
                <a:solidFill>
                  <a:srgbClr val="737893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cxnSp>
          <p:nvCxnSpPr>
            <p:cNvPr id="28" name="直线箭头连接符 27">
              <a:extLst>
                <a:ext uri="{FF2B5EF4-FFF2-40B4-BE49-F238E27FC236}">
                  <a16:creationId xmlns:a16="http://schemas.microsoft.com/office/drawing/2014/main" id="{854718C4-1CB8-434C-A05C-166399A953FB}"/>
                </a:ext>
              </a:extLst>
            </p:cNvPr>
            <p:cNvCxnSpPr>
              <a:cxnSpLocks/>
            </p:cNvCxnSpPr>
            <p:nvPr/>
          </p:nvCxnSpPr>
          <p:spPr>
            <a:xfrm>
              <a:off x="5567648" y="2853074"/>
              <a:ext cx="0" cy="388241"/>
            </a:xfrm>
            <a:prstGeom prst="straightConnector1">
              <a:avLst/>
            </a:prstGeom>
            <a:ln w="19050">
              <a:solidFill>
                <a:srgbClr val="D8D9E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Freeform 48">
              <a:extLst>
                <a:ext uri="{FF2B5EF4-FFF2-40B4-BE49-F238E27FC236}">
                  <a16:creationId xmlns:a16="http://schemas.microsoft.com/office/drawing/2014/main" id="{60BC6AFD-74A4-9F45-A9D8-1ED6D3CB9D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12890" y="3566597"/>
              <a:ext cx="338618" cy="337424"/>
            </a:xfrm>
            <a:custGeom>
              <a:avLst/>
              <a:gdLst>
                <a:gd name="T0" fmla="*/ 132 w 240"/>
                <a:gd name="T1" fmla="*/ 44 h 239"/>
                <a:gd name="T2" fmla="*/ 124 w 240"/>
                <a:gd name="T3" fmla="*/ 118 h 239"/>
                <a:gd name="T4" fmla="*/ 139 w 240"/>
                <a:gd name="T5" fmla="*/ 118 h 239"/>
                <a:gd name="T6" fmla="*/ 157 w 240"/>
                <a:gd name="T7" fmla="*/ 100 h 239"/>
                <a:gd name="T8" fmla="*/ 138 w 240"/>
                <a:gd name="T9" fmla="*/ 155 h 239"/>
                <a:gd name="T10" fmla="*/ 177 w 240"/>
                <a:gd name="T11" fmla="*/ 155 h 239"/>
                <a:gd name="T12" fmla="*/ 157 w 240"/>
                <a:gd name="T13" fmla="*/ 100 h 239"/>
                <a:gd name="T14" fmla="*/ 83 w 240"/>
                <a:gd name="T15" fmla="*/ 120 h 239"/>
                <a:gd name="T16" fmla="*/ 89 w 240"/>
                <a:gd name="T17" fmla="*/ 117 h 239"/>
                <a:gd name="T18" fmla="*/ 82 w 240"/>
                <a:gd name="T19" fmla="*/ 45 h 239"/>
                <a:gd name="T20" fmla="*/ 65 w 240"/>
                <a:gd name="T21" fmla="*/ 44 h 239"/>
                <a:gd name="T22" fmla="*/ 43 w 240"/>
                <a:gd name="T23" fmla="*/ 120 h 239"/>
                <a:gd name="T24" fmla="*/ 65 w 240"/>
                <a:gd name="T25" fmla="*/ 101 h 239"/>
                <a:gd name="T26" fmla="*/ 84 w 240"/>
                <a:gd name="T27" fmla="*/ 196 h 239"/>
                <a:gd name="T28" fmla="*/ 126 w 240"/>
                <a:gd name="T29" fmla="*/ 155 h 239"/>
                <a:gd name="T30" fmla="*/ 107 w 240"/>
                <a:gd name="T31" fmla="*/ 100 h 239"/>
                <a:gd name="T32" fmla="*/ 86 w 240"/>
                <a:gd name="T33" fmla="*/ 131 h 239"/>
                <a:gd name="T34" fmla="*/ 65 w 240"/>
                <a:gd name="T35" fmla="*/ 149 h 239"/>
                <a:gd name="T36" fmla="*/ 43 w 240"/>
                <a:gd name="T37" fmla="*/ 131 h 239"/>
                <a:gd name="T38" fmla="*/ 65 w 240"/>
                <a:gd name="T39" fmla="*/ 196 h 239"/>
                <a:gd name="T40" fmla="*/ 157 w 240"/>
                <a:gd name="T41" fmla="*/ 207 h 239"/>
                <a:gd name="T42" fmla="*/ 107 w 240"/>
                <a:gd name="T43" fmla="*/ 207 h 239"/>
                <a:gd name="T44" fmla="*/ 65 w 240"/>
                <a:gd name="T45" fmla="*/ 225 h 239"/>
                <a:gd name="T46" fmla="*/ 43 w 240"/>
                <a:gd name="T47" fmla="*/ 207 h 239"/>
                <a:gd name="T48" fmla="*/ 60 w 240"/>
                <a:gd name="T49" fmla="*/ 239 h 239"/>
                <a:gd name="T50" fmla="*/ 195 w 240"/>
                <a:gd name="T51" fmla="*/ 223 h 239"/>
                <a:gd name="T52" fmla="*/ 182 w 240"/>
                <a:gd name="T53" fmla="*/ 170 h 239"/>
                <a:gd name="T54" fmla="*/ 65 w 240"/>
                <a:gd name="T55" fmla="*/ 14 h 239"/>
                <a:gd name="T56" fmla="*/ 107 w 240"/>
                <a:gd name="T57" fmla="*/ 69 h 239"/>
                <a:gd name="T58" fmla="*/ 157 w 240"/>
                <a:gd name="T59" fmla="*/ 69 h 239"/>
                <a:gd name="T60" fmla="*/ 195 w 240"/>
                <a:gd name="T61" fmla="*/ 43 h 239"/>
                <a:gd name="T62" fmla="*/ 179 w 240"/>
                <a:gd name="T63" fmla="*/ 0 h 239"/>
                <a:gd name="T64" fmla="*/ 43 w 240"/>
                <a:gd name="T65" fmla="*/ 17 h 239"/>
                <a:gd name="T66" fmla="*/ 65 w 240"/>
                <a:gd name="T67" fmla="*/ 33 h 239"/>
                <a:gd name="T68" fmla="*/ 195 w 240"/>
                <a:gd name="T69" fmla="*/ 173 h 239"/>
                <a:gd name="T70" fmla="*/ 188 w 240"/>
                <a:gd name="T71" fmla="*/ 155 h 239"/>
                <a:gd name="T72" fmla="*/ 182 w 240"/>
                <a:gd name="T73" fmla="*/ 44 h 239"/>
                <a:gd name="T74" fmla="*/ 175 w 240"/>
                <a:gd name="T75" fmla="*/ 118 h 239"/>
                <a:gd name="T76" fmla="*/ 190 w 240"/>
                <a:gd name="T77" fmla="*/ 118 h 239"/>
                <a:gd name="T78" fmla="*/ 195 w 240"/>
                <a:gd name="T79" fmla="*/ 67 h 239"/>
                <a:gd name="T80" fmla="*/ 0 w 240"/>
                <a:gd name="T81" fmla="*/ 33 h 239"/>
                <a:gd name="T82" fmla="*/ 43 w 240"/>
                <a:gd name="T83" fmla="*/ 44 h 239"/>
                <a:gd name="T84" fmla="*/ 0 w 240"/>
                <a:gd name="T85" fmla="*/ 33 h 239"/>
                <a:gd name="T86" fmla="*/ 0 w 240"/>
                <a:gd name="T87" fmla="*/ 131 h 239"/>
                <a:gd name="T88" fmla="*/ 43 w 240"/>
                <a:gd name="T89" fmla="*/ 120 h 239"/>
                <a:gd name="T90" fmla="*/ 0 w 240"/>
                <a:gd name="T91" fmla="*/ 196 h 239"/>
                <a:gd name="T92" fmla="*/ 43 w 240"/>
                <a:gd name="T93" fmla="*/ 207 h 239"/>
                <a:gd name="T94" fmla="*/ 0 w 240"/>
                <a:gd name="T95" fmla="*/ 196 h 239"/>
                <a:gd name="T96" fmla="*/ 237 w 240"/>
                <a:gd name="T97" fmla="*/ 151 h 239"/>
                <a:gd name="T98" fmla="*/ 214 w 240"/>
                <a:gd name="T99" fmla="*/ 85 h 239"/>
                <a:gd name="T100" fmla="*/ 239 w 240"/>
                <a:gd name="T101" fmla="*/ 44 h 239"/>
                <a:gd name="T102" fmla="*/ 233 w 240"/>
                <a:gd name="T103" fmla="*/ 33 h 239"/>
                <a:gd name="T104" fmla="*/ 195 w 240"/>
                <a:gd name="T105" fmla="*/ 43 h 239"/>
                <a:gd name="T106" fmla="*/ 202 w 240"/>
                <a:gd name="T107" fmla="*/ 85 h 239"/>
                <a:gd name="T108" fmla="*/ 195 w 240"/>
                <a:gd name="T109" fmla="*/ 136 h 239"/>
                <a:gd name="T110" fmla="*/ 208 w 240"/>
                <a:gd name="T111" fmla="*/ 100 h 239"/>
                <a:gd name="T112" fmla="*/ 227 w 240"/>
                <a:gd name="T113" fmla="*/ 155 h 239"/>
                <a:gd name="T114" fmla="*/ 195 w 240"/>
                <a:gd name="T115" fmla="*/ 173 h 239"/>
                <a:gd name="T116" fmla="*/ 208 w 240"/>
                <a:gd name="T117" fmla="*/ 207 h 239"/>
                <a:gd name="T118" fmla="*/ 240 w 240"/>
                <a:gd name="T119" fmla="*/ 159 h 239"/>
                <a:gd name="T120" fmla="*/ 240 w 240"/>
                <a:gd name="T121" fmla="*/ 152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40" h="239">
                  <a:moveTo>
                    <a:pt x="151" y="85"/>
                  </a:moveTo>
                  <a:cubicBezTo>
                    <a:pt x="144" y="65"/>
                    <a:pt x="136" y="47"/>
                    <a:pt x="132" y="44"/>
                  </a:cubicBezTo>
                  <a:cubicBezTo>
                    <a:pt x="127" y="47"/>
                    <a:pt x="120" y="65"/>
                    <a:pt x="112" y="85"/>
                  </a:cubicBezTo>
                  <a:cubicBezTo>
                    <a:pt x="116" y="94"/>
                    <a:pt x="120" y="105"/>
                    <a:pt x="124" y="118"/>
                  </a:cubicBezTo>
                  <a:cubicBezTo>
                    <a:pt x="127" y="125"/>
                    <a:pt x="129" y="132"/>
                    <a:pt x="132" y="140"/>
                  </a:cubicBezTo>
                  <a:cubicBezTo>
                    <a:pt x="135" y="132"/>
                    <a:pt x="137" y="125"/>
                    <a:pt x="139" y="118"/>
                  </a:cubicBezTo>
                  <a:cubicBezTo>
                    <a:pt x="144" y="105"/>
                    <a:pt x="148" y="94"/>
                    <a:pt x="151" y="85"/>
                  </a:cubicBezTo>
                  <a:close/>
                  <a:moveTo>
                    <a:pt x="157" y="100"/>
                  </a:moveTo>
                  <a:cubicBezTo>
                    <a:pt x="154" y="108"/>
                    <a:pt x="152" y="115"/>
                    <a:pt x="150" y="122"/>
                  </a:cubicBezTo>
                  <a:cubicBezTo>
                    <a:pt x="145" y="135"/>
                    <a:pt x="141" y="146"/>
                    <a:pt x="138" y="155"/>
                  </a:cubicBezTo>
                  <a:cubicBezTo>
                    <a:pt x="145" y="175"/>
                    <a:pt x="153" y="193"/>
                    <a:pt x="157" y="196"/>
                  </a:cubicBezTo>
                  <a:cubicBezTo>
                    <a:pt x="162" y="193"/>
                    <a:pt x="169" y="175"/>
                    <a:pt x="177" y="155"/>
                  </a:cubicBezTo>
                  <a:cubicBezTo>
                    <a:pt x="173" y="146"/>
                    <a:pt x="169" y="135"/>
                    <a:pt x="165" y="122"/>
                  </a:cubicBezTo>
                  <a:cubicBezTo>
                    <a:pt x="162" y="115"/>
                    <a:pt x="160" y="108"/>
                    <a:pt x="157" y="100"/>
                  </a:cubicBezTo>
                  <a:close/>
                  <a:moveTo>
                    <a:pt x="65" y="101"/>
                  </a:moveTo>
                  <a:cubicBezTo>
                    <a:pt x="83" y="120"/>
                    <a:pt x="83" y="120"/>
                    <a:pt x="83" y="120"/>
                  </a:cubicBezTo>
                  <a:cubicBezTo>
                    <a:pt x="86" y="120"/>
                    <a:pt x="86" y="120"/>
                    <a:pt x="86" y="120"/>
                  </a:cubicBezTo>
                  <a:cubicBezTo>
                    <a:pt x="87" y="120"/>
                    <a:pt x="89" y="119"/>
                    <a:pt x="89" y="117"/>
                  </a:cubicBezTo>
                  <a:cubicBezTo>
                    <a:pt x="93" y="105"/>
                    <a:pt x="97" y="94"/>
                    <a:pt x="101" y="85"/>
                  </a:cubicBezTo>
                  <a:cubicBezTo>
                    <a:pt x="94" y="66"/>
                    <a:pt x="87" y="50"/>
                    <a:pt x="82" y="45"/>
                  </a:cubicBezTo>
                  <a:cubicBezTo>
                    <a:pt x="65" y="62"/>
                    <a:pt x="65" y="62"/>
                    <a:pt x="65" y="62"/>
                  </a:cubicBezTo>
                  <a:cubicBezTo>
                    <a:pt x="65" y="44"/>
                    <a:pt x="65" y="44"/>
                    <a:pt x="65" y="44"/>
                  </a:cubicBezTo>
                  <a:cubicBezTo>
                    <a:pt x="43" y="44"/>
                    <a:pt x="43" y="44"/>
                    <a:pt x="43" y="44"/>
                  </a:cubicBezTo>
                  <a:cubicBezTo>
                    <a:pt x="43" y="120"/>
                    <a:pt x="43" y="120"/>
                    <a:pt x="43" y="120"/>
                  </a:cubicBezTo>
                  <a:cubicBezTo>
                    <a:pt x="65" y="120"/>
                    <a:pt x="65" y="120"/>
                    <a:pt x="65" y="120"/>
                  </a:cubicBezTo>
                  <a:lnTo>
                    <a:pt x="65" y="101"/>
                  </a:lnTo>
                  <a:close/>
                  <a:moveTo>
                    <a:pt x="65" y="177"/>
                  </a:moveTo>
                  <a:cubicBezTo>
                    <a:pt x="84" y="196"/>
                    <a:pt x="84" y="196"/>
                    <a:pt x="84" y="196"/>
                  </a:cubicBezTo>
                  <a:cubicBezTo>
                    <a:pt x="107" y="196"/>
                    <a:pt x="107" y="196"/>
                    <a:pt x="107" y="196"/>
                  </a:cubicBezTo>
                  <a:cubicBezTo>
                    <a:pt x="111" y="194"/>
                    <a:pt x="118" y="176"/>
                    <a:pt x="126" y="155"/>
                  </a:cubicBezTo>
                  <a:cubicBezTo>
                    <a:pt x="123" y="146"/>
                    <a:pt x="119" y="135"/>
                    <a:pt x="114" y="122"/>
                  </a:cubicBezTo>
                  <a:cubicBezTo>
                    <a:pt x="112" y="115"/>
                    <a:pt x="109" y="108"/>
                    <a:pt x="107" y="100"/>
                  </a:cubicBezTo>
                  <a:cubicBezTo>
                    <a:pt x="104" y="108"/>
                    <a:pt x="102" y="115"/>
                    <a:pt x="99" y="121"/>
                  </a:cubicBezTo>
                  <a:cubicBezTo>
                    <a:pt x="97" y="127"/>
                    <a:pt x="92" y="131"/>
                    <a:pt x="86" y="131"/>
                  </a:cubicBezTo>
                  <a:cubicBezTo>
                    <a:pt x="84" y="131"/>
                    <a:pt x="84" y="131"/>
                    <a:pt x="84" y="131"/>
                  </a:cubicBezTo>
                  <a:cubicBezTo>
                    <a:pt x="65" y="149"/>
                    <a:pt x="65" y="149"/>
                    <a:pt x="65" y="149"/>
                  </a:cubicBezTo>
                  <a:cubicBezTo>
                    <a:pt x="65" y="131"/>
                    <a:pt x="65" y="131"/>
                    <a:pt x="65" y="131"/>
                  </a:cubicBezTo>
                  <a:cubicBezTo>
                    <a:pt x="43" y="131"/>
                    <a:pt x="43" y="131"/>
                    <a:pt x="43" y="131"/>
                  </a:cubicBezTo>
                  <a:cubicBezTo>
                    <a:pt x="43" y="196"/>
                    <a:pt x="43" y="196"/>
                    <a:pt x="43" y="196"/>
                  </a:cubicBezTo>
                  <a:cubicBezTo>
                    <a:pt x="65" y="196"/>
                    <a:pt x="65" y="196"/>
                    <a:pt x="65" y="196"/>
                  </a:cubicBezTo>
                  <a:lnTo>
                    <a:pt x="65" y="177"/>
                  </a:lnTo>
                  <a:close/>
                  <a:moveTo>
                    <a:pt x="157" y="207"/>
                  </a:moveTo>
                  <a:cubicBezTo>
                    <a:pt x="149" y="207"/>
                    <a:pt x="142" y="196"/>
                    <a:pt x="132" y="170"/>
                  </a:cubicBezTo>
                  <a:cubicBezTo>
                    <a:pt x="122" y="196"/>
                    <a:pt x="115" y="207"/>
                    <a:pt x="107" y="207"/>
                  </a:cubicBezTo>
                  <a:cubicBezTo>
                    <a:pt x="84" y="207"/>
                    <a:pt x="84" y="207"/>
                    <a:pt x="84" y="207"/>
                  </a:cubicBezTo>
                  <a:cubicBezTo>
                    <a:pt x="65" y="225"/>
                    <a:pt x="65" y="225"/>
                    <a:pt x="65" y="225"/>
                  </a:cubicBezTo>
                  <a:cubicBezTo>
                    <a:pt x="65" y="207"/>
                    <a:pt x="65" y="207"/>
                    <a:pt x="65" y="207"/>
                  </a:cubicBezTo>
                  <a:cubicBezTo>
                    <a:pt x="43" y="207"/>
                    <a:pt x="43" y="207"/>
                    <a:pt x="43" y="207"/>
                  </a:cubicBezTo>
                  <a:cubicBezTo>
                    <a:pt x="43" y="223"/>
                    <a:pt x="43" y="223"/>
                    <a:pt x="43" y="223"/>
                  </a:cubicBezTo>
                  <a:cubicBezTo>
                    <a:pt x="43" y="232"/>
                    <a:pt x="51" y="239"/>
                    <a:pt x="60" y="239"/>
                  </a:cubicBezTo>
                  <a:cubicBezTo>
                    <a:pt x="179" y="239"/>
                    <a:pt x="179" y="239"/>
                    <a:pt x="179" y="239"/>
                  </a:cubicBezTo>
                  <a:cubicBezTo>
                    <a:pt x="188" y="239"/>
                    <a:pt x="195" y="232"/>
                    <a:pt x="195" y="223"/>
                  </a:cubicBezTo>
                  <a:cubicBezTo>
                    <a:pt x="195" y="197"/>
                    <a:pt x="195" y="197"/>
                    <a:pt x="195" y="197"/>
                  </a:cubicBezTo>
                  <a:cubicBezTo>
                    <a:pt x="191" y="191"/>
                    <a:pt x="187" y="182"/>
                    <a:pt x="182" y="170"/>
                  </a:cubicBezTo>
                  <a:cubicBezTo>
                    <a:pt x="172" y="196"/>
                    <a:pt x="165" y="207"/>
                    <a:pt x="157" y="207"/>
                  </a:cubicBezTo>
                  <a:close/>
                  <a:moveTo>
                    <a:pt x="65" y="14"/>
                  </a:moveTo>
                  <a:cubicBezTo>
                    <a:pt x="84" y="34"/>
                    <a:pt x="84" y="34"/>
                    <a:pt x="84" y="34"/>
                  </a:cubicBezTo>
                  <a:cubicBezTo>
                    <a:pt x="91" y="36"/>
                    <a:pt x="98" y="47"/>
                    <a:pt x="107" y="69"/>
                  </a:cubicBezTo>
                  <a:cubicBezTo>
                    <a:pt x="117" y="44"/>
                    <a:pt x="124" y="33"/>
                    <a:pt x="132" y="33"/>
                  </a:cubicBezTo>
                  <a:cubicBezTo>
                    <a:pt x="140" y="33"/>
                    <a:pt x="147" y="44"/>
                    <a:pt x="157" y="69"/>
                  </a:cubicBezTo>
                  <a:cubicBezTo>
                    <a:pt x="167" y="44"/>
                    <a:pt x="174" y="33"/>
                    <a:pt x="182" y="33"/>
                  </a:cubicBezTo>
                  <a:cubicBezTo>
                    <a:pt x="187" y="33"/>
                    <a:pt x="191" y="36"/>
                    <a:pt x="195" y="43"/>
                  </a:cubicBezTo>
                  <a:cubicBezTo>
                    <a:pt x="195" y="17"/>
                    <a:pt x="195" y="17"/>
                    <a:pt x="195" y="17"/>
                  </a:cubicBezTo>
                  <a:cubicBezTo>
                    <a:pt x="195" y="8"/>
                    <a:pt x="188" y="0"/>
                    <a:pt x="179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51" y="0"/>
                    <a:pt x="43" y="8"/>
                    <a:pt x="43" y="17"/>
                  </a:cubicBezTo>
                  <a:cubicBezTo>
                    <a:pt x="43" y="33"/>
                    <a:pt x="43" y="33"/>
                    <a:pt x="43" y="33"/>
                  </a:cubicBezTo>
                  <a:cubicBezTo>
                    <a:pt x="65" y="33"/>
                    <a:pt x="65" y="33"/>
                    <a:pt x="65" y="33"/>
                  </a:cubicBezTo>
                  <a:lnTo>
                    <a:pt x="65" y="14"/>
                  </a:lnTo>
                  <a:close/>
                  <a:moveTo>
                    <a:pt x="195" y="173"/>
                  </a:moveTo>
                  <a:cubicBezTo>
                    <a:pt x="195" y="136"/>
                    <a:pt x="195" y="136"/>
                    <a:pt x="195" y="136"/>
                  </a:cubicBezTo>
                  <a:cubicBezTo>
                    <a:pt x="193" y="143"/>
                    <a:pt x="190" y="149"/>
                    <a:pt x="188" y="155"/>
                  </a:cubicBezTo>
                  <a:cubicBezTo>
                    <a:pt x="191" y="161"/>
                    <a:pt x="193" y="167"/>
                    <a:pt x="195" y="173"/>
                  </a:cubicBezTo>
                  <a:close/>
                  <a:moveTo>
                    <a:pt x="182" y="44"/>
                  </a:moveTo>
                  <a:cubicBezTo>
                    <a:pt x="178" y="47"/>
                    <a:pt x="170" y="65"/>
                    <a:pt x="163" y="85"/>
                  </a:cubicBezTo>
                  <a:cubicBezTo>
                    <a:pt x="167" y="94"/>
                    <a:pt x="170" y="105"/>
                    <a:pt x="175" y="118"/>
                  </a:cubicBezTo>
                  <a:cubicBezTo>
                    <a:pt x="177" y="125"/>
                    <a:pt x="180" y="132"/>
                    <a:pt x="182" y="140"/>
                  </a:cubicBezTo>
                  <a:cubicBezTo>
                    <a:pt x="185" y="132"/>
                    <a:pt x="188" y="125"/>
                    <a:pt x="190" y="118"/>
                  </a:cubicBezTo>
                  <a:cubicBezTo>
                    <a:pt x="192" y="113"/>
                    <a:pt x="193" y="108"/>
                    <a:pt x="195" y="104"/>
                  </a:cubicBezTo>
                  <a:cubicBezTo>
                    <a:pt x="195" y="67"/>
                    <a:pt x="195" y="67"/>
                    <a:pt x="195" y="67"/>
                  </a:cubicBezTo>
                  <a:cubicBezTo>
                    <a:pt x="190" y="55"/>
                    <a:pt x="186" y="46"/>
                    <a:pt x="182" y="44"/>
                  </a:cubicBezTo>
                  <a:close/>
                  <a:moveTo>
                    <a:pt x="0" y="33"/>
                  </a:moveTo>
                  <a:cubicBezTo>
                    <a:pt x="0" y="44"/>
                    <a:pt x="0" y="44"/>
                    <a:pt x="0" y="44"/>
                  </a:cubicBezTo>
                  <a:cubicBezTo>
                    <a:pt x="43" y="44"/>
                    <a:pt x="43" y="44"/>
                    <a:pt x="43" y="44"/>
                  </a:cubicBezTo>
                  <a:cubicBezTo>
                    <a:pt x="43" y="33"/>
                    <a:pt x="43" y="33"/>
                    <a:pt x="43" y="33"/>
                  </a:cubicBezTo>
                  <a:lnTo>
                    <a:pt x="0" y="33"/>
                  </a:lnTo>
                  <a:close/>
                  <a:moveTo>
                    <a:pt x="0" y="120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43" y="131"/>
                    <a:pt x="43" y="131"/>
                    <a:pt x="43" y="131"/>
                  </a:cubicBezTo>
                  <a:cubicBezTo>
                    <a:pt x="43" y="120"/>
                    <a:pt x="43" y="120"/>
                    <a:pt x="43" y="120"/>
                  </a:cubicBezTo>
                  <a:lnTo>
                    <a:pt x="0" y="120"/>
                  </a:lnTo>
                  <a:close/>
                  <a:moveTo>
                    <a:pt x="0" y="196"/>
                  </a:moveTo>
                  <a:cubicBezTo>
                    <a:pt x="0" y="207"/>
                    <a:pt x="0" y="207"/>
                    <a:pt x="0" y="207"/>
                  </a:cubicBezTo>
                  <a:cubicBezTo>
                    <a:pt x="43" y="207"/>
                    <a:pt x="43" y="207"/>
                    <a:pt x="43" y="207"/>
                  </a:cubicBezTo>
                  <a:cubicBezTo>
                    <a:pt x="43" y="196"/>
                    <a:pt x="43" y="196"/>
                    <a:pt x="43" y="196"/>
                  </a:cubicBezTo>
                  <a:lnTo>
                    <a:pt x="0" y="196"/>
                  </a:lnTo>
                  <a:close/>
                  <a:moveTo>
                    <a:pt x="240" y="152"/>
                  </a:moveTo>
                  <a:cubicBezTo>
                    <a:pt x="237" y="151"/>
                    <a:pt x="237" y="151"/>
                    <a:pt x="237" y="151"/>
                  </a:cubicBezTo>
                  <a:cubicBezTo>
                    <a:pt x="233" y="141"/>
                    <a:pt x="229" y="129"/>
                    <a:pt x="225" y="118"/>
                  </a:cubicBezTo>
                  <a:cubicBezTo>
                    <a:pt x="221" y="105"/>
                    <a:pt x="217" y="94"/>
                    <a:pt x="214" y="85"/>
                  </a:cubicBezTo>
                  <a:cubicBezTo>
                    <a:pt x="221" y="64"/>
                    <a:pt x="229" y="46"/>
                    <a:pt x="233" y="44"/>
                  </a:cubicBezTo>
                  <a:cubicBezTo>
                    <a:pt x="239" y="44"/>
                    <a:pt x="239" y="44"/>
                    <a:pt x="239" y="44"/>
                  </a:cubicBezTo>
                  <a:cubicBezTo>
                    <a:pt x="238" y="33"/>
                    <a:pt x="238" y="33"/>
                    <a:pt x="238" y="33"/>
                  </a:cubicBezTo>
                  <a:cubicBezTo>
                    <a:pt x="233" y="33"/>
                    <a:pt x="233" y="33"/>
                    <a:pt x="233" y="33"/>
                  </a:cubicBezTo>
                  <a:cubicBezTo>
                    <a:pt x="225" y="33"/>
                    <a:pt x="218" y="44"/>
                    <a:pt x="208" y="69"/>
                  </a:cubicBezTo>
                  <a:cubicBezTo>
                    <a:pt x="203" y="58"/>
                    <a:pt x="199" y="49"/>
                    <a:pt x="195" y="43"/>
                  </a:cubicBezTo>
                  <a:cubicBezTo>
                    <a:pt x="195" y="67"/>
                    <a:pt x="195" y="67"/>
                    <a:pt x="195" y="67"/>
                  </a:cubicBezTo>
                  <a:cubicBezTo>
                    <a:pt x="197" y="73"/>
                    <a:pt x="200" y="78"/>
                    <a:pt x="202" y="85"/>
                  </a:cubicBezTo>
                  <a:cubicBezTo>
                    <a:pt x="200" y="90"/>
                    <a:pt x="198" y="97"/>
                    <a:pt x="195" y="104"/>
                  </a:cubicBezTo>
                  <a:cubicBezTo>
                    <a:pt x="195" y="136"/>
                    <a:pt x="195" y="136"/>
                    <a:pt x="195" y="136"/>
                  </a:cubicBezTo>
                  <a:cubicBezTo>
                    <a:pt x="197" y="132"/>
                    <a:pt x="198" y="127"/>
                    <a:pt x="200" y="122"/>
                  </a:cubicBezTo>
                  <a:cubicBezTo>
                    <a:pt x="203" y="115"/>
                    <a:pt x="205" y="108"/>
                    <a:pt x="208" y="100"/>
                  </a:cubicBezTo>
                  <a:cubicBezTo>
                    <a:pt x="210" y="108"/>
                    <a:pt x="213" y="115"/>
                    <a:pt x="215" y="122"/>
                  </a:cubicBezTo>
                  <a:cubicBezTo>
                    <a:pt x="219" y="133"/>
                    <a:pt x="223" y="145"/>
                    <a:pt x="227" y="155"/>
                  </a:cubicBezTo>
                  <a:cubicBezTo>
                    <a:pt x="215" y="187"/>
                    <a:pt x="210" y="194"/>
                    <a:pt x="208" y="196"/>
                  </a:cubicBezTo>
                  <a:cubicBezTo>
                    <a:pt x="205" y="194"/>
                    <a:pt x="200" y="185"/>
                    <a:pt x="195" y="173"/>
                  </a:cubicBezTo>
                  <a:cubicBezTo>
                    <a:pt x="195" y="197"/>
                    <a:pt x="195" y="197"/>
                    <a:pt x="195" y="197"/>
                  </a:cubicBezTo>
                  <a:cubicBezTo>
                    <a:pt x="199" y="204"/>
                    <a:pt x="203" y="207"/>
                    <a:pt x="208" y="207"/>
                  </a:cubicBezTo>
                  <a:cubicBezTo>
                    <a:pt x="216" y="207"/>
                    <a:pt x="224" y="195"/>
                    <a:pt x="237" y="160"/>
                  </a:cubicBezTo>
                  <a:cubicBezTo>
                    <a:pt x="240" y="159"/>
                    <a:pt x="240" y="159"/>
                    <a:pt x="240" y="159"/>
                  </a:cubicBezTo>
                  <a:cubicBezTo>
                    <a:pt x="239" y="155"/>
                    <a:pt x="239" y="155"/>
                    <a:pt x="239" y="155"/>
                  </a:cubicBezTo>
                  <a:lnTo>
                    <a:pt x="240" y="152"/>
                  </a:lnTo>
                  <a:close/>
                </a:path>
              </a:pathLst>
            </a:custGeom>
            <a:solidFill>
              <a:srgbClr val="D8D9E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defRPr/>
              </a:pPr>
              <a:endParaRPr lang="zh-CN" altLang="en-US" sz="1000" b="1" kern="0">
                <a:solidFill>
                  <a:srgbClr val="000000"/>
                </a:solidFill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33" name="Freeform 48">
              <a:extLst>
                <a:ext uri="{FF2B5EF4-FFF2-40B4-BE49-F238E27FC236}">
                  <a16:creationId xmlns:a16="http://schemas.microsoft.com/office/drawing/2014/main" id="{CE394F34-FF5B-314A-A540-3CF488898C8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17884" y="3566597"/>
              <a:ext cx="338618" cy="337424"/>
            </a:xfrm>
            <a:custGeom>
              <a:avLst/>
              <a:gdLst>
                <a:gd name="T0" fmla="*/ 132 w 240"/>
                <a:gd name="T1" fmla="*/ 44 h 239"/>
                <a:gd name="T2" fmla="*/ 124 w 240"/>
                <a:gd name="T3" fmla="*/ 118 h 239"/>
                <a:gd name="T4" fmla="*/ 139 w 240"/>
                <a:gd name="T5" fmla="*/ 118 h 239"/>
                <a:gd name="T6" fmla="*/ 157 w 240"/>
                <a:gd name="T7" fmla="*/ 100 h 239"/>
                <a:gd name="T8" fmla="*/ 138 w 240"/>
                <a:gd name="T9" fmla="*/ 155 h 239"/>
                <a:gd name="T10" fmla="*/ 177 w 240"/>
                <a:gd name="T11" fmla="*/ 155 h 239"/>
                <a:gd name="T12" fmla="*/ 157 w 240"/>
                <a:gd name="T13" fmla="*/ 100 h 239"/>
                <a:gd name="T14" fmla="*/ 83 w 240"/>
                <a:gd name="T15" fmla="*/ 120 h 239"/>
                <a:gd name="T16" fmla="*/ 89 w 240"/>
                <a:gd name="T17" fmla="*/ 117 h 239"/>
                <a:gd name="T18" fmla="*/ 82 w 240"/>
                <a:gd name="T19" fmla="*/ 45 h 239"/>
                <a:gd name="T20" fmla="*/ 65 w 240"/>
                <a:gd name="T21" fmla="*/ 44 h 239"/>
                <a:gd name="T22" fmla="*/ 43 w 240"/>
                <a:gd name="T23" fmla="*/ 120 h 239"/>
                <a:gd name="T24" fmla="*/ 65 w 240"/>
                <a:gd name="T25" fmla="*/ 101 h 239"/>
                <a:gd name="T26" fmla="*/ 84 w 240"/>
                <a:gd name="T27" fmla="*/ 196 h 239"/>
                <a:gd name="T28" fmla="*/ 126 w 240"/>
                <a:gd name="T29" fmla="*/ 155 h 239"/>
                <a:gd name="T30" fmla="*/ 107 w 240"/>
                <a:gd name="T31" fmla="*/ 100 h 239"/>
                <a:gd name="T32" fmla="*/ 86 w 240"/>
                <a:gd name="T33" fmla="*/ 131 h 239"/>
                <a:gd name="T34" fmla="*/ 65 w 240"/>
                <a:gd name="T35" fmla="*/ 149 h 239"/>
                <a:gd name="T36" fmla="*/ 43 w 240"/>
                <a:gd name="T37" fmla="*/ 131 h 239"/>
                <a:gd name="T38" fmla="*/ 65 w 240"/>
                <a:gd name="T39" fmla="*/ 196 h 239"/>
                <a:gd name="T40" fmla="*/ 157 w 240"/>
                <a:gd name="T41" fmla="*/ 207 h 239"/>
                <a:gd name="T42" fmla="*/ 107 w 240"/>
                <a:gd name="T43" fmla="*/ 207 h 239"/>
                <a:gd name="T44" fmla="*/ 65 w 240"/>
                <a:gd name="T45" fmla="*/ 225 h 239"/>
                <a:gd name="T46" fmla="*/ 43 w 240"/>
                <a:gd name="T47" fmla="*/ 207 h 239"/>
                <a:gd name="T48" fmla="*/ 60 w 240"/>
                <a:gd name="T49" fmla="*/ 239 h 239"/>
                <a:gd name="T50" fmla="*/ 195 w 240"/>
                <a:gd name="T51" fmla="*/ 223 h 239"/>
                <a:gd name="T52" fmla="*/ 182 w 240"/>
                <a:gd name="T53" fmla="*/ 170 h 239"/>
                <a:gd name="T54" fmla="*/ 65 w 240"/>
                <a:gd name="T55" fmla="*/ 14 h 239"/>
                <a:gd name="T56" fmla="*/ 107 w 240"/>
                <a:gd name="T57" fmla="*/ 69 h 239"/>
                <a:gd name="T58" fmla="*/ 157 w 240"/>
                <a:gd name="T59" fmla="*/ 69 h 239"/>
                <a:gd name="T60" fmla="*/ 195 w 240"/>
                <a:gd name="T61" fmla="*/ 43 h 239"/>
                <a:gd name="T62" fmla="*/ 179 w 240"/>
                <a:gd name="T63" fmla="*/ 0 h 239"/>
                <a:gd name="T64" fmla="*/ 43 w 240"/>
                <a:gd name="T65" fmla="*/ 17 h 239"/>
                <a:gd name="T66" fmla="*/ 65 w 240"/>
                <a:gd name="T67" fmla="*/ 33 h 239"/>
                <a:gd name="T68" fmla="*/ 195 w 240"/>
                <a:gd name="T69" fmla="*/ 173 h 239"/>
                <a:gd name="T70" fmla="*/ 188 w 240"/>
                <a:gd name="T71" fmla="*/ 155 h 239"/>
                <a:gd name="T72" fmla="*/ 182 w 240"/>
                <a:gd name="T73" fmla="*/ 44 h 239"/>
                <a:gd name="T74" fmla="*/ 175 w 240"/>
                <a:gd name="T75" fmla="*/ 118 h 239"/>
                <a:gd name="T76" fmla="*/ 190 w 240"/>
                <a:gd name="T77" fmla="*/ 118 h 239"/>
                <a:gd name="T78" fmla="*/ 195 w 240"/>
                <a:gd name="T79" fmla="*/ 67 h 239"/>
                <a:gd name="T80" fmla="*/ 0 w 240"/>
                <a:gd name="T81" fmla="*/ 33 h 239"/>
                <a:gd name="T82" fmla="*/ 43 w 240"/>
                <a:gd name="T83" fmla="*/ 44 h 239"/>
                <a:gd name="T84" fmla="*/ 0 w 240"/>
                <a:gd name="T85" fmla="*/ 33 h 239"/>
                <a:gd name="T86" fmla="*/ 0 w 240"/>
                <a:gd name="T87" fmla="*/ 131 h 239"/>
                <a:gd name="T88" fmla="*/ 43 w 240"/>
                <a:gd name="T89" fmla="*/ 120 h 239"/>
                <a:gd name="T90" fmla="*/ 0 w 240"/>
                <a:gd name="T91" fmla="*/ 196 h 239"/>
                <a:gd name="T92" fmla="*/ 43 w 240"/>
                <a:gd name="T93" fmla="*/ 207 h 239"/>
                <a:gd name="T94" fmla="*/ 0 w 240"/>
                <a:gd name="T95" fmla="*/ 196 h 239"/>
                <a:gd name="T96" fmla="*/ 237 w 240"/>
                <a:gd name="T97" fmla="*/ 151 h 239"/>
                <a:gd name="T98" fmla="*/ 214 w 240"/>
                <a:gd name="T99" fmla="*/ 85 h 239"/>
                <a:gd name="T100" fmla="*/ 239 w 240"/>
                <a:gd name="T101" fmla="*/ 44 h 239"/>
                <a:gd name="T102" fmla="*/ 233 w 240"/>
                <a:gd name="T103" fmla="*/ 33 h 239"/>
                <a:gd name="T104" fmla="*/ 195 w 240"/>
                <a:gd name="T105" fmla="*/ 43 h 239"/>
                <a:gd name="T106" fmla="*/ 202 w 240"/>
                <a:gd name="T107" fmla="*/ 85 h 239"/>
                <a:gd name="T108" fmla="*/ 195 w 240"/>
                <a:gd name="T109" fmla="*/ 136 h 239"/>
                <a:gd name="T110" fmla="*/ 208 w 240"/>
                <a:gd name="T111" fmla="*/ 100 h 239"/>
                <a:gd name="T112" fmla="*/ 227 w 240"/>
                <a:gd name="T113" fmla="*/ 155 h 239"/>
                <a:gd name="T114" fmla="*/ 195 w 240"/>
                <a:gd name="T115" fmla="*/ 173 h 239"/>
                <a:gd name="T116" fmla="*/ 208 w 240"/>
                <a:gd name="T117" fmla="*/ 207 h 239"/>
                <a:gd name="T118" fmla="*/ 240 w 240"/>
                <a:gd name="T119" fmla="*/ 159 h 239"/>
                <a:gd name="T120" fmla="*/ 240 w 240"/>
                <a:gd name="T121" fmla="*/ 152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40" h="239">
                  <a:moveTo>
                    <a:pt x="151" y="85"/>
                  </a:moveTo>
                  <a:cubicBezTo>
                    <a:pt x="144" y="65"/>
                    <a:pt x="136" y="47"/>
                    <a:pt x="132" y="44"/>
                  </a:cubicBezTo>
                  <a:cubicBezTo>
                    <a:pt x="127" y="47"/>
                    <a:pt x="120" y="65"/>
                    <a:pt x="112" y="85"/>
                  </a:cubicBezTo>
                  <a:cubicBezTo>
                    <a:pt x="116" y="94"/>
                    <a:pt x="120" y="105"/>
                    <a:pt x="124" y="118"/>
                  </a:cubicBezTo>
                  <a:cubicBezTo>
                    <a:pt x="127" y="125"/>
                    <a:pt x="129" y="132"/>
                    <a:pt x="132" y="140"/>
                  </a:cubicBezTo>
                  <a:cubicBezTo>
                    <a:pt x="135" y="132"/>
                    <a:pt x="137" y="125"/>
                    <a:pt x="139" y="118"/>
                  </a:cubicBezTo>
                  <a:cubicBezTo>
                    <a:pt x="144" y="105"/>
                    <a:pt x="148" y="94"/>
                    <a:pt x="151" y="85"/>
                  </a:cubicBezTo>
                  <a:close/>
                  <a:moveTo>
                    <a:pt x="157" y="100"/>
                  </a:moveTo>
                  <a:cubicBezTo>
                    <a:pt x="154" y="108"/>
                    <a:pt x="152" y="115"/>
                    <a:pt x="150" y="122"/>
                  </a:cubicBezTo>
                  <a:cubicBezTo>
                    <a:pt x="145" y="135"/>
                    <a:pt x="141" y="146"/>
                    <a:pt x="138" y="155"/>
                  </a:cubicBezTo>
                  <a:cubicBezTo>
                    <a:pt x="145" y="175"/>
                    <a:pt x="153" y="193"/>
                    <a:pt x="157" y="196"/>
                  </a:cubicBezTo>
                  <a:cubicBezTo>
                    <a:pt x="162" y="193"/>
                    <a:pt x="169" y="175"/>
                    <a:pt x="177" y="155"/>
                  </a:cubicBezTo>
                  <a:cubicBezTo>
                    <a:pt x="173" y="146"/>
                    <a:pt x="169" y="135"/>
                    <a:pt x="165" y="122"/>
                  </a:cubicBezTo>
                  <a:cubicBezTo>
                    <a:pt x="162" y="115"/>
                    <a:pt x="160" y="108"/>
                    <a:pt x="157" y="100"/>
                  </a:cubicBezTo>
                  <a:close/>
                  <a:moveTo>
                    <a:pt x="65" y="101"/>
                  </a:moveTo>
                  <a:cubicBezTo>
                    <a:pt x="83" y="120"/>
                    <a:pt x="83" y="120"/>
                    <a:pt x="83" y="120"/>
                  </a:cubicBezTo>
                  <a:cubicBezTo>
                    <a:pt x="86" y="120"/>
                    <a:pt x="86" y="120"/>
                    <a:pt x="86" y="120"/>
                  </a:cubicBezTo>
                  <a:cubicBezTo>
                    <a:pt x="87" y="120"/>
                    <a:pt x="89" y="119"/>
                    <a:pt x="89" y="117"/>
                  </a:cubicBezTo>
                  <a:cubicBezTo>
                    <a:pt x="93" y="105"/>
                    <a:pt x="97" y="94"/>
                    <a:pt x="101" y="85"/>
                  </a:cubicBezTo>
                  <a:cubicBezTo>
                    <a:pt x="94" y="66"/>
                    <a:pt x="87" y="50"/>
                    <a:pt x="82" y="45"/>
                  </a:cubicBezTo>
                  <a:cubicBezTo>
                    <a:pt x="65" y="62"/>
                    <a:pt x="65" y="62"/>
                    <a:pt x="65" y="62"/>
                  </a:cubicBezTo>
                  <a:cubicBezTo>
                    <a:pt x="65" y="44"/>
                    <a:pt x="65" y="44"/>
                    <a:pt x="65" y="44"/>
                  </a:cubicBezTo>
                  <a:cubicBezTo>
                    <a:pt x="43" y="44"/>
                    <a:pt x="43" y="44"/>
                    <a:pt x="43" y="44"/>
                  </a:cubicBezTo>
                  <a:cubicBezTo>
                    <a:pt x="43" y="120"/>
                    <a:pt x="43" y="120"/>
                    <a:pt x="43" y="120"/>
                  </a:cubicBezTo>
                  <a:cubicBezTo>
                    <a:pt x="65" y="120"/>
                    <a:pt x="65" y="120"/>
                    <a:pt x="65" y="120"/>
                  </a:cubicBezTo>
                  <a:lnTo>
                    <a:pt x="65" y="101"/>
                  </a:lnTo>
                  <a:close/>
                  <a:moveTo>
                    <a:pt x="65" y="177"/>
                  </a:moveTo>
                  <a:cubicBezTo>
                    <a:pt x="84" y="196"/>
                    <a:pt x="84" y="196"/>
                    <a:pt x="84" y="196"/>
                  </a:cubicBezTo>
                  <a:cubicBezTo>
                    <a:pt x="107" y="196"/>
                    <a:pt x="107" y="196"/>
                    <a:pt x="107" y="196"/>
                  </a:cubicBezTo>
                  <a:cubicBezTo>
                    <a:pt x="111" y="194"/>
                    <a:pt x="118" y="176"/>
                    <a:pt x="126" y="155"/>
                  </a:cubicBezTo>
                  <a:cubicBezTo>
                    <a:pt x="123" y="146"/>
                    <a:pt x="119" y="135"/>
                    <a:pt x="114" y="122"/>
                  </a:cubicBezTo>
                  <a:cubicBezTo>
                    <a:pt x="112" y="115"/>
                    <a:pt x="109" y="108"/>
                    <a:pt x="107" y="100"/>
                  </a:cubicBezTo>
                  <a:cubicBezTo>
                    <a:pt x="104" y="108"/>
                    <a:pt x="102" y="115"/>
                    <a:pt x="99" y="121"/>
                  </a:cubicBezTo>
                  <a:cubicBezTo>
                    <a:pt x="97" y="127"/>
                    <a:pt x="92" y="131"/>
                    <a:pt x="86" y="131"/>
                  </a:cubicBezTo>
                  <a:cubicBezTo>
                    <a:pt x="84" y="131"/>
                    <a:pt x="84" y="131"/>
                    <a:pt x="84" y="131"/>
                  </a:cubicBezTo>
                  <a:cubicBezTo>
                    <a:pt x="65" y="149"/>
                    <a:pt x="65" y="149"/>
                    <a:pt x="65" y="149"/>
                  </a:cubicBezTo>
                  <a:cubicBezTo>
                    <a:pt x="65" y="131"/>
                    <a:pt x="65" y="131"/>
                    <a:pt x="65" y="131"/>
                  </a:cubicBezTo>
                  <a:cubicBezTo>
                    <a:pt x="43" y="131"/>
                    <a:pt x="43" y="131"/>
                    <a:pt x="43" y="131"/>
                  </a:cubicBezTo>
                  <a:cubicBezTo>
                    <a:pt x="43" y="196"/>
                    <a:pt x="43" y="196"/>
                    <a:pt x="43" y="196"/>
                  </a:cubicBezTo>
                  <a:cubicBezTo>
                    <a:pt x="65" y="196"/>
                    <a:pt x="65" y="196"/>
                    <a:pt x="65" y="196"/>
                  </a:cubicBezTo>
                  <a:lnTo>
                    <a:pt x="65" y="177"/>
                  </a:lnTo>
                  <a:close/>
                  <a:moveTo>
                    <a:pt x="157" y="207"/>
                  </a:moveTo>
                  <a:cubicBezTo>
                    <a:pt x="149" y="207"/>
                    <a:pt x="142" y="196"/>
                    <a:pt x="132" y="170"/>
                  </a:cubicBezTo>
                  <a:cubicBezTo>
                    <a:pt x="122" y="196"/>
                    <a:pt x="115" y="207"/>
                    <a:pt x="107" y="207"/>
                  </a:cubicBezTo>
                  <a:cubicBezTo>
                    <a:pt x="84" y="207"/>
                    <a:pt x="84" y="207"/>
                    <a:pt x="84" y="207"/>
                  </a:cubicBezTo>
                  <a:cubicBezTo>
                    <a:pt x="65" y="225"/>
                    <a:pt x="65" y="225"/>
                    <a:pt x="65" y="225"/>
                  </a:cubicBezTo>
                  <a:cubicBezTo>
                    <a:pt x="65" y="207"/>
                    <a:pt x="65" y="207"/>
                    <a:pt x="65" y="207"/>
                  </a:cubicBezTo>
                  <a:cubicBezTo>
                    <a:pt x="43" y="207"/>
                    <a:pt x="43" y="207"/>
                    <a:pt x="43" y="207"/>
                  </a:cubicBezTo>
                  <a:cubicBezTo>
                    <a:pt x="43" y="223"/>
                    <a:pt x="43" y="223"/>
                    <a:pt x="43" y="223"/>
                  </a:cubicBezTo>
                  <a:cubicBezTo>
                    <a:pt x="43" y="232"/>
                    <a:pt x="51" y="239"/>
                    <a:pt x="60" y="239"/>
                  </a:cubicBezTo>
                  <a:cubicBezTo>
                    <a:pt x="179" y="239"/>
                    <a:pt x="179" y="239"/>
                    <a:pt x="179" y="239"/>
                  </a:cubicBezTo>
                  <a:cubicBezTo>
                    <a:pt x="188" y="239"/>
                    <a:pt x="195" y="232"/>
                    <a:pt x="195" y="223"/>
                  </a:cubicBezTo>
                  <a:cubicBezTo>
                    <a:pt x="195" y="197"/>
                    <a:pt x="195" y="197"/>
                    <a:pt x="195" y="197"/>
                  </a:cubicBezTo>
                  <a:cubicBezTo>
                    <a:pt x="191" y="191"/>
                    <a:pt x="187" y="182"/>
                    <a:pt x="182" y="170"/>
                  </a:cubicBezTo>
                  <a:cubicBezTo>
                    <a:pt x="172" y="196"/>
                    <a:pt x="165" y="207"/>
                    <a:pt x="157" y="207"/>
                  </a:cubicBezTo>
                  <a:close/>
                  <a:moveTo>
                    <a:pt x="65" y="14"/>
                  </a:moveTo>
                  <a:cubicBezTo>
                    <a:pt x="84" y="34"/>
                    <a:pt x="84" y="34"/>
                    <a:pt x="84" y="34"/>
                  </a:cubicBezTo>
                  <a:cubicBezTo>
                    <a:pt x="91" y="36"/>
                    <a:pt x="98" y="47"/>
                    <a:pt x="107" y="69"/>
                  </a:cubicBezTo>
                  <a:cubicBezTo>
                    <a:pt x="117" y="44"/>
                    <a:pt x="124" y="33"/>
                    <a:pt x="132" y="33"/>
                  </a:cubicBezTo>
                  <a:cubicBezTo>
                    <a:pt x="140" y="33"/>
                    <a:pt x="147" y="44"/>
                    <a:pt x="157" y="69"/>
                  </a:cubicBezTo>
                  <a:cubicBezTo>
                    <a:pt x="167" y="44"/>
                    <a:pt x="174" y="33"/>
                    <a:pt x="182" y="33"/>
                  </a:cubicBezTo>
                  <a:cubicBezTo>
                    <a:pt x="187" y="33"/>
                    <a:pt x="191" y="36"/>
                    <a:pt x="195" y="43"/>
                  </a:cubicBezTo>
                  <a:cubicBezTo>
                    <a:pt x="195" y="17"/>
                    <a:pt x="195" y="17"/>
                    <a:pt x="195" y="17"/>
                  </a:cubicBezTo>
                  <a:cubicBezTo>
                    <a:pt x="195" y="8"/>
                    <a:pt x="188" y="0"/>
                    <a:pt x="179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51" y="0"/>
                    <a:pt x="43" y="8"/>
                    <a:pt x="43" y="17"/>
                  </a:cubicBezTo>
                  <a:cubicBezTo>
                    <a:pt x="43" y="33"/>
                    <a:pt x="43" y="33"/>
                    <a:pt x="43" y="33"/>
                  </a:cubicBezTo>
                  <a:cubicBezTo>
                    <a:pt x="65" y="33"/>
                    <a:pt x="65" y="33"/>
                    <a:pt x="65" y="33"/>
                  </a:cubicBezTo>
                  <a:lnTo>
                    <a:pt x="65" y="14"/>
                  </a:lnTo>
                  <a:close/>
                  <a:moveTo>
                    <a:pt x="195" y="173"/>
                  </a:moveTo>
                  <a:cubicBezTo>
                    <a:pt x="195" y="136"/>
                    <a:pt x="195" y="136"/>
                    <a:pt x="195" y="136"/>
                  </a:cubicBezTo>
                  <a:cubicBezTo>
                    <a:pt x="193" y="143"/>
                    <a:pt x="190" y="149"/>
                    <a:pt x="188" y="155"/>
                  </a:cubicBezTo>
                  <a:cubicBezTo>
                    <a:pt x="191" y="161"/>
                    <a:pt x="193" y="167"/>
                    <a:pt x="195" y="173"/>
                  </a:cubicBezTo>
                  <a:close/>
                  <a:moveTo>
                    <a:pt x="182" y="44"/>
                  </a:moveTo>
                  <a:cubicBezTo>
                    <a:pt x="178" y="47"/>
                    <a:pt x="170" y="65"/>
                    <a:pt x="163" y="85"/>
                  </a:cubicBezTo>
                  <a:cubicBezTo>
                    <a:pt x="167" y="94"/>
                    <a:pt x="170" y="105"/>
                    <a:pt x="175" y="118"/>
                  </a:cubicBezTo>
                  <a:cubicBezTo>
                    <a:pt x="177" y="125"/>
                    <a:pt x="180" y="132"/>
                    <a:pt x="182" y="140"/>
                  </a:cubicBezTo>
                  <a:cubicBezTo>
                    <a:pt x="185" y="132"/>
                    <a:pt x="188" y="125"/>
                    <a:pt x="190" y="118"/>
                  </a:cubicBezTo>
                  <a:cubicBezTo>
                    <a:pt x="192" y="113"/>
                    <a:pt x="193" y="108"/>
                    <a:pt x="195" y="104"/>
                  </a:cubicBezTo>
                  <a:cubicBezTo>
                    <a:pt x="195" y="67"/>
                    <a:pt x="195" y="67"/>
                    <a:pt x="195" y="67"/>
                  </a:cubicBezTo>
                  <a:cubicBezTo>
                    <a:pt x="190" y="55"/>
                    <a:pt x="186" y="46"/>
                    <a:pt x="182" y="44"/>
                  </a:cubicBezTo>
                  <a:close/>
                  <a:moveTo>
                    <a:pt x="0" y="33"/>
                  </a:moveTo>
                  <a:cubicBezTo>
                    <a:pt x="0" y="44"/>
                    <a:pt x="0" y="44"/>
                    <a:pt x="0" y="44"/>
                  </a:cubicBezTo>
                  <a:cubicBezTo>
                    <a:pt x="43" y="44"/>
                    <a:pt x="43" y="44"/>
                    <a:pt x="43" y="44"/>
                  </a:cubicBezTo>
                  <a:cubicBezTo>
                    <a:pt x="43" y="33"/>
                    <a:pt x="43" y="33"/>
                    <a:pt x="43" y="33"/>
                  </a:cubicBezTo>
                  <a:lnTo>
                    <a:pt x="0" y="33"/>
                  </a:lnTo>
                  <a:close/>
                  <a:moveTo>
                    <a:pt x="0" y="120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43" y="131"/>
                    <a:pt x="43" y="131"/>
                    <a:pt x="43" y="131"/>
                  </a:cubicBezTo>
                  <a:cubicBezTo>
                    <a:pt x="43" y="120"/>
                    <a:pt x="43" y="120"/>
                    <a:pt x="43" y="120"/>
                  </a:cubicBezTo>
                  <a:lnTo>
                    <a:pt x="0" y="120"/>
                  </a:lnTo>
                  <a:close/>
                  <a:moveTo>
                    <a:pt x="0" y="196"/>
                  </a:moveTo>
                  <a:cubicBezTo>
                    <a:pt x="0" y="207"/>
                    <a:pt x="0" y="207"/>
                    <a:pt x="0" y="207"/>
                  </a:cubicBezTo>
                  <a:cubicBezTo>
                    <a:pt x="43" y="207"/>
                    <a:pt x="43" y="207"/>
                    <a:pt x="43" y="207"/>
                  </a:cubicBezTo>
                  <a:cubicBezTo>
                    <a:pt x="43" y="196"/>
                    <a:pt x="43" y="196"/>
                    <a:pt x="43" y="196"/>
                  </a:cubicBezTo>
                  <a:lnTo>
                    <a:pt x="0" y="196"/>
                  </a:lnTo>
                  <a:close/>
                  <a:moveTo>
                    <a:pt x="240" y="152"/>
                  </a:moveTo>
                  <a:cubicBezTo>
                    <a:pt x="237" y="151"/>
                    <a:pt x="237" y="151"/>
                    <a:pt x="237" y="151"/>
                  </a:cubicBezTo>
                  <a:cubicBezTo>
                    <a:pt x="233" y="141"/>
                    <a:pt x="229" y="129"/>
                    <a:pt x="225" y="118"/>
                  </a:cubicBezTo>
                  <a:cubicBezTo>
                    <a:pt x="221" y="105"/>
                    <a:pt x="217" y="94"/>
                    <a:pt x="214" y="85"/>
                  </a:cubicBezTo>
                  <a:cubicBezTo>
                    <a:pt x="221" y="64"/>
                    <a:pt x="229" y="46"/>
                    <a:pt x="233" y="44"/>
                  </a:cubicBezTo>
                  <a:cubicBezTo>
                    <a:pt x="239" y="44"/>
                    <a:pt x="239" y="44"/>
                    <a:pt x="239" y="44"/>
                  </a:cubicBezTo>
                  <a:cubicBezTo>
                    <a:pt x="238" y="33"/>
                    <a:pt x="238" y="33"/>
                    <a:pt x="238" y="33"/>
                  </a:cubicBezTo>
                  <a:cubicBezTo>
                    <a:pt x="233" y="33"/>
                    <a:pt x="233" y="33"/>
                    <a:pt x="233" y="33"/>
                  </a:cubicBezTo>
                  <a:cubicBezTo>
                    <a:pt x="225" y="33"/>
                    <a:pt x="218" y="44"/>
                    <a:pt x="208" y="69"/>
                  </a:cubicBezTo>
                  <a:cubicBezTo>
                    <a:pt x="203" y="58"/>
                    <a:pt x="199" y="49"/>
                    <a:pt x="195" y="43"/>
                  </a:cubicBezTo>
                  <a:cubicBezTo>
                    <a:pt x="195" y="67"/>
                    <a:pt x="195" y="67"/>
                    <a:pt x="195" y="67"/>
                  </a:cubicBezTo>
                  <a:cubicBezTo>
                    <a:pt x="197" y="73"/>
                    <a:pt x="200" y="78"/>
                    <a:pt x="202" y="85"/>
                  </a:cubicBezTo>
                  <a:cubicBezTo>
                    <a:pt x="200" y="90"/>
                    <a:pt x="198" y="97"/>
                    <a:pt x="195" y="104"/>
                  </a:cubicBezTo>
                  <a:cubicBezTo>
                    <a:pt x="195" y="136"/>
                    <a:pt x="195" y="136"/>
                    <a:pt x="195" y="136"/>
                  </a:cubicBezTo>
                  <a:cubicBezTo>
                    <a:pt x="197" y="132"/>
                    <a:pt x="198" y="127"/>
                    <a:pt x="200" y="122"/>
                  </a:cubicBezTo>
                  <a:cubicBezTo>
                    <a:pt x="203" y="115"/>
                    <a:pt x="205" y="108"/>
                    <a:pt x="208" y="100"/>
                  </a:cubicBezTo>
                  <a:cubicBezTo>
                    <a:pt x="210" y="108"/>
                    <a:pt x="213" y="115"/>
                    <a:pt x="215" y="122"/>
                  </a:cubicBezTo>
                  <a:cubicBezTo>
                    <a:pt x="219" y="133"/>
                    <a:pt x="223" y="145"/>
                    <a:pt x="227" y="155"/>
                  </a:cubicBezTo>
                  <a:cubicBezTo>
                    <a:pt x="215" y="187"/>
                    <a:pt x="210" y="194"/>
                    <a:pt x="208" y="196"/>
                  </a:cubicBezTo>
                  <a:cubicBezTo>
                    <a:pt x="205" y="194"/>
                    <a:pt x="200" y="185"/>
                    <a:pt x="195" y="173"/>
                  </a:cubicBezTo>
                  <a:cubicBezTo>
                    <a:pt x="195" y="197"/>
                    <a:pt x="195" y="197"/>
                    <a:pt x="195" y="197"/>
                  </a:cubicBezTo>
                  <a:cubicBezTo>
                    <a:pt x="199" y="204"/>
                    <a:pt x="203" y="207"/>
                    <a:pt x="208" y="207"/>
                  </a:cubicBezTo>
                  <a:cubicBezTo>
                    <a:pt x="216" y="207"/>
                    <a:pt x="224" y="195"/>
                    <a:pt x="237" y="160"/>
                  </a:cubicBezTo>
                  <a:cubicBezTo>
                    <a:pt x="240" y="159"/>
                    <a:pt x="240" y="159"/>
                    <a:pt x="240" y="159"/>
                  </a:cubicBezTo>
                  <a:cubicBezTo>
                    <a:pt x="239" y="155"/>
                    <a:pt x="239" y="155"/>
                    <a:pt x="239" y="155"/>
                  </a:cubicBezTo>
                  <a:lnTo>
                    <a:pt x="240" y="152"/>
                  </a:lnTo>
                  <a:close/>
                </a:path>
              </a:pathLst>
            </a:custGeom>
            <a:solidFill>
              <a:srgbClr val="D8D9E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defRPr/>
              </a:pPr>
              <a:endParaRPr lang="zh-CN" altLang="en-US" sz="1000" b="1" kern="0">
                <a:solidFill>
                  <a:srgbClr val="000000"/>
                </a:solidFill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34" name="Freeform 48">
              <a:extLst>
                <a:ext uri="{FF2B5EF4-FFF2-40B4-BE49-F238E27FC236}">
                  <a16:creationId xmlns:a16="http://schemas.microsoft.com/office/drawing/2014/main" id="{63EAA7CB-0481-D743-957E-44B09DED014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73553" y="3565921"/>
              <a:ext cx="338618" cy="337424"/>
            </a:xfrm>
            <a:custGeom>
              <a:avLst/>
              <a:gdLst>
                <a:gd name="T0" fmla="*/ 132 w 240"/>
                <a:gd name="T1" fmla="*/ 44 h 239"/>
                <a:gd name="T2" fmla="*/ 124 w 240"/>
                <a:gd name="T3" fmla="*/ 118 h 239"/>
                <a:gd name="T4" fmla="*/ 139 w 240"/>
                <a:gd name="T5" fmla="*/ 118 h 239"/>
                <a:gd name="T6" fmla="*/ 157 w 240"/>
                <a:gd name="T7" fmla="*/ 100 h 239"/>
                <a:gd name="T8" fmla="*/ 138 w 240"/>
                <a:gd name="T9" fmla="*/ 155 h 239"/>
                <a:gd name="T10" fmla="*/ 177 w 240"/>
                <a:gd name="T11" fmla="*/ 155 h 239"/>
                <a:gd name="T12" fmla="*/ 157 w 240"/>
                <a:gd name="T13" fmla="*/ 100 h 239"/>
                <a:gd name="T14" fmla="*/ 83 w 240"/>
                <a:gd name="T15" fmla="*/ 120 h 239"/>
                <a:gd name="T16" fmla="*/ 89 w 240"/>
                <a:gd name="T17" fmla="*/ 117 h 239"/>
                <a:gd name="T18" fmla="*/ 82 w 240"/>
                <a:gd name="T19" fmla="*/ 45 h 239"/>
                <a:gd name="T20" fmla="*/ 65 w 240"/>
                <a:gd name="T21" fmla="*/ 44 h 239"/>
                <a:gd name="T22" fmla="*/ 43 w 240"/>
                <a:gd name="T23" fmla="*/ 120 h 239"/>
                <a:gd name="T24" fmla="*/ 65 w 240"/>
                <a:gd name="T25" fmla="*/ 101 h 239"/>
                <a:gd name="T26" fmla="*/ 84 w 240"/>
                <a:gd name="T27" fmla="*/ 196 h 239"/>
                <a:gd name="T28" fmla="*/ 126 w 240"/>
                <a:gd name="T29" fmla="*/ 155 h 239"/>
                <a:gd name="T30" fmla="*/ 107 w 240"/>
                <a:gd name="T31" fmla="*/ 100 h 239"/>
                <a:gd name="T32" fmla="*/ 86 w 240"/>
                <a:gd name="T33" fmla="*/ 131 h 239"/>
                <a:gd name="T34" fmla="*/ 65 w 240"/>
                <a:gd name="T35" fmla="*/ 149 h 239"/>
                <a:gd name="T36" fmla="*/ 43 w 240"/>
                <a:gd name="T37" fmla="*/ 131 h 239"/>
                <a:gd name="T38" fmla="*/ 65 w 240"/>
                <a:gd name="T39" fmla="*/ 196 h 239"/>
                <a:gd name="T40" fmla="*/ 157 w 240"/>
                <a:gd name="T41" fmla="*/ 207 h 239"/>
                <a:gd name="T42" fmla="*/ 107 w 240"/>
                <a:gd name="T43" fmla="*/ 207 h 239"/>
                <a:gd name="T44" fmla="*/ 65 w 240"/>
                <a:gd name="T45" fmla="*/ 225 h 239"/>
                <a:gd name="T46" fmla="*/ 43 w 240"/>
                <a:gd name="T47" fmla="*/ 207 h 239"/>
                <a:gd name="T48" fmla="*/ 60 w 240"/>
                <a:gd name="T49" fmla="*/ 239 h 239"/>
                <a:gd name="T50" fmla="*/ 195 w 240"/>
                <a:gd name="T51" fmla="*/ 223 h 239"/>
                <a:gd name="T52" fmla="*/ 182 w 240"/>
                <a:gd name="T53" fmla="*/ 170 h 239"/>
                <a:gd name="T54" fmla="*/ 65 w 240"/>
                <a:gd name="T55" fmla="*/ 14 h 239"/>
                <a:gd name="T56" fmla="*/ 107 w 240"/>
                <a:gd name="T57" fmla="*/ 69 h 239"/>
                <a:gd name="T58" fmla="*/ 157 w 240"/>
                <a:gd name="T59" fmla="*/ 69 h 239"/>
                <a:gd name="T60" fmla="*/ 195 w 240"/>
                <a:gd name="T61" fmla="*/ 43 h 239"/>
                <a:gd name="T62" fmla="*/ 179 w 240"/>
                <a:gd name="T63" fmla="*/ 0 h 239"/>
                <a:gd name="T64" fmla="*/ 43 w 240"/>
                <a:gd name="T65" fmla="*/ 17 h 239"/>
                <a:gd name="T66" fmla="*/ 65 w 240"/>
                <a:gd name="T67" fmla="*/ 33 h 239"/>
                <a:gd name="T68" fmla="*/ 195 w 240"/>
                <a:gd name="T69" fmla="*/ 173 h 239"/>
                <a:gd name="T70" fmla="*/ 188 w 240"/>
                <a:gd name="T71" fmla="*/ 155 h 239"/>
                <a:gd name="T72" fmla="*/ 182 w 240"/>
                <a:gd name="T73" fmla="*/ 44 h 239"/>
                <a:gd name="T74" fmla="*/ 175 w 240"/>
                <a:gd name="T75" fmla="*/ 118 h 239"/>
                <a:gd name="T76" fmla="*/ 190 w 240"/>
                <a:gd name="T77" fmla="*/ 118 h 239"/>
                <a:gd name="T78" fmla="*/ 195 w 240"/>
                <a:gd name="T79" fmla="*/ 67 h 239"/>
                <a:gd name="T80" fmla="*/ 0 w 240"/>
                <a:gd name="T81" fmla="*/ 33 h 239"/>
                <a:gd name="T82" fmla="*/ 43 w 240"/>
                <a:gd name="T83" fmla="*/ 44 h 239"/>
                <a:gd name="T84" fmla="*/ 0 w 240"/>
                <a:gd name="T85" fmla="*/ 33 h 239"/>
                <a:gd name="T86" fmla="*/ 0 w 240"/>
                <a:gd name="T87" fmla="*/ 131 h 239"/>
                <a:gd name="T88" fmla="*/ 43 w 240"/>
                <a:gd name="T89" fmla="*/ 120 h 239"/>
                <a:gd name="T90" fmla="*/ 0 w 240"/>
                <a:gd name="T91" fmla="*/ 196 h 239"/>
                <a:gd name="T92" fmla="*/ 43 w 240"/>
                <a:gd name="T93" fmla="*/ 207 h 239"/>
                <a:gd name="T94" fmla="*/ 0 w 240"/>
                <a:gd name="T95" fmla="*/ 196 h 239"/>
                <a:gd name="T96" fmla="*/ 237 w 240"/>
                <a:gd name="T97" fmla="*/ 151 h 239"/>
                <a:gd name="T98" fmla="*/ 214 w 240"/>
                <a:gd name="T99" fmla="*/ 85 h 239"/>
                <a:gd name="T100" fmla="*/ 239 w 240"/>
                <a:gd name="T101" fmla="*/ 44 h 239"/>
                <a:gd name="T102" fmla="*/ 233 w 240"/>
                <a:gd name="T103" fmla="*/ 33 h 239"/>
                <a:gd name="T104" fmla="*/ 195 w 240"/>
                <a:gd name="T105" fmla="*/ 43 h 239"/>
                <a:gd name="T106" fmla="*/ 202 w 240"/>
                <a:gd name="T107" fmla="*/ 85 h 239"/>
                <a:gd name="T108" fmla="*/ 195 w 240"/>
                <a:gd name="T109" fmla="*/ 136 h 239"/>
                <a:gd name="T110" fmla="*/ 208 w 240"/>
                <a:gd name="T111" fmla="*/ 100 h 239"/>
                <a:gd name="T112" fmla="*/ 227 w 240"/>
                <a:gd name="T113" fmla="*/ 155 h 239"/>
                <a:gd name="T114" fmla="*/ 195 w 240"/>
                <a:gd name="T115" fmla="*/ 173 h 239"/>
                <a:gd name="T116" fmla="*/ 208 w 240"/>
                <a:gd name="T117" fmla="*/ 207 h 239"/>
                <a:gd name="T118" fmla="*/ 240 w 240"/>
                <a:gd name="T119" fmla="*/ 159 h 239"/>
                <a:gd name="T120" fmla="*/ 240 w 240"/>
                <a:gd name="T121" fmla="*/ 152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40" h="239">
                  <a:moveTo>
                    <a:pt x="151" y="85"/>
                  </a:moveTo>
                  <a:cubicBezTo>
                    <a:pt x="144" y="65"/>
                    <a:pt x="136" y="47"/>
                    <a:pt x="132" y="44"/>
                  </a:cubicBezTo>
                  <a:cubicBezTo>
                    <a:pt x="127" y="47"/>
                    <a:pt x="120" y="65"/>
                    <a:pt x="112" y="85"/>
                  </a:cubicBezTo>
                  <a:cubicBezTo>
                    <a:pt x="116" y="94"/>
                    <a:pt x="120" y="105"/>
                    <a:pt x="124" y="118"/>
                  </a:cubicBezTo>
                  <a:cubicBezTo>
                    <a:pt x="127" y="125"/>
                    <a:pt x="129" y="132"/>
                    <a:pt x="132" y="140"/>
                  </a:cubicBezTo>
                  <a:cubicBezTo>
                    <a:pt x="135" y="132"/>
                    <a:pt x="137" y="125"/>
                    <a:pt x="139" y="118"/>
                  </a:cubicBezTo>
                  <a:cubicBezTo>
                    <a:pt x="144" y="105"/>
                    <a:pt x="148" y="94"/>
                    <a:pt x="151" y="85"/>
                  </a:cubicBezTo>
                  <a:close/>
                  <a:moveTo>
                    <a:pt x="157" y="100"/>
                  </a:moveTo>
                  <a:cubicBezTo>
                    <a:pt x="154" y="108"/>
                    <a:pt x="152" y="115"/>
                    <a:pt x="150" y="122"/>
                  </a:cubicBezTo>
                  <a:cubicBezTo>
                    <a:pt x="145" y="135"/>
                    <a:pt x="141" y="146"/>
                    <a:pt x="138" y="155"/>
                  </a:cubicBezTo>
                  <a:cubicBezTo>
                    <a:pt x="145" y="175"/>
                    <a:pt x="153" y="193"/>
                    <a:pt x="157" y="196"/>
                  </a:cubicBezTo>
                  <a:cubicBezTo>
                    <a:pt x="162" y="193"/>
                    <a:pt x="169" y="175"/>
                    <a:pt x="177" y="155"/>
                  </a:cubicBezTo>
                  <a:cubicBezTo>
                    <a:pt x="173" y="146"/>
                    <a:pt x="169" y="135"/>
                    <a:pt x="165" y="122"/>
                  </a:cubicBezTo>
                  <a:cubicBezTo>
                    <a:pt x="162" y="115"/>
                    <a:pt x="160" y="108"/>
                    <a:pt x="157" y="100"/>
                  </a:cubicBezTo>
                  <a:close/>
                  <a:moveTo>
                    <a:pt x="65" y="101"/>
                  </a:moveTo>
                  <a:cubicBezTo>
                    <a:pt x="83" y="120"/>
                    <a:pt x="83" y="120"/>
                    <a:pt x="83" y="120"/>
                  </a:cubicBezTo>
                  <a:cubicBezTo>
                    <a:pt x="86" y="120"/>
                    <a:pt x="86" y="120"/>
                    <a:pt x="86" y="120"/>
                  </a:cubicBezTo>
                  <a:cubicBezTo>
                    <a:pt x="87" y="120"/>
                    <a:pt x="89" y="119"/>
                    <a:pt x="89" y="117"/>
                  </a:cubicBezTo>
                  <a:cubicBezTo>
                    <a:pt x="93" y="105"/>
                    <a:pt x="97" y="94"/>
                    <a:pt x="101" y="85"/>
                  </a:cubicBezTo>
                  <a:cubicBezTo>
                    <a:pt x="94" y="66"/>
                    <a:pt x="87" y="50"/>
                    <a:pt x="82" y="45"/>
                  </a:cubicBezTo>
                  <a:cubicBezTo>
                    <a:pt x="65" y="62"/>
                    <a:pt x="65" y="62"/>
                    <a:pt x="65" y="62"/>
                  </a:cubicBezTo>
                  <a:cubicBezTo>
                    <a:pt x="65" y="44"/>
                    <a:pt x="65" y="44"/>
                    <a:pt x="65" y="44"/>
                  </a:cubicBezTo>
                  <a:cubicBezTo>
                    <a:pt x="43" y="44"/>
                    <a:pt x="43" y="44"/>
                    <a:pt x="43" y="44"/>
                  </a:cubicBezTo>
                  <a:cubicBezTo>
                    <a:pt x="43" y="120"/>
                    <a:pt x="43" y="120"/>
                    <a:pt x="43" y="120"/>
                  </a:cubicBezTo>
                  <a:cubicBezTo>
                    <a:pt x="65" y="120"/>
                    <a:pt x="65" y="120"/>
                    <a:pt x="65" y="120"/>
                  </a:cubicBezTo>
                  <a:lnTo>
                    <a:pt x="65" y="101"/>
                  </a:lnTo>
                  <a:close/>
                  <a:moveTo>
                    <a:pt x="65" y="177"/>
                  </a:moveTo>
                  <a:cubicBezTo>
                    <a:pt x="84" y="196"/>
                    <a:pt x="84" y="196"/>
                    <a:pt x="84" y="196"/>
                  </a:cubicBezTo>
                  <a:cubicBezTo>
                    <a:pt x="107" y="196"/>
                    <a:pt x="107" y="196"/>
                    <a:pt x="107" y="196"/>
                  </a:cubicBezTo>
                  <a:cubicBezTo>
                    <a:pt x="111" y="194"/>
                    <a:pt x="118" y="176"/>
                    <a:pt x="126" y="155"/>
                  </a:cubicBezTo>
                  <a:cubicBezTo>
                    <a:pt x="123" y="146"/>
                    <a:pt x="119" y="135"/>
                    <a:pt x="114" y="122"/>
                  </a:cubicBezTo>
                  <a:cubicBezTo>
                    <a:pt x="112" y="115"/>
                    <a:pt x="109" y="108"/>
                    <a:pt x="107" y="100"/>
                  </a:cubicBezTo>
                  <a:cubicBezTo>
                    <a:pt x="104" y="108"/>
                    <a:pt x="102" y="115"/>
                    <a:pt x="99" y="121"/>
                  </a:cubicBezTo>
                  <a:cubicBezTo>
                    <a:pt x="97" y="127"/>
                    <a:pt x="92" y="131"/>
                    <a:pt x="86" y="131"/>
                  </a:cubicBezTo>
                  <a:cubicBezTo>
                    <a:pt x="84" y="131"/>
                    <a:pt x="84" y="131"/>
                    <a:pt x="84" y="131"/>
                  </a:cubicBezTo>
                  <a:cubicBezTo>
                    <a:pt x="65" y="149"/>
                    <a:pt x="65" y="149"/>
                    <a:pt x="65" y="149"/>
                  </a:cubicBezTo>
                  <a:cubicBezTo>
                    <a:pt x="65" y="131"/>
                    <a:pt x="65" y="131"/>
                    <a:pt x="65" y="131"/>
                  </a:cubicBezTo>
                  <a:cubicBezTo>
                    <a:pt x="43" y="131"/>
                    <a:pt x="43" y="131"/>
                    <a:pt x="43" y="131"/>
                  </a:cubicBezTo>
                  <a:cubicBezTo>
                    <a:pt x="43" y="196"/>
                    <a:pt x="43" y="196"/>
                    <a:pt x="43" y="196"/>
                  </a:cubicBezTo>
                  <a:cubicBezTo>
                    <a:pt x="65" y="196"/>
                    <a:pt x="65" y="196"/>
                    <a:pt x="65" y="196"/>
                  </a:cubicBezTo>
                  <a:lnTo>
                    <a:pt x="65" y="177"/>
                  </a:lnTo>
                  <a:close/>
                  <a:moveTo>
                    <a:pt x="157" y="207"/>
                  </a:moveTo>
                  <a:cubicBezTo>
                    <a:pt x="149" y="207"/>
                    <a:pt x="142" y="196"/>
                    <a:pt x="132" y="170"/>
                  </a:cubicBezTo>
                  <a:cubicBezTo>
                    <a:pt x="122" y="196"/>
                    <a:pt x="115" y="207"/>
                    <a:pt x="107" y="207"/>
                  </a:cubicBezTo>
                  <a:cubicBezTo>
                    <a:pt x="84" y="207"/>
                    <a:pt x="84" y="207"/>
                    <a:pt x="84" y="207"/>
                  </a:cubicBezTo>
                  <a:cubicBezTo>
                    <a:pt x="65" y="225"/>
                    <a:pt x="65" y="225"/>
                    <a:pt x="65" y="225"/>
                  </a:cubicBezTo>
                  <a:cubicBezTo>
                    <a:pt x="65" y="207"/>
                    <a:pt x="65" y="207"/>
                    <a:pt x="65" y="207"/>
                  </a:cubicBezTo>
                  <a:cubicBezTo>
                    <a:pt x="43" y="207"/>
                    <a:pt x="43" y="207"/>
                    <a:pt x="43" y="207"/>
                  </a:cubicBezTo>
                  <a:cubicBezTo>
                    <a:pt x="43" y="223"/>
                    <a:pt x="43" y="223"/>
                    <a:pt x="43" y="223"/>
                  </a:cubicBezTo>
                  <a:cubicBezTo>
                    <a:pt x="43" y="232"/>
                    <a:pt x="51" y="239"/>
                    <a:pt x="60" y="239"/>
                  </a:cubicBezTo>
                  <a:cubicBezTo>
                    <a:pt x="179" y="239"/>
                    <a:pt x="179" y="239"/>
                    <a:pt x="179" y="239"/>
                  </a:cubicBezTo>
                  <a:cubicBezTo>
                    <a:pt x="188" y="239"/>
                    <a:pt x="195" y="232"/>
                    <a:pt x="195" y="223"/>
                  </a:cubicBezTo>
                  <a:cubicBezTo>
                    <a:pt x="195" y="197"/>
                    <a:pt x="195" y="197"/>
                    <a:pt x="195" y="197"/>
                  </a:cubicBezTo>
                  <a:cubicBezTo>
                    <a:pt x="191" y="191"/>
                    <a:pt x="187" y="182"/>
                    <a:pt x="182" y="170"/>
                  </a:cubicBezTo>
                  <a:cubicBezTo>
                    <a:pt x="172" y="196"/>
                    <a:pt x="165" y="207"/>
                    <a:pt x="157" y="207"/>
                  </a:cubicBezTo>
                  <a:close/>
                  <a:moveTo>
                    <a:pt x="65" y="14"/>
                  </a:moveTo>
                  <a:cubicBezTo>
                    <a:pt x="84" y="34"/>
                    <a:pt x="84" y="34"/>
                    <a:pt x="84" y="34"/>
                  </a:cubicBezTo>
                  <a:cubicBezTo>
                    <a:pt x="91" y="36"/>
                    <a:pt x="98" y="47"/>
                    <a:pt x="107" y="69"/>
                  </a:cubicBezTo>
                  <a:cubicBezTo>
                    <a:pt x="117" y="44"/>
                    <a:pt x="124" y="33"/>
                    <a:pt x="132" y="33"/>
                  </a:cubicBezTo>
                  <a:cubicBezTo>
                    <a:pt x="140" y="33"/>
                    <a:pt x="147" y="44"/>
                    <a:pt x="157" y="69"/>
                  </a:cubicBezTo>
                  <a:cubicBezTo>
                    <a:pt x="167" y="44"/>
                    <a:pt x="174" y="33"/>
                    <a:pt x="182" y="33"/>
                  </a:cubicBezTo>
                  <a:cubicBezTo>
                    <a:pt x="187" y="33"/>
                    <a:pt x="191" y="36"/>
                    <a:pt x="195" y="43"/>
                  </a:cubicBezTo>
                  <a:cubicBezTo>
                    <a:pt x="195" y="17"/>
                    <a:pt x="195" y="17"/>
                    <a:pt x="195" y="17"/>
                  </a:cubicBezTo>
                  <a:cubicBezTo>
                    <a:pt x="195" y="8"/>
                    <a:pt x="188" y="0"/>
                    <a:pt x="179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51" y="0"/>
                    <a:pt x="43" y="8"/>
                    <a:pt x="43" y="17"/>
                  </a:cubicBezTo>
                  <a:cubicBezTo>
                    <a:pt x="43" y="33"/>
                    <a:pt x="43" y="33"/>
                    <a:pt x="43" y="33"/>
                  </a:cubicBezTo>
                  <a:cubicBezTo>
                    <a:pt x="65" y="33"/>
                    <a:pt x="65" y="33"/>
                    <a:pt x="65" y="33"/>
                  </a:cubicBezTo>
                  <a:lnTo>
                    <a:pt x="65" y="14"/>
                  </a:lnTo>
                  <a:close/>
                  <a:moveTo>
                    <a:pt x="195" y="173"/>
                  </a:moveTo>
                  <a:cubicBezTo>
                    <a:pt x="195" y="136"/>
                    <a:pt x="195" y="136"/>
                    <a:pt x="195" y="136"/>
                  </a:cubicBezTo>
                  <a:cubicBezTo>
                    <a:pt x="193" y="143"/>
                    <a:pt x="190" y="149"/>
                    <a:pt x="188" y="155"/>
                  </a:cubicBezTo>
                  <a:cubicBezTo>
                    <a:pt x="191" y="161"/>
                    <a:pt x="193" y="167"/>
                    <a:pt x="195" y="173"/>
                  </a:cubicBezTo>
                  <a:close/>
                  <a:moveTo>
                    <a:pt x="182" y="44"/>
                  </a:moveTo>
                  <a:cubicBezTo>
                    <a:pt x="178" y="47"/>
                    <a:pt x="170" y="65"/>
                    <a:pt x="163" y="85"/>
                  </a:cubicBezTo>
                  <a:cubicBezTo>
                    <a:pt x="167" y="94"/>
                    <a:pt x="170" y="105"/>
                    <a:pt x="175" y="118"/>
                  </a:cubicBezTo>
                  <a:cubicBezTo>
                    <a:pt x="177" y="125"/>
                    <a:pt x="180" y="132"/>
                    <a:pt x="182" y="140"/>
                  </a:cubicBezTo>
                  <a:cubicBezTo>
                    <a:pt x="185" y="132"/>
                    <a:pt x="188" y="125"/>
                    <a:pt x="190" y="118"/>
                  </a:cubicBezTo>
                  <a:cubicBezTo>
                    <a:pt x="192" y="113"/>
                    <a:pt x="193" y="108"/>
                    <a:pt x="195" y="104"/>
                  </a:cubicBezTo>
                  <a:cubicBezTo>
                    <a:pt x="195" y="67"/>
                    <a:pt x="195" y="67"/>
                    <a:pt x="195" y="67"/>
                  </a:cubicBezTo>
                  <a:cubicBezTo>
                    <a:pt x="190" y="55"/>
                    <a:pt x="186" y="46"/>
                    <a:pt x="182" y="44"/>
                  </a:cubicBezTo>
                  <a:close/>
                  <a:moveTo>
                    <a:pt x="0" y="33"/>
                  </a:moveTo>
                  <a:cubicBezTo>
                    <a:pt x="0" y="44"/>
                    <a:pt x="0" y="44"/>
                    <a:pt x="0" y="44"/>
                  </a:cubicBezTo>
                  <a:cubicBezTo>
                    <a:pt x="43" y="44"/>
                    <a:pt x="43" y="44"/>
                    <a:pt x="43" y="44"/>
                  </a:cubicBezTo>
                  <a:cubicBezTo>
                    <a:pt x="43" y="33"/>
                    <a:pt x="43" y="33"/>
                    <a:pt x="43" y="33"/>
                  </a:cubicBezTo>
                  <a:lnTo>
                    <a:pt x="0" y="33"/>
                  </a:lnTo>
                  <a:close/>
                  <a:moveTo>
                    <a:pt x="0" y="120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43" y="131"/>
                    <a:pt x="43" y="131"/>
                    <a:pt x="43" y="131"/>
                  </a:cubicBezTo>
                  <a:cubicBezTo>
                    <a:pt x="43" y="120"/>
                    <a:pt x="43" y="120"/>
                    <a:pt x="43" y="120"/>
                  </a:cubicBezTo>
                  <a:lnTo>
                    <a:pt x="0" y="120"/>
                  </a:lnTo>
                  <a:close/>
                  <a:moveTo>
                    <a:pt x="0" y="196"/>
                  </a:moveTo>
                  <a:cubicBezTo>
                    <a:pt x="0" y="207"/>
                    <a:pt x="0" y="207"/>
                    <a:pt x="0" y="207"/>
                  </a:cubicBezTo>
                  <a:cubicBezTo>
                    <a:pt x="43" y="207"/>
                    <a:pt x="43" y="207"/>
                    <a:pt x="43" y="207"/>
                  </a:cubicBezTo>
                  <a:cubicBezTo>
                    <a:pt x="43" y="196"/>
                    <a:pt x="43" y="196"/>
                    <a:pt x="43" y="196"/>
                  </a:cubicBezTo>
                  <a:lnTo>
                    <a:pt x="0" y="196"/>
                  </a:lnTo>
                  <a:close/>
                  <a:moveTo>
                    <a:pt x="240" y="152"/>
                  </a:moveTo>
                  <a:cubicBezTo>
                    <a:pt x="237" y="151"/>
                    <a:pt x="237" y="151"/>
                    <a:pt x="237" y="151"/>
                  </a:cubicBezTo>
                  <a:cubicBezTo>
                    <a:pt x="233" y="141"/>
                    <a:pt x="229" y="129"/>
                    <a:pt x="225" y="118"/>
                  </a:cubicBezTo>
                  <a:cubicBezTo>
                    <a:pt x="221" y="105"/>
                    <a:pt x="217" y="94"/>
                    <a:pt x="214" y="85"/>
                  </a:cubicBezTo>
                  <a:cubicBezTo>
                    <a:pt x="221" y="64"/>
                    <a:pt x="229" y="46"/>
                    <a:pt x="233" y="44"/>
                  </a:cubicBezTo>
                  <a:cubicBezTo>
                    <a:pt x="239" y="44"/>
                    <a:pt x="239" y="44"/>
                    <a:pt x="239" y="44"/>
                  </a:cubicBezTo>
                  <a:cubicBezTo>
                    <a:pt x="238" y="33"/>
                    <a:pt x="238" y="33"/>
                    <a:pt x="238" y="33"/>
                  </a:cubicBezTo>
                  <a:cubicBezTo>
                    <a:pt x="233" y="33"/>
                    <a:pt x="233" y="33"/>
                    <a:pt x="233" y="33"/>
                  </a:cubicBezTo>
                  <a:cubicBezTo>
                    <a:pt x="225" y="33"/>
                    <a:pt x="218" y="44"/>
                    <a:pt x="208" y="69"/>
                  </a:cubicBezTo>
                  <a:cubicBezTo>
                    <a:pt x="203" y="58"/>
                    <a:pt x="199" y="49"/>
                    <a:pt x="195" y="43"/>
                  </a:cubicBezTo>
                  <a:cubicBezTo>
                    <a:pt x="195" y="67"/>
                    <a:pt x="195" y="67"/>
                    <a:pt x="195" y="67"/>
                  </a:cubicBezTo>
                  <a:cubicBezTo>
                    <a:pt x="197" y="73"/>
                    <a:pt x="200" y="78"/>
                    <a:pt x="202" y="85"/>
                  </a:cubicBezTo>
                  <a:cubicBezTo>
                    <a:pt x="200" y="90"/>
                    <a:pt x="198" y="97"/>
                    <a:pt x="195" y="104"/>
                  </a:cubicBezTo>
                  <a:cubicBezTo>
                    <a:pt x="195" y="136"/>
                    <a:pt x="195" y="136"/>
                    <a:pt x="195" y="136"/>
                  </a:cubicBezTo>
                  <a:cubicBezTo>
                    <a:pt x="197" y="132"/>
                    <a:pt x="198" y="127"/>
                    <a:pt x="200" y="122"/>
                  </a:cubicBezTo>
                  <a:cubicBezTo>
                    <a:pt x="203" y="115"/>
                    <a:pt x="205" y="108"/>
                    <a:pt x="208" y="100"/>
                  </a:cubicBezTo>
                  <a:cubicBezTo>
                    <a:pt x="210" y="108"/>
                    <a:pt x="213" y="115"/>
                    <a:pt x="215" y="122"/>
                  </a:cubicBezTo>
                  <a:cubicBezTo>
                    <a:pt x="219" y="133"/>
                    <a:pt x="223" y="145"/>
                    <a:pt x="227" y="155"/>
                  </a:cubicBezTo>
                  <a:cubicBezTo>
                    <a:pt x="215" y="187"/>
                    <a:pt x="210" y="194"/>
                    <a:pt x="208" y="196"/>
                  </a:cubicBezTo>
                  <a:cubicBezTo>
                    <a:pt x="205" y="194"/>
                    <a:pt x="200" y="185"/>
                    <a:pt x="195" y="173"/>
                  </a:cubicBezTo>
                  <a:cubicBezTo>
                    <a:pt x="195" y="197"/>
                    <a:pt x="195" y="197"/>
                    <a:pt x="195" y="197"/>
                  </a:cubicBezTo>
                  <a:cubicBezTo>
                    <a:pt x="199" y="204"/>
                    <a:pt x="203" y="207"/>
                    <a:pt x="208" y="207"/>
                  </a:cubicBezTo>
                  <a:cubicBezTo>
                    <a:pt x="216" y="207"/>
                    <a:pt x="224" y="195"/>
                    <a:pt x="237" y="160"/>
                  </a:cubicBezTo>
                  <a:cubicBezTo>
                    <a:pt x="240" y="159"/>
                    <a:pt x="240" y="159"/>
                    <a:pt x="240" y="159"/>
                  </a:cubicBezTo>
                  <a:cubicBezTo>
                    <a:pt x="239" y="155"/>
                    <a:pt x="239" y="155"/>
                    <a:pt x="239" y="155"/>
                  </a:cubicBezTo>
                  <a:lnTo>
                    <a:pt x="240" y="152"/>
                  </a:lnTo>
                  <a:close/>
                </a:path>
              </a:pathLst>
            </a:custGeom>
            <a:solidFill>
              <a:srgbClr val="D8D9E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defRPr/>
              </a:pPr>
              <a:endParaRPr lang="zh-CN" altLang="en-US" sz="1000" b="1" kern="0">
                <a:solidFill>
                  <a:srgbClr val="000000"/>
                </a:solidFill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35" name="Freeform 48">
              <a:extLst>
                <a:ext uri="{FF2B5EF4-FFF2-40B4-BE49-F238E27FC236}">
                  <a16:creationId xmlns:a16="http://schemas.microsoft.com/office/drawing/2014/main" id="{370A1C8C-9EC5-DB45-9F99-DD635893391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27872" y="3572615"/>
              <a:ext cx="338618" cy="337424"/>
            </a:xfrm>
            <a:custGeom>
              <a:avLst/>
              <a:gdLst>
                <a:gd name="T0" fmla="*/ 132 w 240"/>
                <a:gd name="T1" fmla="*/ 44 h 239"/>
                <a:gd name="T2" fmla="*/ 124 w 240"/>
                <a:gd name="T3" fmla="*/ 118 h 239"/>
                <a:gd name="T4" fmla="*/ 139 w 240"/>
                <a:gd name="T5" fmla="*/ 118 h 239"/>
                <a:gd name="T6" fmla="*/ 157 w 240"/>
                <a:gd name="T7" fmla="*/ 100 h 239"/>
                <a:gd name="T8" fmla="*/ 138 w 240"/>
                <a:gd name="T9" fmla="*/ 155 h 239"/>
                <a:gd name="T10" fmla="*/ 177 w 240"/>
                <a:gd name="T11" fmla="*/ 155 h 239"/>
                <a:gd name="T12" fmla="*/ 157 w 240"/>
                <a:gd name="T13" fmla="*/ 100 h 239"/>
                <a:gd name="T14" fmla="*/ 83 w 240"/>
                <a:gd name="T15" fmla="*/ 120 h 239"/>
                <a:gd name="T16" fmla="*/ 89 w 240"/>
                <a:gd name="T17" fmla="*/ 117 h 239"/>
                <a:gd name="T18" fmla="*/ 82 w 240"/>
                <a:gd name="T19" fmla="*/ 45 h 239"/>
                <a:gd name="T20" fmla="*/ 65 w 240"/>
                <a:gd name="T21" fmla="*/ 44 h 239"/>
                <a:gd name="T22" fmla="*/ 43 w 240"/>
                <a:gd name="T23" fmla="*/ 120 h 239"/>
                <a:gd name="T24" fmla="*/ 65 w 240"/>
                <a:gd name="T25" fmla="*/ 101 h 239"/>
                <a:gd name="T26" fmla="*/ 84 w 240"/>
                <a:gd name="T27" fmla="*/ 196 h 239"/>
                <a:gd name="T28" fmla="*/ 126 w 240"/>
                <a:gd name="T29" fmla="*/ 155 h 239"/>
                <a:gd name="T30" fmla="*/ 107 w 240"/>
                <a:gd name="T31" fmla="*/ 100 h 239"/>
                <a:gd name="T32" fmla="*/ 86 w 240"/>
                <a:gd name="T33" fmla="*/ 131 h 239"/>
                <a:gd name="T34" fmla="*/ 65 w 240"/>
                <a:gd name="T35" fmla="*/ 149 h 239"/>
                <a:gd name="T36" fmla="*/ 43 w 240"/>
                <a:gd name="T37" fmla="*/ 131 h 239"/>
                <a:gd name="T38" fmla="*/ 65 w 240"/>
                <a:gd name="T39" fmla="*/ 196 h 239"/>
                <a:gd name="T40" fmla="*/ 157 w 240"/>
                <a:gd name="T41" fmla="*/ 207 h 239"/>
                <a:gd name="T42" fmla="*/ 107 w 240"/>
                <a:gd name="T43" fmla="*/ 207 h 239"/>
                <a:gd name="T44" fmla="*/ 65 w 240"/>
                <a:gd name="T45" fmla="*/ 225 h 239"/>
                <a:gd name="T46" fmla="*/ 43 w 240"/>
                <a:gd name="T47" fmla="*/ 207 h 239"/>
                <a:gd name="T48" fmla="*/ 60 w 240"/>
                <a:gd name="T49" fmla="*/ 239 h 239"/>
                <a:gd name="T50" fmla="*/ 195 w 240"/>
                <a:gd name="T51" fmla="*/ 223 h 239"/>
                <a:gd name="T52" fmla="*/ 182 w 240"/>
                <a:gd name="T53" fmla="*/ 170 h 239"/>
                <a:gd name="T54" fmla="*/ 65 w 240"/>
                <a:gd name="T55" fmla="*/ 14 h 239"/>
                <a:gd name="T56" fmla="*/ 107 w 240"/>
                <a:gd name="T57" fmla="*/ 69 h 239"/>
                <a:gd name="T58" fmla="*/ 157 w 240"/>
                <a:gd name="T59" fmla="*/ 69 h 239"/>
                <a:gd name="T60" fmla="*/ 195 w 240"/>
                <a:gd name="T61" fmla="*/ 43 h 239"/>
                <a:gd name="T62" fmla="*/ 179 w 240"/>
                <a:gd name="T63" fmla="*/ 0 h 239"/>
                <a:gd name="T64" fmla="*/ 43 w 240"/>
                <a:gd name="T65" fmla="*/ 17 h 239"/>
                <a:gd name="T66" fmla="*/ 65 w 240"/>
                <a:gd name="T67" fmla="*/ 33 h 239"/>
                <a:gd name="T68" fmla="*/ 195 w 240"/>
                <a:gd name="T69" fmla="*/ 173 h 239"/>
                <a:gd name="T70" fmla="*/ 188 w 240"/>
                <a:gd name="T71" fmla="*/ 155 h 239"/>
                <a:gd name="T72" fmla="*/ 182 w 240"/>
                <a:gd name="T73" fmla="*/ 44 h 239"/>
                <a:gd name="T74" fmla="*/ 175 w 240"/>
                <a:gd name="T75" fmla="*/ 118 h 239"/>
                <a:gd name="T76" fmla="*/ 190 w 240"/>
                <a:gd name="T77" fmla="*/ 118 h 239"/>
                <a:gd name="T78" fmla="*/ 195 w 240"/>
                <a:gd name="T79" fmla="*/ 67 h 239"/>
                <a:gd name="T80" fmla="*/ 0 w 240"/>
                <a:gd name="T81" fmla="*/ 33 h 239"/>
                <a:gd name="T82" fmla="*/ 43 w 240"/>
                <a:gd name="T83" fmla="*/ 44 h 239"/>
                <a:gd name="T84" fmla="*/ 0 w 240"/>
                <a:gd name="T85" fmla="*/ 33 h 239"/>
                <a:gd name="T86" fmla="*/ 0 w 240"/>
                <a:gd name="T87" fmla="*/ 131 h 239"/>
                <a:gd name="T88" fmla="*/ 43 w 240"/>
                <a:gd name="T89" fmla="*/ 120 h 239"/>
                <a:gd name="T90" fmla="*/ 0 w 240"/>
                <a:gd name="T91" fmla="*/ 196 h 239"/>
                <a:gd name="T92" fmla="*/ 43 w 240"/>
                <a:gd name="T93" fmla="*/ 207 h 239"/>
                <a:gd name="T94" fmla="*/ 0 w 240"/>
                <a:gd name="T95" fmla="*/ 196 h 239"/>
                <a:gd name="T96" fmla="*/ 237 w 240"/>
                <a:gd name="T97" fmla="*/ 151 h 239"/>
                <a:gd name="T98" fmla="*/ 214 w 240"/>
                <a:gd name="T99" fmla="*/ 85 h 239"/>
                <a:gd name="T100" fmla="*/ 239 w 240"/>
                <a:gd name="T101" fmla="*/ 44 h 239"/>
                <a:gd name="T102" fmla="*/ 233 w 240"/>
                <a:gd name="T103" fmla="*/ 33 h 239"/>
                <a:gd name="T104" fmla="*/ 195 w 240"/>
                <a:gd name="T105" fmla="*/ 43 h 239"/>
                <a:gd name="T106" fmla="*/ 202 w 240"/>
                <a:gd name="T107" fmla="*/ 85 h 239"/>
                <a:gd name="T108" fmla="*/ 195 w 240"/>
                <a:gd name="T109" fmla="*/ 136 h 239"/>
                <a:gd name="T110" fmla="*/ 208 w 240"/>
                <a:gd name="T111" fmla="*/ 100 h 239"/>
                <a:gd name="T112" fmla="*/ 227 w 240"/>
                <a:gd name="T113" fmla="*/ 155 h 239"/>
                <a:gd name="T114" fmla="*/ 195 w 240"/>
                <a:gd name="T115" fmla="*/ 173 h 239"/>
                <a:gd name="T116" fmla="*/ 208 w 240"/>
                <a:gd name="T117" fmla="*/ 207 h 239"/>
                <a:gd name="T118" fmla="*/ 240 w 240"/>
                <a:gd name="T119" fmla="*/ 159 h 239"/>
                <a:gd name="T120" fmla="*/ 240 w 240"/>
                <a:gd name="T121" fmla="*/ 152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40" h="239">
                  <a:moveTo>
                    <a:pt x="151" y="85"/>
                  </a:moveTo>
                  <a:cubicBezTo>
                    <a:pt x="144" y="65"/>
                    <a:pt x="136" y="47"/>
                    <a:pt x="132" y="44"/>
                  </a:cubicBezTo>
                  <a:cubicBezTo>
                    <a:pt x="127" y="47"/>
                    <a:pt x="120" y="65"/>
                    <a:pt x="112" y="85"/>
                  </a:cubicBezTo>
                  <a:cubicBezTo>
                    <a:pt x="116" y="94"/>
                    <a:pt x="120" y="105"/>
                    <a:pt x="124" y="118"/>
                  </a:cubicBezTo>
                  <a:cubicBezTo>
                    <a:pt x="127" y="125"/>
                    <a:pt x="129" y="132"/>
                    <a:pt x="132" y="140"/>
                  </a:cubicBezTo>
                  <a:cubicBezTo>
                    <a:pt x="135" y="132"/>
                    <a:pt x="137" y="125"/>
                    <a:pt x="139" y="118"/>
                  </a:cubicBezTo>
                  <a:cubicBezTo>
                    <a:pt x="144" y="105"/>
                    <a:pt x="148" y="94"/>
                    <a:pt x="151" y="85"/>
                  </a:cubicBezTo>
                  <a:close/>
                  <a:moveTo>
                    <a:pt x="157" y="100"/>
                  </a:moveTo>
                  <a:cubicBezTo>
                    <a:pt x="154" y="108"/>
                    <a:pt x="152" y="115"/>
                    <a:pt x="150" y="122"/>
                  </a:cubicBezTo>
                  <a:cubicBezTo>
                    <a:pt x="145" y="135"/>
                    <a:pt x="141" y="146"/>
                    <a:pt x="138" y="155"/>
                  </a:cubicBezTo>
                  <a:cubicBezTo>
                    <a:pt x="145" y="175"/>
                    <a:pt x="153" y="193"/>
                    <a:pt x="157" y="196"/>
                  </a:cubicBezTo>
                  <a:cubicBezTo>
                    <a:pt x="162" y="193"/>
                    <a:pt x="169" y="175"/>
                    <a:pt x="177" y="155"/>
                  </a:cubicBezTo>
                  <a:cubicBezTo>
                    <a:pt x="173" y="146"/>
                    <a:pt x="169" y="135"/>
                    <a:pt x="165" y="122"/>
                  </a:cubicBezTo>
                  <a:cubicBezTo>
                    <a:pt x="162" y="115"/>
                    <a:pt x="160" y="108"/>
                    <a:pt x="157" y="100"/>
                  </a:cubicBezTo>
                  <a:close/>
                  <a:moveTo>
                    <a:pt x="65" y="101"/>
                  </a:moveTo>
                  <a:cubicBezTo>
                    <a:pt x="83" y="120"/>
                    <a:pt x="83" y="120"/>
                    <a:pt x="83" y="120"/>
                  </a:cubicBezTo>
                  <a:cubicBezTo>
                    <a:pt x="86" y="120"/>
                    <a:pt x="86" y="120"/>
                    <a:pt x="86" y="120"/>
                  </a:cubicBezTo>
                  <a:cubicBezTo>
                    <a:pt x="87" y="120"/>
                    <a:pt x="89" y="119"/>
                    <a:pt x="89" y="117"/>
                  </a:cubicBezTo>
                  <a:cubicBezTo>
                    <a:pt x="93" y="105"/>
                    <a:pt x="97" y="94"/>
                    <a:pt x="101" y="85"/>
                  </a:cubicBezTo>
                  <a:cubicBezTo>
                    <a:pt x="94" y="66"/>
                    <a:pt x="87" y="50"/>
                    <a:pt x="82" y="45"/>
                  </a:cubicBezTo>
                  <a:cubicBezTo>
                    <a:pt x="65" y="62"/>
                    <a:pt x="65" y="62"/>
                    <a:pt x="65" y="62"/>
                  </a:cubicBezTo>
                  <a:cubicBezTo>
                    <a:pt x="65" y="44"/>
                    <a:pt x="65" y="44"/>
                    <a:pt x="65" y="44"/>
                  </a:cubicBezTo>
                  <a:cubicBezTo>
                    <a:pt x="43" y="44"/>
                    <a:pt x="43" y="44"/>
                    <a:pt x="43" y="44"/>
                  </a:cubicBezTo>
                  <a:cubicBezTo>
                    <a:pt x="43" y="120"/>
                    <a:pt x="43" y="120"/>
                    <a:pt x="43" y="120"/>
                  </a:cubicBezTo>
                  <a:cubicBezTo>
                    <a:pt x="65" y="120"/>
                    <a:pt x="65" y="120"/>
                    <a:pt x="65" y="120"/>
                  </a:cubicBezTo>
                  <a:lnTo>
                    <a:pt x="65" y="101"/>
                  </a:lnTo>
                  <a:close/>
                  <a:moveTo>
                    <a:pt x="65" y="177"/>
                  </a:moveTo>
                  <a:cubicBezTo>
                    <a:pt x="84" y="196"/>
                    <a:pt x="84" y="196"/>
                    <a:pt x="84" y="196"/>
                  </a:cubicBezTo>
                  <a:cubicBezTo>
                    <a:pt x="107" y="196"/>
                    <a:pt x="107" y="196"/>
                    <a:pt x="107" y="196"/>
                  </a:cubicBezTo>
                  <a:cubicBezTo>
                    <a:pt x="111" y="194"/>
                    <a:pt x="118" y="176"/>
                    <a:pt x="126" y="155"/>
                  </a:cubicBezTo>
                  <a:cubicBezTo>
                    <a:pt x="123" y="146"/>
                    <a:pt x="119" y="135"/>
                    <a:pt x="114" y="122"/>
                  </a:cubicBezTo>
                  <a:cubicBezTo>
                    <a:pt x="112" y="115"/>
                    <a:pt x="109" y="108"/>
                    <a:pt x="107" y="100"/>
                  </a:cubicBezTo>
                  <a:cubicBezTo>
                    <a:pt x="104" y="108"/>
                    <a:pt x="102" y="115"/>
                    <a:pt x="99" y="121"/>
                  </a:cubicBezTo>
                  <a:cubicBezTo>
                    <a:pt x="97" y="127"/>
                    <a:pt x="92" y="131"/>
                    <a:pt x="86" y="131"/>
                  </a:cubicBezTo>
                  <a:cubicBezTo>
                    <a:pt x="84" y="131"/>
                    <a:pt x="84" y="131"/>
                    <a:pt x="84" y="131"/>
                  </a:cubicBezTo>
                  <a:cubicBezTo>
                    <a:pt x="65" y="149"/>
                    <a:pt x="65" y="149"/>
                    <a:pt x="65" y="149"/>
                  </a:cubicBezTo>
                  <a:cubicBezTo>
                    <a:pt x="65" y="131"/>
                    <a:pt x="65" y="131"/>
                    <a:pt x="65" y="131"/>
                  </a:cubicBezTo>
                  <a:cubicBezTo>
                    <a:pt x="43" y="131"/>
                    <a:pt x="43" y="131"/>
                    <a:pt x="43" y="131"/>
                  </a:cubicBezTo>
                  <a:cubicBezTo>
                    <a:pt x="43" y="196"/>
                    <a:pt x="43" y="196"/>
                    <a:pt x="43" y="196"/>
                  </a:cubicBezTo>
                  <a:cubicBezTo>
                    <a:pt x="65" y="196"/>
                    <a:pt x="65" y="196"/>
                    <a:pt x="65" y="196"/>
                  </a:cubicBezTo>
                  <a:lnTo>
                    <a:pt x="65" y="177"/>
                  </a:lnTo>
                  <a:close/>
                  <a:moveTo>
                    <a:pt x="157" y="207"/>
                  </a:moveTo>
                  <a:cubicBezTo>
                    <a:pt x="149" y="207"/>
                    <a:pt x="142" y="196"/>
                    <a:pt x="132" y="170"/>
                  </a:cubicBezTo>
                  <a:cubicBezTo>
                    <a:pt x="122" y="196"/>
                    <a:pt x="115" y="207"/>
                    <a:pt x="107" y="207"/>
                  </a:cubicBezTo>
                  <a:cubicBezTo>
                    <a:pt x="84" y="207"/>
                    <a:pt x="84" y="207"/>
                    <a:pt x="84" y="207"/>
                  </a:cubicBezTo>
                  <a:cubicBezTo>
                    <a:pt x="65" y="225"/>
                    <a:pt x="65" y="225"/>
                    <a:pt x="65" y="225"/>
                  </a:cubicBezTo>
                  <a:cubicBezTo>
                    <a:pt x="65" y="207"/>
                    <a:pt x="65" y="207"/>
                    <a:pt x="65" y="207"/>
                  </a:cubicBezTo>
                  <a:cubicBezTo>
                    <a:pt x="43" y="207"/>
                    <a:pt x="43" y="207"/>
                    <a:pt x="43" y="207"/>
                  </a:cubicBezTo>
                  <a:cubicBezTo>
                    <a:pt x="43" y="223"/>
                    <a:pt x="43" y="223"/>
                    <a:pt x="43" y="223"/>
                  </a:cubicBezTo>
                  <a:cubicBezTo>
                    <a:pt x="43" y="232"/>
                    <a:pt x="51" y="239"/>
                    <a:pt x="60" y="239"/>
                  </a:cubicBezTo>
                  <a:cubicBezTo>
                    <a:pt x="179" y="239"/>
                    <a:pt x="179" y="239"/>
                    <a:pt x="179" y="239"/>
                  </a:cubicBezTo>
                  <a:cubicBezTo>
                    <a:pt x="188" y="239"/>
                    <a:pt x="195" y="232"/>
                    <a:pt x="195" y="223"/>
                  </a:cubicBezTo>
                  <a:cubicBezTo>
                    <a:pt x="195" y="197"/>
                    <a:pt x="195" y="197"/>
                    <a:pt x="195" y="197"/>
                  </a:cubicBezTo>
                  <a:cubicBezTo>
                    <a:pt x="191" y="191"/>
                    <a:pt x="187" y="182"/>
                    <a:pt x="182" y="170"/>
                  </a:cubicBezTo>
                  <a:cubicBezTo>
                    <a:pt x="172" y="196"/>
                    <a:pt x="165" y="207"/>
                    <a:pt x="157" y="207"/>
                  </a:cubicBezTo>
                  <a:close/>
                  <a:moveTo>
                    <a:pt x="65" y="14"/>
                  </a:moveTo>
                  <a:cubicBezTo>
                    <a:pt x="84" y="34"/>
                    <a:pt x="84" y="34"/>
                    <a:pt x="84" y="34"/>
                  </a:cubicBezTo>
                  <a:cubicBezTo>
                    <a:pt x="91" y="36"/>
                    <a:pt x="98" y="47"/>
                    <a:pt x="107" y="69"/>
                  </a:cubicBezTo>
                  <a:cubicBezTo>
                    <a:pt x="117" y="44"/>
                    <a:pt x="124" y="33"/>
                    <a:pt x="132" y="33"/>
                  </a:cubicBezTo>
                  <a:cubicBezTo>
                    <a:pt x="140" y="33"/>
                    <a:pt x="147" y="44"/>
                    <a:pt x="157" y="69"/>
                  </a:cubicBezTo>
                  <a:cubicBezTo>
                    <a:pt x="167" y="44"/>
                    <a:pt x="174" y="33"/>
                    <a:pt x="182" y="33"/>
                  </a:cubicBezTo>
                  <a:cubicBezTo>
                    <a:pt x="187" y="33"/>
                    <a:pt x="191" y="36"/>
                    <a:pt x="195" y="43"/>
                  </a:cubicBezTo>
                  <a:cubicBezTo>
                    <a:pt x="195" y="17"/>
                    <a:pt x="195" y="17"/>
                    <a:pt x="195" y="17"/>
                  </a:cubicBezTo>
                  <a:cubicBezTo>
                    <a:pt x="195" y="8"/>
                    <a:pt x="188" y="0"/>
                    <a:pt x="179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51" y="0"/>
                    <a:pt x="43" y="8"/>
                    <a:pt x="43" y="17"/>
                  </a:cubicBezTo>
                  <a:cubicBezTo>
                    <a:pt x="43" y="33"/>
                    <a:pt x="43" y="33"/>
                    <a:pt x="43" y="33"/>
                  </a:cubicBezTo>
                  <a:cubicBezTo>
                    <a:pt x="65" y="33"/>
                    <a:pt x="65" y="33"/>
                    <a:pt x="65" y="33"/>
                  </a:cubicBezTo>
                  <a:lnTo>
                    <a:pt x="65" y="14"/>
                  </a:lnTo>
                  <a:close/>
                  <a:moveTo>
                    <a:pt x="195" y="173"/>
                  </a:moveTo>
                  <a:cubicBezTo>
                    <a:pt x="195" y="136"/>
                    <a:pt x="195" y="136"/>
                    <a:pt x="195" y="136"/>
                  </a:cubicBezTo>
                  <a:cubicBezTo>
                    <a:pt x="193" y="143"/>
                    <a:pt x="190" y="149"/>
                    <a:pt x="188" y="155"/>
                  </a:cubicBezTo>
                  <a:cubicBezTo>
                    <a:pt x="191" y="161"/>
                    <a:pt x="193" y="167"/>
                    <a:pt x="195" y="173"/>
                  </a:cubicBezTo>
                  <a:close/>
                  <a:moveTo>
                    <a:pt x="182" y="44"/>
                  </a:moveTo>
                  <a:cubicBezTo>
                    <a:pt x="178" y="47"/>
                    <a:pt x="170" y="65"/>
                    <a:pt x="163" y="85"/>
                  </a:cubicBezTo>
                  <a:cubicBezTo>
                    <a:pt x="167" y="94"/>
                    <a:pt x="170" y="105"/>
                    <a:pt x="175" y="118"/>
                  </a:cubicBezTo>
                  <a:cubicBezTo>
                    <a:pt x="177" y="125"/>
                    <a:pt x="180" y="132"/>
                    <a:pt x="182" y="140"/>
                  </a:cubicBezTo>
                  <a:cubicBezTo>
                    <a:pt x="185" y="132"/>
                    <a:pt x="188" y="125"/>
                    <a:pt x="190" y="118"/>
                  </a:cubicBezTo>
                  <a:cubicBezTo>
                    <a:pt x="192" y="113"/>
                    <a:pt x="193" y="108"/>
                    <a:pt x="195" y="104"/>
                  </a:cubicBezTo>
                  <a:cubicBezTo>
                    <a:pt x="195" y="67"/>
                    <a:pt x="195" y="67"/>
                    <a:pt x="195" y="67"/>
                  </a:cubicBezTo>
                  <a:cubicBezTo>
                    <a:pt x="190" y="55"/>
                    <a:pt x="186" y="46"/>
                    <a:pt x="182" y="44"/>
                  </a:cubicBezTo>
                  <a:close/>
                  <a:moveTo>
                    <a:pt x="0" y="33"/>
                  </a:moveTo>
                  <a:cubicBezTo>
                    <a:pt x="0" y="44"/>
                    <a:pt x="0" y="44"/>
                    <a:pt x="0" y="44"/>
                  </a:cubicBezTo>
                  <a:cubicBezTo>
                    <a:pt x="43" y="44"/>
                    <a:pt x="43" y="44"/>
                    <a:pt x="43" y="44"/>
                  </a:cubicBezTo>
                  <a:cubicBezTo>
                    <a:pt x="43" y="33"/>
                    <a:pt x="43" y="33"/>
                    <a:pt x="43" y="33"/>
                  </a:cubicBezTo>
                  <a:lnTo>
                    <a:pt x="0" y="33"/>
                  </a:lnTo>
                  <a:close/>
                  <a:moveTo>
                    <a:pt x="0" y="120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43" y="131"/>
                    <a:pt x="43" y="131"/>
                    <a:pt x="43" y="131"/>
                  </a:cubicBezTo>
                  <a:cubicBezTo>
                    <a:pt x="43" y="120"/>
                    <a:pt x="43" y="120"/>
                    <a:pt x="43" y="120"/>
                  </a:cubicBezTo>
                  <a:lnTo>
                    <a:pt x="0" y="120"/>
                  </a:lnTo>
                  <a:close/>
                  <a:moveTo>
                    <a:pt x="0" y="196"/>
                  </a:moveTo>
                  <a:cubicBezTo>
                    <a:pt x="0" y="207"/>
                    <a:pt x="0" y="207"/>
                    <a:pt x="0" y="207"/>
                  </a:cubicBezTo>
                  <a:cubicBezTo>
                    <a:pt x="43" y="207"/>
                    <a:pt x="43" y="207"/>
                    <a:pt x="43" y="207"/>
                  </a:cubicBezTo>
                  <a:cubicBezTo>
                    <a:pt x="43" y="196"/>
                    <a:pt x="43" y="196"/>
                    <a:pt x="43" y="196"/>
                  </a:cubicBezTo>
                  <a:lnTo>
                    <a:pt x="0" y="196"/>
                  </a:lnTo>
                  <a:close/>
                  <a:moveTo>
                    <a:pt x="240" y="152"/>
                  </a:moveTo>
                  <a:cubicBezTo>
                    <a:pt x="237" y="151"/>
                    <a:pt x="237" y="151"/>
                    <a:pt x="237" y="151"/>
                  </a:cubicBezTo>
                  <a:cubicBezTo>
                    <a:pt x="233" y="141"/>
                    <a:pt x="229" y="129"/>
                    <a:pt x="225" y="118"/>
                  </a:cubicBezTo>
                  <a:cubicBezTo>
                    <a:pt x="221" y="105"/>
                    <a:pt x="217" y="94"/>
                    <a:pt x="214" y="85"/>
                  </a:cubicBezTo>
                  <a:cubicBezTo>
                    <a:pt x="221" y="64"/>
                    <a:pt x="229" y="46"/>
                    <a:pt x="233" y="44"/>
                  </a:cubicBezTo>
                  <a:cubicBezTo>
                    <a:pt x="239" y="44"/>
                    <a:pt x="239" y="44"/>
                    <a:pt x="239" y="44"/>
                  </a:cubicBezTo>
                  <a:cubicBezTo>
                    <a:pt x="238" y="33"/>
                    <a:pt x="238" y="33"/>
                    <a:pt x="238" y="33"/>
                  </a:cubicBezTo>
                  <a:cubicBezTo>
                    <a:pt x="233" y="33"/>
                    <a:pt x="233" y="33"/>
                    <a:pt x="233" y="33"/>
                  </a:cubicBezTo>
                  <a:cubicBezTo>
                    <a:pt x="225" y="33"/>
                    <a:pt x="218" y="44"/>
                    <a:pt x="208" y="69"/>
                  </a:cubicBezTo>
                  <a:cubicBezTo>
                    <a:pt x="203" y="58"/>
                    <a:pt x="199" y="49"/>
                    <a:pt x="195" y="43"/>
                  </a:cubicBezTo>
                  <a:cubicBezTo>
                    <a:pt x="195" y="67"/>
                    <a:pt x="195" y="67"/>
                    <a:pt x="195" y="67"/>
                  </a:cubicBezTo>
                  <a:cubicBezTo>
                    <a:pt x="197" y="73"/>
                    <a:pt x="200" y="78"/>
                    <a:pt x="202" y="85"/>
                  </a:cubicBezTo>
                  <a:cubicBezTo>
                    <a:pt x="200" y="90"/>
                    <a:pt x="198" y="97"/>
                    <a:pt x="195" y="104"/>
                  </a:cubicBezTo>
                  <a:cubicBezTo>
                    <a:pt x="195" y="136"/>
                    <a:pt x="195" y="136"/>
                    <a:pt x="195" y="136"/>
                  </a:cubicBezTo>
                  <a:cubicBezTo>
                    <a:pt x="197" y="132"/>
                    <a:pt x="198" y="127"/>
                    <a:pt x="200" y="122"/>
                  </a:cubicBezTo>
                  <a:cubicBezTo>
                    <a:pt x="203" y="115"/>
                    <a:pt x="205" y="108"/>
                    <a:pt x="208" y="100"/>
                  </a:cubicBezTo>
                  <a:cubicBezTo>
                    <a:pt x="210" y="108"/>
                    <a:pt x="213" y="115"/>
                    <a:pt x="215" y="122"/>
                  </a:cubicBezTo>
                  <a:cubicBezTo>
                    <a:pt x="219" y="133"/>
                    <a:pt x="223" y="145"/>
                    <a:pt x="227" y="155"/>
                  </a:cubicBezTo>
                  <a:cubicBezTo>
                    <a:pt x="215" y="187"/>
                    <a:pt x="210" y="194"/>
                    <a:pt x="208" y="196"/>
                  </a:cubicBezTo>
                  <a:cubicBezTo>
                    <a:pt x="205" y="194"/>
                    <a:pt x="200" y="185"/>
                    <a:pt x="195" y="173"/>
                  </a:cubicBezTo>
                  <a:cubicBezTo>
                    <a:pt x="195" y="197"/>
                    <a:pt x="195" y="197"/>
                    <a:pt x="195" y="197"/>
                  </a:cubicBezTo>
                  <a:cubicBezTo>
                    <a:pt x="199" y="204"/>
                    <a:pt x="203" y="207"/>
                    <a:pt x="208" y="207"/>
                  </a:cubicBezTo>
                  <a:cubicBezTo>
                    <a:pt x="216" y="207"/>
                    <a:pt x="224" y="195"/>
                    <a:pt x="237" y="160"/>
                  </a:cubicBezTo>
                  <a:cubicBezTo>
                    <a:pt x="240" y="159"/>
                    <a:pt x="240" y="159"/>
                    <a:pt x="240" y="159"/>
                  </a:cubicBezTo>
                  <a:cubicBezTo>
                    <a:pt x="239" y="155"/>
                    <a:pt x="239" y="155"/>
                    <a:pt x="239" y="155"/>
                  </a:cubicBezTo>
                  <a:lnTo>
                    <a:pt x="240" y="152"/>
                  </a:lnTo>
                  <a:close/>
                </a:path>
              </a:pathLst>
            </a:custGeom>
            <a:solidFill>
              <a:srgbClr val="D8D9E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defRPr/>
              </a:pPr>
              <a:endParaRPr lang="zh-CN" altLang="en-US" sz="1000" b="1" kern="0">
                <a:solidFill>
                  <a:srgbClr val="000000"/>
                </a:solidFill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46758559"/>
      </p:ext>
    </p:extLst>
  </p:cSld>
  <p:clrMapOvr>
    <a:masterClrMapping/>
  </p:clrMapOvr>
</p:sld>
</file>

<file path=ppt/theme/theme1.xml><?xml version="1.0" encoding="utf-8"?>
<a:theme xmlns:a="http://schemas.openxmlformats.org/drawingml/2006/main" name="1_自定义设计方案">
  <a:themeElements>
    <a:clrScheme name="Dark">
      <a:dk1>
        <a:srgbClr val="FFFFFF"/>
      </a:dk1>
      <a:lt1>
        <a:srgbClr val="000000"/>
      </a:lt1>
      <a:dk2>
        <a:srgbClr val="FFFFFF"/>
      </a:dk2>
      <a:lt2>
        <a:srgbClr val="192236"/>
      </a:lt2>
      <a:accent1>
        <a:srgbClr val="086FF9"/>
      </a:accent1>
      <a:accent2>
        <a:srgbClr val="3B75D3"/>
      </a:accent2>
      <a:accent3>
        <a:srgbClr val="4E5460"/>
      </a:accent3>
      <a:accent4>
        <a:srgbClr val="FAC500"/>
      </a:accent4>
      <a:accent5>
        <a:srgbClr val="C45B0C"/>
      </a:accent5>
      <a:accent6>
        <a:srgbClr val="71B048"/>
      </a:accent6>
      <a:hlink>
        <a:srgbClr val="ED7D30"/>
      </a:hlink>
      <a:folHlink>
        <a:srgbClr val="D0CECF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nvision Digital Template Dark - V1" id="{68517B1C-0C70-E148-916E-B90A77991AB6}" vid="{2BCA7564-05CA-BA43-B096-F7EC0741CA4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2870C377-E231-D34E-A88A-8418F6A43923}">
  <we:reference id="wa104178141" version="3.0.11.21" store="en-US" storeType="OMEX"/>
  <we:alternateReferences/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1_自定义设计方案</Template>
  <TotalTime>7604</TotalTime>
  <Words>758</Words>
  <Application>Microsoft Office PowerPoint</Application>
  <PresentationFormat>Widescreen</PresentationFormat>
  <Paragraphs>204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3" baseType="lpstr">
      <vt:lpstr>D-DIN</vt:lpstr>
      <vt:lpstr>等线</vt:lpstr>
      <vt:lpstr>Devanagari MT</vt:lpstr>
      <vt:lpstr>Helvetica Light</vt:lpstr>
      <vt:lpstr>Helvetica Neue Medium</vt:lpstr>
      <vt:lpstr>Helvetica Neue Thin</vt:lpstr>
      <vt:lpstr>微软雅黑</vt:lpstr>
      <vt:lpstr>SimHei</vt:lpstr>
      <vt:lpstr>宋体</vt:lpstr>
      <vt:lpstr>Arial</vt:lpstr>
      <vt:lpstr>Calibri</vt:lpstr>
      <vt:lpstr>Helvetica</vt:lpstr>
      <vt:lpstr>1_自定义设计方案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EnOS graphic guidelines</dc:title>
  <dc:creator>Zinan Wang(Outsourcing)</dc:creator>
  <cp:lastModifiedBy>Fisher Gu</cp:lastModifiedBy>
  <cp:revision>216</cp:revision>
  <dcterms:created xsi:type="dcterms:W3CDTF">2018-10-23T04:04:46Z</dcterms:created>
  <dcterms:modified xsi:type="dcterms:W3CDTF">2018-12-11T03:40:48Z</dcterms:modified>
</cp:coreProperties>
</file>