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2"/>
  </p:notesMasterIdLst>
  <p:handoutMasterIdLst>
    <p:handoutMasterId r:id="rId33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56" r:id="rId22"/>
    <p:sldId id="359" r:id="rId23"/>
    <p:sldId id="358" r:id="rId24"/>
    <p:sldId id="347" r:id="rId25"/>
    <p:sldId id="348" r:id="rId26"/>
    <p:sldId id="353" r:id="rId27"/>
    <p:sldId id="354" r:id="rId28"/>
    <p:sldId id="355" r:id="rId29"/>
    <p:sldId id="360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FA"/>
    <a:srgbClr val="7C74F8"/>
    <a:srgbClr val="666986"/>
    <a:srgbClr val="7CDAF8"/>
    <a:srgbClr val="4C5661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20" autoAdjust="0"/>
  </p:normalViewPr>
  <p:slideViewPr>
    <p:cSldViewPr snapToGrid="0" snapToObjects="1">
      <p:cViewPr varScale="1">
        <p:scale>
          <a:sx n="106" d="100"/>
          <a:sy n="106" d="100"/>
        </p:scale>
        <p:origin x="928" y="184"/>
      </p:cViewPr>
      <p:guideLst>
        <p:guide orient="horz" pos="3838"/>
        <p:guide pos="1958"/>
        <p:guide pos="7174"/>
        <p:guide orient="horz" pos="2160"/>
        <p:guide orient="horz" pos="1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3" name="内容占位符 1">
            <a:extLst>
              <a:ext uri="{FF2B5EF4-FFF2-40B4-BE49-F238E27FC236}">
                <a16:creationId xmlns:a16="http://schemas.microsoft.com/office/drawing/2014/main" id="{DAC35924-B2EE-3241-A5A7-D61E6573BF89}"/>
              </a:ext>
            </a:extLst>
          </p:cNvPr>
          <p:cNvSpPr txBox="1">
            <a:spLocks/>
          </p:cNvSpPr>
          <p:nvPr/>
        </p:nvSpPr>
        <p:spPr>
          <a:xfrm>
            <a:off x="5311605" y="2475206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核心网</a:t>
            </a: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FA33A9B-785A-C942-AE20-2AB32833C2D5}"/>
              </a:ext>
            </a:extLst>
          </p:cNvPr>
          <p:cNvGrpSpPr/>
          <p:nvPr/>
        </p:nvGrpSpPr>
        <p:grpSpPr>
          <a:xfrm>
            <a:off x="278215" y="4259906"/>
            <a:ext cx="4484159" cy="1905944"/>
            <a:chOff x="-3534749" y="1811088"/>
            <a:chExt cx="6150679" cy="1905944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47FB302-C87A-5943-815F-C70F954F0221}"/>
                </a:ext>
              </a:extLst>
            </p:cNvPr>
            <p:cNvSpPr/>
            <p:nvPr/>
          </p:nvSpPr>
          <p:spPr>
            <a:xfrm>
              <a:off x="-3534749" y="1829533"/>
              <a:ext cx="6150679" cy="1887499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10DA9B7-ED26-A84B-B1BF-8048F9AD35D2}"/>
                </a:ext>
              </a:extLst>
            </p:cNvPr>
            <p:cNvSpPr/>
            <p:nvPr/>
          </p:nvSpPr>
          <p:spPr>
            <a:xfrm>
              <a:off x="-3511063" y="1811088"/>
              <a:ext cx="6126993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6">
              <a:extLst>
                <a:ext uri="{FF2B5EF4-FFF2-40B4-BE49-F238E27FC236}">
                  <a16:creationId xmlns:a16="http://schemas.microsoft.com/office/drawing/2014/main" id="{EDE725AC-D2A0-F345-A8D3-0AC56FFC9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84817" y="1996716"/>
              <a:ext cx="542386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5201F4-13EC-8943-810B-F7BA08EE15E5}"/>
                </a:ext>
              </a:extLst>
            </p:cNvPr>
            <p:cNvSpPr txBox="1"/>
            <p:nvPr/>
          </p:nvSpPr>
          <p:spPr>
            <a:xfrm>
              <a:off x="-848975" y="2032316"/>
              <a:ext cx="195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5E2BB44-D3A0-124E-8D57-31042AC3F4C4}"/>
                </a:ext>
              </a:extLst>
            </p:cNvPr>
            <p:cNvSpPr txBox="1"/>
            <p:nvPr/>
          </p:nvSpPr>
          <p:spPr>
            <a:xfrm>
              <a:off x="-3335216" y="2997463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MCU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7F7726B-C824-C146-89D7-7F163C21E208}"/>
                </a:ext>
              </a:extLst>
            </p:cNvPr>
            <p:cNvSpPr/>
            <p:nvPr/>
          </p:nvSpPr>
          <p:spPr>
            <a:xfrm>
              <a:off x="-3390232" y="2780928"/>
              <a:ext cx="1641589" cy="739209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B47081D-0434-FC47-9100-9A08D6CFC7EB}"/>
                </a:ext>
              </a:extLst>
            </p:cNvPr>
            <p:cNvSpPr/>
            <p:nvPr/>
          </p:nvSpPr>
          <p:spPr>
            <a:xfrm>
              <a:off x="-1319918" y="3207748"/>
              <a:ext cx="1641589" cy="312389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19BFCFF-B5AA-8048-A63B-F8AD963D2AC1}"/>
                </a:ext>
              </a:extLst>
            </p:cNvPr>
            <p:cNvSpPr/>
            <p:nvPr/>
          </p:nvSpPr>
          <p:spPr>
            <a:xfrm>
              <a:off x="750396" y="2780928"/>
              <a:ext cx="1641589" cy="734597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直线箭头连接符 50">
              <a:extLst>
                <a:ext uri="{FF2B5EF4-FFF2-40B4-BE49-F238E27FC236}">
                  <a16:creationId xmlns:a16="http://schemas.microsoft.com/office/drawing/2014/main" id="{32A7FB1B-77E1-DD49-BBE8-87A0CF4C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660" y="3361636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51">
              <a:extLst>
                <a:ext uri="{FF2B5EF4-FFF2-40B4-BE49-F238E27FC236}">
                  <a16:creationId xmlns:a16="http://schemas.microsoft.com/office/drawing/2014/main" id="{3DE971E1-555A-0B4D-B483-42EAEC2AB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48643" y="3361636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91CE6AC-277B-6A4E-B35D-988A27299964}"/>
                </a:ext>
              </a:extLst>
            </p:cNvPr>
            <p:cNvSpPr txBox="1"/>
            <p:nvPr/>
          </p:nvSpPr>
          <p:spPr>
            <a:xfrm>
              <a:off x="702543" y="2997463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SIM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Card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B4AF2A6-F8FE-8549-9728-CF57E8AF6B9D}"/>
                </a:ext>
              </a:extLst>
            </p:cNvPr>
            <p:cNvSpPr txBox="1"/>
            <p:nvPr/>
          </p:nvSpPr>
          <p:spPr>
            <a:xfrm>
              <a:off x="-1472345" y="2780928"/>
              <a:ext cx="1950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NB-IoT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Module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A839068-9453-9842-85DF-4AECCA45713C}"/>
                </a:ext>
              </a:extLst>
            </p:cNvPr>
            <p:cNvSpPr/>
            <p:nvPr/>
          </p:nvSpPr>
          <p:spPr>
            <a:xfrm>
              <a:off x="-1323032" y="2780928"/>
              <a:ext cx="1641589" cy="312389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直线箭头连接符 63">
              <a:extLst>
                <a:ext uri="{FF2B5EF4-FFF2-40B4-BE49-F238E27FC236}">
                  <a16:creationId xmlns:a16="http://schemas.microsoft.com/office/drawing/2014/main" id="{877B7980-4ABC-874C-9A31-20AD010CAF67}"/>
                </a:ext>
              </a:extLst>
            </p:cNvPr>
            <p:cNvCxnSpPr>
              <a:cxnSpLocks/>
            </p:cNvCxnSpPr>
            <p:nvPr/>
          </p:nvCxnSpPr>
          <p:spPr>
            <a:xfrm>
              <a:off x="319431" y="2948580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64">
              <a:extLst>
                <a:ext uri="{FF2B5EF4-FFF2-40B4-BE49-F238E27FC236}">
                  <a16:creationId xmlns:a16="http://schemas.microsoft.com/office/drawing/2014/main" id="{981F51C0-6A21-4C4B-A595-308AB5ACEB5E}"/>
                </a:ext>
              </a:extLst>
            </p:cNvPr>
            <p:cNvCxnSpPr>
              <a:cxnSpLocks/>
            </p:cNvCxnSpPr>
            <p:nvPr/>
          </p:nvCxnSpPr>
          <p:spPr>
            <a:xfrm>
              <a:off x="-1752872" y="2948580"/>
              <a:ext cx="378883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10">
              <a:extLst>
                <a:ext uri="{FF2B5EF4-FFF2-40B4-BE49-F238E27FC236}">
                  <a16:creationId xmlns:a16="http://schemas.microsoft.com/office/drawing/2014/main" id="{5D07704B-515B-43EC-AAFB-25488C2BAD9C}"/>
                </a:ext>
              </a:extLst>
            </p:cNvPr>
            <p:cNvSpPr txBox="1"/>
            <p:nvPr/>
          </p:nvSpPr>
          <p:spPr>
            <a:xfrm>
              <a:off x="-1472345" y="3191597"/>
              <a:ext cx="1950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NB-IoT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Module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12287</TotalTime>
  <Words>2145</Words>
  <Application>Microsoft Macintosh PowerPoint</Application>
  <PresentationFormat>宽屏</PresentationFormat>
  <Paragraphs>504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等线</vt:lpstr>
      <vt:lpstr>SimHei</vt:lpstr>
      <vt:lpstr>宋体</vt:lpstr>
      <vt:lpstr>微软雅黑</vt:lpstr>
      <vt:lpstr>微软雅黑</vt:lpstr>
      <vt:lpstr>D-DIN</vt:lpstr>
      <vt:lpstr>Hiragino Sans GB W3</vt:lpstr>
      <vt:lpstr>Noto Sans S Chinese Regular</vt:lpstr>
      <vt:lpstr>Segoe UI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406</cp:revision>
  <dcterms:created xsi:type="dcterms:W3CDTF">2018-10-23T04:04:46Z</dcterms:created>
  <dcterms:modified xsi:type="dcterms:W3CDTF">2019-05-08T03:12:27Z</dcterms:modified>
</cp:coreProperties>
</file>