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23"/>
  </p:notesMasterIdLst>
  <p:handoutMasterIdLst>
    <p:handoutMasterId r:id="rId24"/>
  </p:handoutMasterIdLst>
  <p:sldIdLst>
    <p:sldId id="321" r:id="rId2"/>
    <p:sldId id="322" r:id="rId3"/>
    <p:sldId id="317" r:id="rId4"/>
    <p:sldId id="318" r:id="rId5"/>
    <p:sldId id="316" r:id="rId6"/>
    <p:sldId id="315" r:id="rId7"/>
    <p:sldId id="314" r:id="rId8"/>
    <p:sldId id="323" r:id="rId9"/>
    <p:sldId id="330" r:id="rId10"/>
    <p:sldId id="331" r:id="rId11"/>
    <p:sldId id="332" r:id="rId12"/>
    <p:sldId id="333" r:id="rId13"/>
    <p:sldId id="334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5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794"/>
    <a:srgbClr val="393C57"/>
    <a:srgbClr val="5B9AFC"/>
    <a:srgbClr val="0A6EFA"/>
    <a:srgbClr val="B6BAFF"/>
    <a:srgbClr val="02A8F2"/>
    <a:srgbClr val="51DE8F"/>
    <a:srgbClr val="A49EFA"/>
    <a:srgbClr val="7C74F8"/>
    <a:srgbClr val="5E6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0" autoAdjust="0"/>
    <p:restoredTop sz="86420" autoAdjust="0"/>
  </p:normalViewPr>
  <p:slideViewPr>
    <p:cSldViewPr snapToGrid="0" snapToObjects="1">
      <p:cViewPr varScale="1">
        <p:scale>
          <a:sx n="83" d="100"/>
          <a:sy n="83" d="100"/>
        </p:scale>
        <p:origin x="408" y="664"/>
      </p:cViewPr>
      <p:guideLst>
        <p:guide orient="horz" pos="3816"/>
        <p:guide pos="5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7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1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  <p:sldLayoutId id="21474837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0E4066B-8C54-9C48-B856-A480DA9F29EC}"/>
              </a:ext>
            </a:extLst>
          </p:cNvPr>
          <p:cNvGrpSpPr/>
          <p:nvPr/>
        </p:nvGrpSpPr>
        <p:grpSpPr>
          <a:xfrm>
            <a:off x="-1489324" y="1241343"/>
            <a:ext cx="13809400" cy="3740921"/>
            <a:chOff x="1323148" y="1213634"/>
            <a:chExt cx="13809400" cy="374092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88A1D47-2A6C-E44F-8BAC-0664C98ECD6C}"/>
                </a:ext>
              </a:extLst>
            </p:cNvPr>
            <p:cNvGrpSpPr/>
            <p:nvPr/>
          </p:nvGrpSpPr>
          <p:grpSpPr>
            <a:xfrm>
              <a:off x="1323148" y="1213634"/>
              <a:ext cx="13809400" cy="3740921"/>
              <a:chOff x="1323148" y="1213634"/>
              <a:chExt cx="13809400" cy="374092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5171BA-B226-8648-A6A4-D3E51AA3C96E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37BA5B-C8DD-EB46-80E5-DA825547D731}"/>
                  </a:ext>
                </a:extLst>
              </p:cNvPr>
              <p:cNvSpPr txBox="1"/>
              <p:nvPr/>
            </p:nvSpPr>
            <p:spPr>
              <a:xfrm>
                <a:off x="1581779" y="2676147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Subdevice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FBEEBA-8DFE-5240-8376-14E4029185A5}"/>
                  </a:ext>
                </a:extLst>
              </p:cNvPr>
              <p:cNvSpPr txBox="1"/>
              <p:nvPr/>
            </p:nvSpPr>
            <p:spPr>
              <a:xfrm>
                <a:off x="1323148" y="2955617"/>
                <a:ext cx="20418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Without credential burned in the firmware</a:t>
                </a:r>
                <a:endParaRPr kumimoji="1" lang="zh-CN" altLang="en-US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37B7C5-64A5-274B-8067-5479D050439E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AC7E7E7-641E-574A-A509-DAAB85C0D58A}"/>
                  </a:ext>
                </a:extLst>
              </p:cNvPr>
              <p:cNvSpPr txBox="1"/>
              <p:nvPr/>
            </p:nvSpPr>
            <p:spPr>
              <a:xfrm>
                <a:off x="4380962" y="1472406"/>
                <a:ext cx="1832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 Device</a:t>
                </a:r>
              </a:p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02AE65-7A13-6B4D-86CB-19A57B9B90D6}"/>
                  </a:ext>
                </a:extLst>
              </p:cNvPr>
              <p:cNvSpPr/>
              <p:nvPr/>
            </p:nvSpPr>
            <p:spPr>
              <a:xfrm>
                <a:off x="4266387" y="371538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D75CEC-9E01-E54C-9CAE-B2EE7E300EEB}"/>
                  </a:ext>
                </a:extLst>
              </p:cNvPr>
              <p:cNvSpPr txBox="1"/>
              <p:nvPr/>
            </p:nvSpPr>
            <p:spPr>
              <a:xfrm>
                <a:off x="4336150" y="3957772"/>
                <a:ext cx="19357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 Device</a:t>
                </a:r>
              </a:p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cxnSp>
            <p:nvCxnSpPr>
              <p:cNvPr id="17" name="肘形连接符 16">
                <a:extLst>
                  <a:ext uri="{FF2B5EF4-FFF2-40B4-BE49-F238E27FC236}">
                    <a16:creationId xmlns:a16="http://schemas.microsoft.com/office/drawing/2014/main" id="{BAC338D6-BF56-454D-BB33-164A9793E830}"/>
                  </a:ext>
                </a:extLst>
              </p:cNvPr>
              <p:cNvCxnSpPr>
                <a:stCxn id="7" idx="2"/>
                <a:endCxn id="15" idx="1"/>
              </p:cNvCxnSpPr>
              <p:nvPr/>
            </p:nvCxnSpPr>
            <p:spPr>
              <a:xfrm rot="16200000" flipH="1">
                <a:off x="2884061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肘形连接符 17">
                <a:extLst>
                  <a:ext uri="{FF2B5EF4-FFF2-40B4-BE49-F238E27FC236}">
                    <a16:creationId xmlns:a16="http://schemas.microsoft.com/office/drawing/2014/main" id="{FF7921ED-69D7-B24D-96C2-38E219EDC5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D0924C-2285-BF42-B9FA-D6B951B9E9CD}"/>
                  </a:ext>
                </a:extLst>
              </p:cNvPr>
              <p:cNvSpPr txBox="1"/>
              <p:nvPr/>
            </p:nvSpPr>
            <p:spPr>
              <a:xfrm>
                <a:off x="2275347" y="1230302"/>
                <a:ext cx="19513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Subdevice not registered in the cloud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5B4F6F-474F-FA44-A126-CDBAD2FE5C61}"/>
                  </a:ext>
                </a:extLst>
              </p:cNvPr>
              <p:cNvSpPr txBox="1"/>
              <p:nvPr/>
            </p:nvSpPr>
            <p:spPr>
              <a:xfrm>
                <a:off x="2287955" y="4250846"/>
                <a:ext cx="20055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 device registered in the cloud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AADB4FD-5F59-C24C-A283-4800B6A36296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78A7E70-61D5-9E46-8F17-FFE5D36EE190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 Topology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肘形连接符 22">
                <a:extLst>
                  <a:ext uri="{FF2B5EF4-FFF2-40B4-BE49-F238E27FC236}">
                    <a16:creationId xmlns:a16="http://schemas.microsoft.com/office/drawing/2014/main" id="{9F8FBEEE-5DB2-114D-AD6B-E61492FAAA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19945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连接符 23">
                <a:extLst>
                  <a:ext uri="{FF2B5EF4-FFF2-40B4-BE49-F238E27FC236}">
                    <a16:creationId xmlns:a16="http://schemas.microsoft.com/office/drawing/2014/main" id="{047C2779-B62C-EE4D-9187-B9A2B9407E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14539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88823B9-00D7-304C-A8D8-DC721DE2852D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A56BA85-98E3-BA41-9E0E-6FC995865881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Login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305F50B7-9617-B249-97FA-D143BDDA1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39C99F8-EFD4-9048-85C7-94A13240B660}"/>
                  </a:ext>
                </a:extLst>
              </p:cNvPr>
              <p:cNvSpPr/>
              <p:nvPr/>
            </p:nvSpPr>
            <p:spPr>
              <a:xfrm>
                <a:off x="13090722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F2A6F2A-A769-5F4E-A116-0AD71A31F4B3}"/>
                  </a:ext>
                </a:extLst>
              </p:cNvPr>
              <p:cNvSpPr txBox="1"/>
              <p:nvPr/>
            </p:nvSpPr>
            <p:spPr>
              <a:xfrm>
                <a:off x="13440962" y="2791053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 Send Telemetries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F46E6695-4C0B-0649-8B8E-DBCBCAD98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250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618B4CE-4D1A-EA4A-9EED-3056A2FC707C}"/>
                  </a:ext>
                </a:extLst>
              </p:cNvPr>
              <p:cNvSpPr txBox="1"/>
              <p:nvPr/>
            </p:nvSpPr>
            <p:spPr>
              <a:xfrm>
                <a:off x="6387296" y="1213634"/>
                <a:ext cx="28641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Calls REST API for dynamic sub device registration and obtains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0327EC-0A5E-3D44-9AFD-A06C252FD733}"/>
                  </a:ext>
                </a:extLst>
              </p:cNvPr>
              <p:cNvSpPr txBox="1"/>
              <p:nvPr/>
            </p:nvSpPr>
            <p:spPr>
              <a:xfrm>
                <a:off x="6387296" y="3700549"/>
                <a:ext cx="1877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 with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 </a:t>
                </a:r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burned in the firmware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26A7061-A2D7-9846-9A3F-5ED3ACBA1926}"/>
                  </a:ext>
                </a:extLst>
              </p:cNvPr>
              <p:cNvSpPr txBox="1"/>
              <p:nvPr/>
            </p:nvSpPr>
            <p:spPr>
              <a:xfrm>
                <a:off x="6387296" y="4308224"/>
                <a:ext cx="18774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Subdevice logs in to cloud through edge and presents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BE48421-41A8-2A49-A804-5DAD7FA24E69}"/>
                  </a:ext>
                </a:extLst>
              </p:cNvPr>
              <p:cNvSpPr/>
              <p:nvPr/>
            </p:nvSpPr>
            <p:spPr>
              <a:xfrm>
                <a:off x="2344060" y="1670633"/>
                <a:ext cx="19223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 burned with SA, edge</a:t>
                </a:r>
                <a:r>
                  <a:rPr kumimoji="1" lang="zh-CN" altLang="en-US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r>
                  <a:rPr kumimoji="1" lang="en-US" altLang="zh-CN" sz="12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subdevice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endParaRPr kumimoji="1" lang="zh-CN" alt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3F1E5CF-94F3-F748-990C-B27027C31DC7}"/>
                  </a:ext>
                </a:extLst>
              </p:cNvPr>
              <p:cNvSpPr txBox="1"/>
              <p:nvPr/>
            </p:nvSpPr>
            <p:spPr>
              <a:xfrm>
                <a:off x="6387296" y="1700731"/>
                <a:ext cx="17131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Subdevice logs in to cloud through edge and presents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</p:grpSp>
        <p:pic>
          <p:nvPicPr>
            <p:cNvPr id="33" name="图形 32">
              <a:extLst>
                <a:ext uri="{FF2B5EF4-FFF2-40B4-BE49-F238E27FC236}">
                  <a16:creationId xmlns:a16="http://schemas.microsoft.com/office/drawing/2014/main" id="{6360128A-B859-8B41-98B2-9C9B63DC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612" y="1391097"/>
              <a:ext cx="300579" cy="273742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D8EB82-834E-6245-ABBC-D1E84B3C88E2}"/>
                </a:ext>
              </a:extLst>
            </p:cNvPr>
            <p:cNvSpPr txBox="1"/>
            <p:nvPr/>
          </p:nvSpPr>
          <p:spPr>
            <a:xfrm>
              <a:off x="1863452" y="1380507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1.1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B5039B09-FEF2-C24B-B356-452067DB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612" y="4277759"/>
              <a:ext cx="300579" cy="273742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BF7447A-263E-7B49-8474-104CF5918A01}"/>
                </a:ext>
              </a:extLst>
            </p:cNvPr>
            <p:cNvSpPr txBox="1"/>
            <p:nvPr/>
          </p:nvSpPr>
          <p:spPr>
            <a:xfrm>
              <a:off x="1863452" y="4267169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5685" y="87360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overview_device_connection_2_0_v3_1.png</a:t>
            </a:r>
          </a:p>
        </p:txBody>
      </p:sp>
    </p:spTree>
    <p:extLst>
      <p:ext uri="{BB962C8B-B14F-4D97-AF65-F5344CB8AC3E}">
        <p14:creationId xmlns:p14="http://schemas.microsoft.com/office/powerpoint/2010/main" val="149264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70FE9B-6DC6-8F47-AAE1-366637047840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84D03E-0DDE-4145-82CD-C7D123369056}"/>
                </a:ext>
              </a:extLst>
            </p:cNvPr>
            <p:cNvGrpSpPr/>
            <p:nvPr/>
          </p:nvGrpSpPr>
          <p:grpSpPr>
            <a:xfrm>
              <a:off x="119063" y="765175"/>
              <a:ext cx="11736792" cy="5808200"/>
              <a:chOff x="119063" y="765175"/>
              <a:chExt cx="11736792" cy="5808200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B60CE050-3C13-4141-ABBB-6EB86D9E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863" y="4233162"/>
                <a:ext cx="290233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1998147-3BBD-6C4A-B39F-568A6A9F0B1A}"/>
                  </a:ext>
                </a:extLst>
              </p:cNvPr>
              <p:cNvGrpSpPr/>
              <p:nvPr/>
            </p:nvGrpSpPr>
            <p:grpSpPr>
              <a:xfrm>
                <a:off x="119063" y="786668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D8F51A1E-E517-C94D-9C93-C411B3D107C0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8362D2C-A13B-E34F-BAE7-84485946023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C5EC0725-A3DF-3045-848B-21BA3B87E7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6114CF6F-FF12-7E45-B6C8-16B8FCDF53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2E45C460-5508-384C-8623-E8AA4E5CB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61305C3-976B-9045-8F1F-90B6A883D34C}"/>
                  </a:ext>
                </a:extLst>
              </p:cNvPr>
              <p:cNvGrpSpPr/>
              <p:nvPr/>
            </p:nvGrpSpPr>
            <p:grpSpPr>
              <a:xfrm>
                <a:off x="4583961" y="765175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3D05DD68-9874-8444-9797-D0B07750CBD2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73D978CA-D627-E44A-9069-7C0994B0D6C4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5168820-F233-3045-A821-ACC050D5E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4449EE3F-3F7D-AA40-B21D-E6FBE2C36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00DB081A-E630-0647-9D75-0F9956E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45CFED3-89F1-DC4A-BDAE-3D3585468DF3}"/>
                  </a:ext>
                </a:extLst>
              </p:cNvPr>
              <p:cNvGrpSpPr/>
              <p:nvPr/>
            </p:nvGrpSpPr>
            <p:grpSpPr>
              <a:xfrm>
                <a:off x="9048859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89A4D8B4-F1D0-D748-AF40-614FB75FD6BC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41486518-6AE5-A844-A66F-18E9FFFF397F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E88F3D-8E98-0640-9809-AF9E5D0DE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014C34BF-C4F4-C547-B3BE-B4EEB28A1A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DD6A3384-AE60-2545-8ECD-78EDF6905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0749F5-1C8F-3F4F-9468-2503D28B6E6D}"/>
                  </a:ext>
                </a:extLst>
              </p:cNvPr>
              <p:cNvSpPr/>
              <p:nvPr/>
            </p:nvSpPr>
            <p:spPr>
              <a:xfrm>
                <a:off x="4583961" y="2589440"/>
                <a:ext cx="2805281" cy="72659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4A9D1A-1253-DB48-AADD-BC3C0E0ECAD5}"/>
                  </a:ext>
                </a:extLst>
              </p:cNvPr>
              <p:cNvSpPr/>
              <p:nvPr/>
            </p:nvSpPr>
            <p:spPr>
              <a:xfrm>
                <a:off x="9043395" y="4552101"/>
                <a:ext cx="281246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C541B5B6-79EF-DB4D-8D45-5798DDF5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503" y="5554289"/>
                <a:ext cx="2914313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A67F39-1A9A-1947-B169-8722BC025904}"/>
                  </a:ext>
                </a:extLst>
              </p:cNvPr>
              <p:cNvSpPr/>
              <p:nvPr/>
            </p:nvSpPr>
            <p:spPr>
              <a:xfrm>
                <a:off x="4583960" y="3907374"/>
                <a:ext cx="2801535" cy="74968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438C162-64FD-6347-88B0-7CF59A6A8881}"/>
                  </a:ext>
                </a:extLst>
              </p:cNvPr>
              <p:cNvSpPr/>
              <p:nvPr/>
            </p:nvSpPr>
            <p:spPr>
              <a:xfrm>
                <a:off x="129120" y="1940023"/>
                <a:ext cx="2796939" cy="73464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29EF85AA-4542-8541-BFB3-8DA9F09E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2307343"/>
                <a:ext cx="29173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FDE6292-10CD-E942-B2B3-80C6190D8470}"/>
                  </a:ext>
                </a:extLst>
              </p:cNvPr>
              <p:cNvSpPr/>
              <p:nvPr/>
            </p:nvSpPr>
            <p:spPr>
              <a:xfrm>
                <a:off x="129120" y="3262647"/>
                <a:ext cx="2796939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BCFE35EF-BD9C-8541-8FB4-7619C6AD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15738"/>
                <a:ext cx="291725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96054B4-4258-654E-9DB8-945A25389E8E}"/>
                  </a:ext>
                </a:extLst>
              </p:cNvPr>
              <p:cNvSpPr/>
              <p:nvPr/>
            </p:nvSpPr>
            <p:spPr>
              <a:xfrm>
                <a:off x="4583961" y="5196828"/>
                <a:ext cx="2801534" cy="72586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A28F56-41BC-384A-A949-2C03E9AE4A36}"/>
                  </a:ext>
                </a:extLst>
              </p:cNvPr>
              <p:cNvSpPr/>
              <p:nvPr/>
            </p:nvSpPr>
            <p:spPr>
              <a:xfrm>
                <a:off x="119063" y="5843360"/>
                <a:ext cx="2806996" cy="73001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1D37ACBE-903D-6148-AC5E-0454B23D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459" y="4910235"/>
                <a:ext cx="28505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C43631CE-5AE6-CE47-AB01-5F726079D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573016"/>
                <a:ext cx="290103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BC7D43-FCD6-4A4B-92E6-F797C34004A9}"/>
                </a:ext>
              </a:extLst>
            </p:cNvPr>
            <p:cNvSpPr txBox="1"/>
            <p:nvPr/>
          </p:nvSpPr>
          <p:spPr>
            <a:xfrm>
              <a:off x="4747547" y="2774325"/>
              <a:ext cx="2310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2b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54A37FD-3E50-6444-9481-B29C8CD721C0}"/>
                </a:ext>
              </a:extLst>
            </p:cNvPr>
            <p:cNvSpPr txBox="1"/>
            <p:nvPr/>
          </p:nvSpPr>
          <p:spPr>
            <a:xfrm>
              <a:off x="9293868" y="4740773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2e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F0941B4-8F83-0447-B1E4-E6304E6157D5}"/>
                </a:ext>
              </a:extLst>
            </p:cNvPr>
            <p:cNvSpPr txBox="1"/>
            <p:nvPr/>
          </p:nvSpPr>
          <p:spPr>
            <a:xfrm>
              <a:off x="7609519" y="3953133"/>
              <a:ext cx="2867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980414-C562-9A48-A912-58A9BDED33A5}"/>
                </a:ext>
              </a:extLst>
            </p:cNvPr>
            <p:cNvSpPr txBox="1"/>
            <p:nvPr/>
          </p:nvSpPr>
          <p:spPr>
            <a:xfrm>
              <a:off x="2218824" y="5295156"/>
              <a:ext cx="2427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43C5D3-674F-B542-BF7D-F6CF08977DA5}"/>
                </a:ext>
              </a:extLst>
            </p:cNvPr>
            <p:cNvSpPr txBox="1"/>
            <p:nvPr/>
          </p:nvSpPr>
          <p:spPr>
            <a:xfrm>
              <a:off x="4747547" y="4101048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– Activate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5E20B1A-9B20-1B40-9E9B-28C31B72BD58}"/>
                </a:ext>
              </a:extLst>
            </p:cNvPr>
            <p:cNvSpPr txBox="1"/>
            <p:nvPr/>
          </p:nvSpPr>
          <p:spPr>
            <a:xfrm>
              <a:off x="375534" y="2153454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2a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D603FA8-9514-E24B-875D-76D1D9579128}"/>
                </a:ext>
              </a:extLst>
            </p:cNvPr>
            <p:cNvSpPr txBox="1"/>
            <p:nvPr/>
          </p:nvSpPr>
          <p:spPr>
            <a:xfrm>
              <a:off x="375534" y="3455035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2c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321C195-7CBC-5747-974A-F176E572CA84}"/>
                </a:ext>
              </a:extLst>
            </p:cNvPr>
            <p:cNvSpPr txBox="1"/>
            <p:nvPr/>
          </p:nvSpPr>
          <p:spPr>
            <a:xfrm>
              <a:off x="2739652" y="2673387"/>
              <a:ext cx="670814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F07A63F-FCE4-5B47-9345-7E0F1AA6BC67}"/>
                </a:ext>
              </a:extLst>
            </p:cNvPr>
            <p:cNvSpPr txBox="1"/>
            <p:nvPr/>
          </p:nvSpPr>
          <p:spPr>
            <a:xfrm>
              <a:off x="4747547" y="5416496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2f – Bind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12D4219-0870-304B-99AF-227C5F997A2F}"/>
                </a:ext>
              </a:extLst>
            </p:cNvPr>
            <p:cNvSpPr txBox="1"/>
            <p:nvPr/>
          </p:nvSpPr>
          <p:spPr>
            <a:xfrm>
              <a:off x="375534" y="6032032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DBDBEE6-35B3-1C46-A5D4-431500AD5148}"/>
                </a:ext>
              </a:extLst>
            </p:cNvPr>
            <p:cNvSpPr txBox="1"/>
            <p:nvPr/>
          </p:nvSpPr>
          <p:spPr>
            <a:xfrm>
              <a:off x="6836596" y="4668932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95F7E57-BAB2-3440-9C36-3DF1B11ACEF3}"/>
                </a:ext>
              </a:extLst>
            </p:cNvPr>
            <p:cNvSpPr txBox="1"/>
            <p:nvPr/>
          </p:nvSpPr>
          <p:spPr>
            <a:xfrm>
              <a:off x="3153737" y="3270695"/>
              <a:ext cx="2839184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3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EBF36A-F204-2E4E-9243-EEE58268DE5E}"/>
              </a:ext>
            </a:extLst>
          </p:cNvPr>
          <p:cNvGrpSpPr/>
          <p:nvPr/>
        </p:nvGrpSpPr>
        <p:grpSpPr>
          <a:xfrm>
            <a:off x="64875" y="1103827"/>
            <a:ext cx="11737577" cy="5432517"/>
            <a:chOff x="64875" y="697427"/>
            <a:chExt cx="11737577" cy="543251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26736B-D0CD-3346-BF87-3D9DD6C42CE2}"/>
                </a:ext>
              </a:extLst>
            </p:cNvPr>
            <p:cNvGrpSpPr/>
            <p:nvPr/>
          </p:nvGrpSpPr>
          <p:grpSpPr>
            <a:xfrm>
              <a:off x="64875" y="697427"/>
              <a:ext cx="11737577" cy="5432517"/>
              <a:chOff x="119063" y="765175"/>
              <a:chExt cx="11737577" cy="543251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CCADEC6-C1C8-BA49-9031-14CC4D7B7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55760"/>
                <a:ext cx="446529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FBA59B4-5460-5941-9226-18DFE6DA17B0}"/>
                  </a:ext>
                </a:extLst>
              </p:cNvPr>
              <p:cNvGrpSpPr/>
              <p:nvPr/>
            </p:nvGrpSpPr>
            <p:grpSpPr>
              <a:xfrm>
                <a:off x="119063" y="765175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BED53C-FE53-B244-933A-A7ABB95674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2FB6553F-32DF-E646-AFDC-4824B2F0A06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79F3CCED-05F0-6148-BF40-A71B764818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Freeform 65">
                    <a:extLst>
                      <a:ext uri="{FF2B5EF4-FFF2-40B4-BE49-F238E27FC236}">
                        <a16:creationId xmlns:a16="http://schemas.microsoft.com/office/drawing/2014/main" id="{A5662E76-D7BC-C54A-840F-57091B603C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直线箭头连接符 9">
                  <a:extLst>
                    <a:ext uri="{FF2B5EF4-FFF2-40B4-BE49-F238E27FC236}">
                      <a16:creationId xmlns:a16="http://schemas.microsoft.com/office/drawing/2014/main" id="{63A76EB6-F5BC-594B-AA6D-4B51EC92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F92445D-8EB0-DD4B-B5B2-8BF34EC84DAD}"/>
                  </a:ext>
                </a:extLst>
              </p:cNvPr>
              <p:cNvGrpSpPr/>
              <p:nvPr/>
            </p:nvGrpSpPr>
            <p:grpSpPr>
              <a:xfrm>
                <a:off x="4584354" y="765175"/>
                <a:ext cx="2806996" cy="5432517"/>
                <a:chOff x="3851492" y="765175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33D2D44-A7FE-7F4B-AC7C-13A01732CD26}"/>
                    </a:ext>
                  </a:extLst>
                </p:cNvPr>
                <p:cNvGrpSpPr/>
                <p:nvPr/>
              </p:nvGrpSpPr>
              <p:grpSpPr>
                <a:xfrm>
                  <a:off x="3851492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A4CD1B8-4022-8C42-9E52-2EA7213D5CA6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EB0C588-28A6-6547-975F-76DD15AE08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" name="图形 11">
                    <a:extLst>
                      <a:ext uri="{FF2B5EF4-FFF2-40B4-BE49-F238E27FC236}">
                        <a16:creationId xmlns:a16="http://schemas.microsoft.com/office/drawing/2014/main" id="{AD72CCD4-4618-EF46-9EB9-FD71EC3AB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5" name="直线箭头连接符 14">
                  <a:extLst>
                    <a:ext uri="{FF2B5EF4-FFF2-40B4-BE49-F238E27FC236}">
                      <a16:creationId xmlns:a16="http://schemas.microsoft.com/office/drawing/2014/main" id="{D59DD152-57C6-8E4E-AB3A-2DD956014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AC19E04-348D-6E42-92A7-54E2920364F2}"/>
                  </a:ext>
                </a:extLst>
              </p:cNvPr>
              <p:cNvGrpSpPr/>
              <p:nvPr/>
            </p:nvGrpSpPr>
            <p:grpSpPr>
              <a:xfrm>
                <a:off x="9049644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231B574-2DA4-0E42-9248-B28991764AE2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A0EC123-4F26-B248-A143-5CCC86E8E29E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A4BD372-19C7-5D40-BB1E-A0ED668E845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rgbClr val="38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8E4EC208-13EA-4B42-AA76-54FC47B79A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" name="直线箭头连接符 15">
                  <a:extLst>
                    <a:ext uri="{FF2B5EF4-FFF2-40B4-BE49-F238E27FC236}">
                      <a16:creationId xmlns:a16="http://schemas.microsoft.com/office/drawing/2014/main" id="{EA1970DD-2374-3B4C-A28C-D0E19A607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108D838-69B7-AE45-B65B-9E56BF2C6D13}"/>
                  </a:ext>
                </a:extLst>
              </p:cNvPr>
              <p:cNvSpPr/>
              <p:nvPr/>
            </p:nvSpPr>
            <p:spPr>
              <a:xfrm>
                <a:off x="130834" y="1793971"/>
                <a:ext cx="2795225" cy="731594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7880DA7-001A-7541-BDB1-682D8E4E8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59" y="4563506"/>
                <a:ext cx="291767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741C6F9-64B0-594D-818B-8FBDD9EF2D08}"/>
                  </a:ext>
                </a:extLst>
              </p:cNvPr>
              <p:cNvSpPr/>
              <p:nvPr/>
            </p:nvSpPr>
            <p:spPr>
              <a:xfrm>
                <a:off x="4584354" y="1772177"/>
                <a:ext cx="2806994" cy="728513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EC5D0F5-889F-E746-B04B-80DEF71F27D5}"/>
                  </a:ext>
                </a:extLst>
              </p:cNvPr>
              <p:cNvSpPr/>
              <p:nvPr/>
            </p:nvSpPr>
            <p:spPr>
              <a:xfrm>
                <a:off x="130833" y="3550576"/>
                <a:ext cx="2795226" cy="731456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D201058-95F9-7A46-AA32-6DBC50BC74AA}"/>
                  </a:ext>
                </a:extLst>
              </p:cNvPr>
              <p:cNvSpPr/>
              <p:nvPr/>
            </p:nvSpPr>
            <p:spPr>
              <a:xfrm>
                <a:off x="4584354" y="4197966"/>
                <a:ext cx="2806993" cy="73145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35A02E42-C90B-2842-9092-50D7DD55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0" y="3170074"/>
                <a:ext cx="446529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AF4F8F2-E70B-CF43-B53A-52F93890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875365"/>
                <a:ext cx="291603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8DE344-4D9C-5D4C-A70B-956851F510CD}"/>
                </a:ext>
              </a:extLst>
            </p:cNvPr>
            <p:cNvSpPr txBox="1"/>
            <p:nvPr/>
          </p:nvSpPr>
          <p:spPr>
            <a:xfrm>
              <a:off x="379650" y="18983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3a – Validate server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55B323-87BC-2F48-8EBE-6ED35528224C}"/>
                </a:ext>
              </a:extLst>
            </p:cNvPr>
            <p:cNvSpPr txBox="1"/>
            <p:nvPr/>
          </p:nvSpPr>
          <p:spPr>
            <a:xfrm>
              <a:off x="2546475" y="4209429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6FCD383-C5FA-7441-A92A-D504C9503F17}"/>
                </a:ext>
              </a:extLst>
            </p:cNvPr>
            <p:cNvSpPr txBox="1"/>
            <p:nvPr/>
          </p:nvSpPr>
          <p:spPr>
            <a:xfrm>
              <a:off x="4581008" y="1932006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3b – validate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216D594-2C89-A441-8B09-B2EB6F19744B}"/>
                </a:ext>
              </a:extLst>
            </p:cNvPr>
            <p:cNvSpPr txBox="1"/>
            <p:nvPr/>
          </p:nvSpPr>
          <p:spPr>
            <a:xfrm>
              <a:off x="379649" y="365874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3c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0EBC44-5E97-CE46-A838-0FA3CAD2D647}"/>
                </a:ext>
              </a:extLst>
            </p:cNvPr>
            <p:cNvSpPr txBox="1"/>
            <p:nvPr/>
          </p:nvSpPr>
          <p:spPr>
            <a:xfrm>
              <a:off x="4581008" y="4327572"/>
              <a:ext cx="271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C3F6BC9-0D0C-8640-920D-8BE175D8F717}"/>
                </a:ext>
              </a:extLst>
            </p:cNvPr>
            <p:cNvSpPr txBox="1"/>
            <p:nvPr/>
          </p:nvSpPr>
          <p:spPr>
            <a:xfrm>
              <a:off x="2168508" y="2580089"/>
              <a:ext cx="2958972" cy="27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handshake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B50A2B8-B4DD-7540-A614-1DD87C8649B5}"/>
                </a:ext>
              </a:extLst>
            </p:cNvPr>
            <p:cNvSpPr txBox="1"/>
            <p:nvPr/>
          </p:nvSpPr>
          <p:spPr>
            <a:xfrm>
              <a:off x="3850492" y="3505504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5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E82832-0C54-C540-B796-B836A5F1F6E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7112186-CC0E-7B4C-A939-A6F2BA781006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8F049B0-701B-EF40-95F4-3CD88AA0AAF5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11743218" cy="5432517"/>
                <a:chOff x="119063" y="764704"/>
                <a:chExt cx="11743218" cy="5432517"/>
              </a:xfrm>
            </p:grpSpPr>
            <p:cxnSp>
              <p:nvCxnSpPr>
                <p:cNvPr id="7" name="直线箭头连接符 6">
                  <a:extLst>
                    <a:ext uri="{FF2B5EF4-FFF2-40B4-BE49-F238E27FC236}">
                      <a16:creationId xmlns:a16="http://schemas.microsoft.com/office/drawing/2014/main" id="{D55D9AB0-C0FF-F942-8BAC-BAB001663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3496" y="2625912"/>
                  <a:ext cx="2975287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53DC33D-680A-D047-838C-8F1437CDBCAE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5432517"/>
                  <a:chOff x="119063" y="764704"/>
                  <a:chExt cx="2806996" cy="5432517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7C43AD38-B82C-D54C-A2D6-57FF5F96D1B2}"/>
                      </a:ext>
                    </a:extLst>
                  </p:cNvPr>
                  <p:cNvGrpSpPr/>
                  <p:nvPr/>
                </p:nvGrpSpPr>
                <p:grpSpPr>
                  <a:xfrm>
                    <a:off x="119063" y="764704"/>
                    <a:ext cx="2806996" cy="730172"/>
                    <a:chOff x="174924" y="533568"/>
                    <a:chExt cx="2806996" cy="730172"/>
                  </a:xfrm>
                </p:grpSpPr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DB5F19B-ECA8-EF4D-A937-E2CE8F0B9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924" y="533568"/>
                      <a:ext cx="2806996" cy="73017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D8D9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E05DAD02-8FDB-9E41-847C-68627FE1E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1518" y="729377"/>
                      <a:ext cx="7236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rgbClr val="393C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  <a:endParaRPr kumimoji="1" lang="zh-CN" altLang="en-US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" name="Freeform 65">
                      <a:extLst>
                        <a:ext uri="{FF2B5EF4-FFF2-40B4-BE49-F238E27FC236}">
                          <a16:creationId xmlns:a16="http://schemas.microsoft.com/office/drawing/2014/main" id="{4667BE48-FC15-6548-B375-8B181A8AEE1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00357" y="774642"/>
                      <a:ext cx="324000" cy="248024"/>
                    </a:xfrm>
                    <a:custGeom>
                      <a:avLst/>
                      <a:gdLst>
                        <a:gd name="T0" fmla="*/ 179 w 661"/>
                        <a:gd name="T1" fmla="*/ 397 h 506"/>
                        <a:gd name="T2" fmla="*/ 144 w 661"/>
                        <a:gd name="T3" fmla="*/ 397 h 506"/>
                        <a:gd name="T4" fmla="*/ 144 w 661"/>
                        <a:gd name="T5" fmla="*/ 433 h 506"/>
                        <a:gd name="T6" fmla="*/ 179 w 661"/>
                        <a:gd name="T7" fmla="*/ 433 h 506"/>
                        <a:gd name="T8" fmla="*/ 179 w 661"/>
                        <a:gd name="T9" fmla="*/ 397 h 506"/>
                        <a:gd name="T10" fmla="*/ 108 w 661"/>
                        <a:gd name="T11" fmla="*/ 324 h 506"/>
                        <a:gd name="T12" fmla="*/ 70 w 661"/>
                        <a:gd name="T13" fmla="*/ 324 h 506"/>
                        <a:gd name="T14" fmla="*/ 70 w 661"/>
                        <a:gd name="T15" fmla="*/ 362 h 506"/>
                        <a:gd name="T16" fmla="*/ 108 w 661"/>
                        <a:gd name="T17" fmla="*/ 362 h 506"/>
                        <a:gd name="T18" fmla="*/ 108 w 661"/>
                        <a:gd name="T19" fmla="*/ 324 h 506"/>
                        <a:gd name="T20" fmla="*/ 108 w 661"/>
                        <a:gd name="T21" fmla="*/ 397 h 506"/>
                        <a:gd name="T22" fmla="*/ 70 w 661"/>
                        <a:gd name="T23" fmla="*/ 397 h 506"/>
                        <a:gd name="T24" fmla="*/ 70 w 661"/>
                        <a:gd name="T25" fmla="*/ 433 h 506"/>
                        <a:gd name="T26" fmla="*/ 108 w 661"/>
                        <a:gd name="T27" fmla="*/ 433 h 506"/>
                        <a:gd name="T28" fmla="*/ 108 w 661"/>
                        <a:gd name="T29" fmla="*/ 397 h 506"/>
                        <a:gd name="T30" fmla="*/ 250 w 661"/>
                        <a:gd name="T31" fmla="*/ 397 h 506"/>
                        <a:gd name="T32" fmla="*/ 215 w 661"/>
                        <a:gd name="T33" fmla="*/ 397 h 506"/>
                        <a:gd name="T34" fmla="*/ 215 w 661"/>
                        <a:gd name="T35" fmla="*/ 433 h 506"/>
                        <a:gd name="T36" fmla="*/ 250 w 661"/>
                        <a:gd name="T37" fmla="*/ 433 h 506"/>
                        <a:gd name="T38" fmla="*/ 250 w 661"/>
                        <a:gd name="T39" fmla="*/ 397 h 506"/>
                        <a:gd name="T40" fmla="*/ 179 w 661"/>
                        <a:gd name="T41" fmla="*/ 324 h 506"/>
                        <a:gd name="T42" fmla="*/ 144 w 661"/>
                        <a:gd name="T43" fmla="*/ 324 h 506"/>
                        <a:gd name="T44" fmla="*/ 144 w 661"/>
                        <a:gd name="T45" fmla="*/ 362 h 506"/>
                        <a:gd name="T46" fmla="*/ 179 w 661"/>
                        <a:gd name="T47" fmla="*/ 362 h 506"/>
                        <a:gd name="T48" fmla="*/ 179 w 661"/>
                        <a:gd name="T49" fmla="*/ 324 h 506"/>
                        <a:gd name="T50" fmla="*/ 576 w 661"/>
                        <a:gd name="T51" fmla="*/ 352 h 506"/>
                        <a:gd name="T52" fmla="*/ 432 w 661"/>
                        <a:gd name="T53" fmla="*/ 352 h 506"/>
                        <a:gd name="T54" fmla="*/ 432 w 661"/>
                        <a:gd name="T55" fmla="*/ 407 h 506"/>
                        <a:gd name="T56" fmla="*/ 576 w 661"/>
                        <a:gd name="T57" fmla="*/ 407 h 506"/>
                        <a:gd name="T58" fmla="*/ 576 w 661"/>
                        <a:gd name="T59" fmla="*/ 352 h 506"/>
                        <a:gd name="T60" fmla="*/ 661 w 661"/>
                        <a:gd name="T61" fmla="*/ 253 h 506"/>
                        <a:gd name="T62" fmla="*/ 661 w 661"/>
                        <a:gd name="T63" fmla="*/ 253 h 506"/>
                        <a:gd name="T64" fmla="*/ 543 w 661"/>
                        <a:gd name="T65" fmla="*/ 0 h 506"/>
                        <a:gd name="T66" fmla="*/ 115 w 661"/>
                        <a:gd name="T67" fmla="*/ 0 h 506"/>
                        <a:gd name="T68" fmla="*/ 0 w 661"/>
                        <a:gd name="T69" fmla="*/ 253 h 506"/>
                        <a:gd name="T70" fmla="*/ 0 w 661"/>
                        <a:gd name="T71" fmla="*/ 253 h 506"/>
                        <a:gd name="T72" fmla="*/ 0 w 661"/>
                        <a:gd name="T73" fmla="*/ 506 h 506"/>
                        <a:gd name="T74" fmla="*/ 661 w 661"/>
                        <a:gd name="T75" fmla="*/ 506 h 506"/>
                        <a:gd name="T76" fmla="*/ 661 w 661"/>
                        <a:gd name="T77" fmla="*/ 506 h 506"/>
                        <a:gd name="T78" fmla="*/ 661 w 661"/>
                        <a:gd name="T79" fmla="*/ 506 h 506"/>
                        <a:gd name="T80" fmla="*/ 661 w 661"/>
                        <a:gd name="T81" fmla="*/ 253 h 506"/>
                        <a:gd name="T82" fmla="*/ 661 w 661"/>
                        <a:gd name="T83" fmla="*/ 253 h 506"/>
                        <a:gd name="T84" fmla="*/ 626 w 661"/>
                        <a:gd name="T85" fmla="*/ 468 h 506"/>
                        <a:gd name="T86" fmla="*/ 35 w 661"/>
                        <a:gd name="T87" fmla="*/ 468 h 506"/>
                        <a:gd name="T88" fmla="*/ 35 w 661"/>
                        <a:gd name="T89" fmla="*/ 288 h 506"/>
                        <a:gd name="T90" fmla="*/ 626 w 661"/>
                        <a:gd name="T91" fmla="*/ 288 h 506"/>
                        <a:gd name="T92" fmla="*/ 626 w 661"/>
                        <a:gd name="T93" fmla="*/ 468 h 506"/>
                        <a:gd name="T94" fmla="*/ 323 w 661"/>
                        <a:gd name="T95" fmla="*/ 324 h 506"/>
                        <a:gd name="T96" fmla="*/ 288 w 661"/>
                        <a:gd name="T97" fmla="*/ 324 h 506"/>
                        <a:gd name="T98" fmla="*/ 288 w 661"/>
                        <a:gd name="T99" fmla="*/ 362 h 506"/>
                        <a:gd name="T100" fmla="*/ 323 w 661"/>
                        <a:gd name="T101" fmla="*/ 362 h 506"/>
                        <a:gd name="T102" fmla="*/ 323 w 661"/>
                        <a:gd name="T103" fmla="*/ 324 h 506"/>
                        <a:gd name="T104" fmla="*/ 323 w 661"/>
                        <a:gd name="T105" fmla="*/ 397 h 506"/>
                        <a:gd name="T106" fmla="*/ 288 w 661"/>
                        <a:gd name="T107" fmla="*/ 397 h 506"/>
                        <a:gd name="T108" fmla="*/ 288 w 661"/>
                        <a:gd name="T109" fmla="*/ 433 h 506"/>
                        <a:gd name="T110" fmla="*/ 323 w 661"/>
                        <a:gd name="T111" fmla="*/ 433 h 506"/>
                        <a:gd name="T112" fmla="*/ 323 w 661"/>
                        <a:gd name="T113" fmla="*/ 397 h 506"/>
                        <a:gd name="T114" fmla="*/ 250 w 661"/>
                        <a:gd name="T115" fmla="*/ 324 h 506"/>
                        <a:gd name="T116" fmla="*/ 215 w 661"/>
                        <a:gd name="T117" fmla="*/ 324 h 506"/>
                        <a:gd name="T118" fmla="*/ 215 w 661"/>
                        <a:gd name="T119" fmla="*/ 362 h 506"/>
                        <a:gd name="T120" fmla="*/ 250 w 661"/>
                        <a:gd name="T121" fmla="*/ 362 h 506"/>
                        <a:gd name="T122" fmla="*/ 250 w 661"/>
                        <a:gd name="T123" fmla="*/ 324 h 5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661" h="506">
                          <a:moveTo>
                            <a:pt x="179" y="397"/>
                          </a:moveTo>
                          <a:lnTo>
                            <a:pt x="144" y="397"/>
                          </a:lnTo>
                          <a:lnTo>
                            <a:pt x="144" y="433"/>
                          </a:lnTo>
                          <a:lnTo>
                            <a:pt x="179" y="433"/>
                          </a:lnTo>
                          <a:lnTo>
                            <a:pt x="179" y="397"/>
                          </a:lnTo>
                          <a:close/>
                          <a:moveTo>
                            <a:pt x="108" y="324"/>
                          </a:moveTo>
                          <a:lnTo>
                            <a:pt x="70" y="324"/>
                          </a:lnTo>
                          <a:lnTo>
                            <a:pt x="70" y="362"/>
                          </a:lnTo>
                          <a:lnTo>
                            <a:pt x="108" y="362"/>
                          </a:lnTo>
                          <a:lnTo>
                            <a:pt x="108" y="324"/>
                          </a:lnTo>
                          <a:close/>
                          <a:moveTo>
                            <a:pt x="108" y="397"/>
                          </a:moveTo>
                          <a:lnTo>
                            <a:pt x="70" y="397"/>
                          </a:lnTo>
                          <a:lnTo>
                            <a:pt x="70" y="433"/>
                          </a:lnTo>
                          <a:lnTo>
                            <a:pt x="108" y="433"/>
                          </a:lnTo>
                          <a:lnTo>
                            <a:pt x="108" y="397"/>
                          </a:lnTo>
                          <a:close/>
                          <a:moveTo>
                            <a:pt x="250" y="397"/>
                          </a:moveTo>
                          <a:lnTo>
                            <a:pt x="215" y="397"/>
                          </a:lnTo>
                          <a:lnTo>
                            <a:pt x="215" y="433"/>
                          </a:lnTo>
                          <a:lnTo>
                            <a:pt x="250" y="433"/>
                          </a:lnTo>
                          <a:lnTo>
                            <a:pt x="250" y="397"/>
                          </a:lnTo>
                          <a:close/>
                          <a:moveTo>
                            <a:pt x="179" y="324"/>
                          </a:moveTo>
                          <a:lnTo>
                            <a:pt x="144" y="324"/>
                          </a:lnTo>
                          <a:lnTo>
                            <a:pt x="144" y="362"/>
                          </a:lnTo>
                          <a:lnTo>
                            <a:pt x="179" y="362"/>
                          </a:lnTo>
                          <a:lnTo>
                            <a:pt x="179" y="324"/>
                          </a:lnTo>
                          <a:close/>
                          <a:moveTo>
                            <a:pt x="576" y="352"/>
                          </a:moveTo>
                          <a:lnTo>
                            <a:pt x="432" y="352"/>
                          </a:lnTo>
                          <a:lnTo>
                            <a:pt x="432" y="407"/>
                          </a:lnTo>
                          <a:lnTo>
                            <a:pt x="576" y="407"/>
                          </a:lnTo>
                          <a:lnTo>
                            <a:pt x="576" y="352"/>
                          </a:lnTo>
                          <a:close/>
                          <a:moveTo>
                            <a:pt x="661" y="253"/>
                          </a:moveTo>
                          <a:lnTo>
                            <a:pt x="661" y="253"/>
                          </a:lnTo>
                          <a:lnTo>
                            <a:pt x="543" y="0"/>
                          </a:lnTo>
                          <a:lnTo>
                            <a:pt x="115" y="0"/>
                          </a:lnTo>
                          <a:lnTo>
                            <a:pt x="0" y="253"/>
                          </a:lnTo>
                          <a:lnTo>
                            <a:pt x="0" y="253"/>
                          </a:lnTo>
                          <a:lnTo>
                            <a:pt x="0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253"/>
                          </a:lnTo>
                          <a:lnTo>
                            <a:pt x="661" y="253"/>
                          </a:lnTo>
                          <a:close/>
                          <a:moveTo>
                            <a:pt x="626" y="468"/>
                          </a:moveTo>
                          <a:lnTo>
                            <a:pt x="35" y="468"/>
                          </a:lnTo>
                          <a:lnTo>
                            <a:pt x="35" y="288"/>
                          </a:lnTo>
                          <a:lnTo>
                            <a:pt x="626" y="288"/>
                          </a:lnTo>
                          <a:lnTo>
                            <a:pt x="626" y="468"/>
                          </a:lnTo>
                          <a:close/>
                          <a:moveTo>
                            <a:pt x="323" y="324"/>
                          </a:moveTo>
                          <a:lnTo>
                            <a:pt x="288" y="324"/>
                          </a:lnTo>
                          <a:lnTo>
                            <a:pt x="288" y="362"/>
                          </a:lnTo>
                          <a:lnTo>
                            <a:pt x="323" y="362"/>
                          </a:lnTo>
                          <a:lnTo>
                            <a:pt x="323" y="324"/>
                          </a:lnTo>
                          <a:close/>
                          <a:moveTo>
                            <a:pt x="323" y="397"/>
                          </a:moveTo>
                          <a:lnTo>
                            <a:pt x="288" y="397"/>
                          </a:lnTo>
                          <a:lnTo>
                            <a:pt x="288" y="433"/>
                          </a:lnTo>
                          <a:lnTo>
                            <a:pt x="323" y="433"/>
                          </a:lnTo>
                          <a:lnTo>
                            <a:pt x="323" y="397"/>
                          </a:lnTo>
                          <a:close/>
                          <a:moveTo>
                            <a:pt x="250" y="324"/>
                          </a:moveTo>
                          <a:lnTo>
                            <a:pt x="215" y="324"/>
                          </a:lnTo>
                          <a:lnTo>
                            <a:pt x="215" y="362"/>
                          </a:lnTo>
                          <a:lnTo>
                            <a:pt x="250" y="362"/>
                          </a:lnTo>
                          <a:lnTo>
                            <a:pt x="250" y="324"/>
                          </a:lnTo>
                          <a:close/>
                        </a:path>
                      </a:pathLst>
                    </a:custGeom>
                    <a:solidFill>
                      <a:srgbClr val="383C57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defRPr/>
                      </a:pPr>
                      <a:endParaRPr lang="zh-CN" altLang="en-US" sz="10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2" name="直线箭头连接符 11">
                    <a:extLst>
                      <a:ext uri="{FF2B5EF4-FFF2-40B4-BE49-F238E27FC236}">
                        <a16:creationId xmlns:a16="http://schemas.microsoft.com/office/drawing/2014/main" id="{A3DA4C79-697F-5647-A9B0-305508D34B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2561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D8D9E7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EA68D09E-9F2B-B345-BCCA-B31D764D46AD}"/>
                    </a:ext>
                  </a:extLst>
                </p:cNvPr>
                <p:cNvGrpSpPr/>
                <p:nvPr/>
              </p:nvGrpSpPr>
              <p:grpSpPr>
                <a:xfrm>
                  <a:off x="4587174" y="764704"/>
                  <a:ext cx="2806996" cy="5432517"/>
                  <a:chOff x="3851492" y="764704"/>
                  <a:chExt cx="2806996" cy="5432517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2BD1767-10B8-AB4E-964C-9D4C6C24E235}"/>
                      </a:ext>
                    </a:extLst>
                  </p:cNvPr>
                  <p:cNvGrpSpPr/>
                  <p:nvPr/>
                </p:nvGrpSpPr>
                <p:grpSpPr>
                  <a:xfrm>
                    <a:off x="3851492" y="764704"/>
                    <a:ext cx="2806996" cy="730172"/>
                    <a:chOff x="3851492" y="764704"/>
                    <a:chExt cx="2806996" cy="730172"/>
                  </a:xfrm>
                </p:grpSpPr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9F996D84-EA52-B24D-8911-85E52184F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492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660099CE-0E83-FD4E-994B-01437645DA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1619" y="960513"/>
                      <a:ext cx="9568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4" name="图形 13">
                      <a:extLst>
                        <a:ext uri="{FF2B5EF4-FFF2-40B4-BE49-F238E27FC236}">
                          <a16:creationId xmlns:a16="http://schemas.microsoft.com/office/drawing/2014/main" id="{A990F750-18E9-0E44-BE5F-12ED577A4C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6572" y="1002714"/>
                      <a:ext cx="324000" cy="24923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7" name="直线箭头连接符 16">
                    <a:extLst>
                      <a:ext uri="{FF2B5EF4-FFF2-40B4-BE49-F238E27FC236}">
                        <a16:creationId xmlns:a16="http://schemas.microsoft.com/office/drawing/2014/main" id="{705DB340-3C7B-BC4E-BDB7-087AAFE072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4990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1EC1A8F4-B610-8247-B1B1-40EB25C37DE2}"/>
                    </a:ext>
                  </a:extLst>
                </p:cNvPr>
                <p:cNvGrpSpPr/>
                <p:nvPr/>
              </p:nvGrpSpPr>
              <p:grpSpPr>
                <a:xfrm>
                  <a:off x="9055285" y="764704"/>
                  <a:ext cx="2806996" cy="5432517"/>
                  <a:chOff x="7583921" y="764704"/>
                  <a:chExt cx="2806996" cy="5432517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61539B9F-644D-AA46-B777-9AD7A1FD0672}"/>
                      </a:ext>
                    </a:extLst>
                  </p:cNvPr>
                  <p:cNvGrpSpPr/>
                  <p:nvPr/>
                </p:nvGrpSpPr>
                <p:grpSpPr>
                  <a:xfrm>
                    <a:off x="7583921" y="764704"/>
                    <a:ext cx="2806996" cy="730172"/>
                    <a:chOff x="7583921" y="764704"/>
                    <a:chExt cx="2806996" cy="730172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6DF3AE6-5357-3844-8A91-7CA83C3C0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3921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C21657A7-96F9-4048-A437-20BBE0488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2582" y="960513"/>
                      <a:ext cx="10816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EnOS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6" name="图形 15">
                      <a:extLst>
                        <a:ext uri="{FF2B5EF4-FFF2-40B4-BE49-F238E27FC236}">
                          <a16:creationId xmlns:a16="http://schemas.microsoft.com/office/drawing/2014/main" id="{E7EE26E2-C9D2-024A-9FF1-ED7C23881D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18492" y="968902"/>
                      <a:ext cx="330165" cy="33016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8" name="直线箭头连接符 17">
                    <a:extLst>
                      <a:ext uri="{FF2B5EF4-FFF2-40B4-BE49-F238E27FC236}">
                        <a16:creationId xmlns:a16="http://schemas.microsoft.com/office/drawing/2014/main" id="{26848C94-8C4F-9247-B964-E6D2B3A98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87419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39E4E75-31D5-CB42-A4D6-8346BE66EBFC}"/>
                    </a:ext>
                  </a:extLst>
                </p:cNvPr>
                <p:cNvSpPr/>
                <p:nvPr/>
              </p:nvSpPr>
              <p:spPr>
                <a:xfrm>
                  <a:off x="4587174" y="2260002"/>
                  <a:ext cx="2806996" cy="73182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55D7527C-5D7B-BD40-B7B4-CD808FFB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0672" y="3365083"/>
                  <a:ext cx="2985648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4C6D99A-CF1C-FD4B-83E4-5C8B009C0980}"/>
                  </a:ext>
                </a:extLst>
              </p:cNvPr>
              <p:cNvSpPr/>
              <p:nvPr/>
            </p:nvSpPr>
            <p:spPr>
              <a:xfrm>
                <a:off x="9055285" y="2904729"/>
                <a:ext cx="2801753" cy="73017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54317DB-06F4-2544-AF47-38D0550178E2}"/>
                </a:ext>
              </a:extLst>
            </p:cNvPr>
            <p:cNvSpPr txBox="1"/>
            <p:nvPr/>
          </p:nvSpPr>
          <p:spPr>
            <a:xfrm>
              <a:off x="4839230" y="244010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4a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717E83-38F4-864A-8D93-CCD50750021A}"/>
                </a:ext>
              </a:extLst>
            </p:cNvPr>
            <p:cNvSpPr txBox="1"/>
            <p:nvPr/>
          </p:nvSpPr>
          <p:spPr>
            <a:xfrm>
              <a:off x="9229631" y="3008205"/>
              <a:ext cx="2557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4b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2E2C9A-C758-F745-B1EA-622EFCF2BADA}"/>
                </a:ext>
              </a:extLst>
            </p:cNvPr>
            <p:cNvSpPr txBox="1"/>
            <p:nvPr/>
          </p:nvSpPr>
          <p:spPr>
            <a:xfrm>
              <a:off x="7535350" y="3085752"/>
              <a:ext cx="689377" cy="27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6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3956ED-4454-F149-889B-831D199BFE73}"/>
              </a:ext>
            </a:extLst>
          </p:cNvPr>
          <p:cNvGrpSpPr/>
          <p:nvPr/>
        </p:nvGrpSpPr>
        <p:grpSpPr>
          <a:xfrm>
            <a:off x="46216" y="745047"/>
            <a:ext cx="9119489" cy="5432517"/>
            <a:chOff x="46216" y="745047"/>
            <a:chExt cx="9119489" cy="543251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6F5C26E-8E92-8341-9686-7AE5355C7E8C}"/>
                </a:ext>
              </a:extLst>
            </p:cNvPr>
            <p:cNvGrpSpPr/>
            <p:nvPr/>
          </p:nvGrpSpPr>
          <p:grpSpPr>
            <a:xfrm>
              <a:off x="46216" y="745047"/>
              <a:ext cx="9081293" cy="5432517"/>
              <a:chOff x="119336" y="735620"/>
              <a:chExt cx="9081293" cy="543251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DA3FE6-5068-EA47-8517-E8166877B007}"/>
                  </a:ext>
                </a:extLst>
              </p:cNvPr>
              <p:cNvGrpSpPr/>
              <p:nvPr/>
            </p:nvGrpSpPr>
            <p:grpSpPr>
              <a:xfrm>
                <a:off x="122644" y="735620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9DCB1F8-F3F2-AB47-8423-5BC2BE57C5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E7C57486-8693-7E48-93B6-66326C02C91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04ADAB-E07F-EC49-A886-157828A724C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7" y="729377"/>
                    <a:ext cx="98494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Device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9FB4808B-5B21-9942-88EB-52604BCC0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71E0CD25-FEA2-BB4F-A011-DB922E00819D}"/>
                  </a:ext>
                </a:extLst>
              </p:cNvPr>
              <p:cNvGrpSpPr/>
              <p:nvPr/>
            </p:nvGrpSpPr>
            <p:grpSpPr>
              <a:xfrm>
                <a:off x="6393633" y="735620"/>
                <a:ext cx="2806996" cy="5432517"/>
                <a:chOff x="3866570" y="765175"/>
                <a:chExt cx="2806996" cy="543251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9D9E05D-B086-B94F-A3B1-2A5E5FF12367}"/>
                    </a:ext>
                  </a:extLst>
                </p:cNvPr>
                <p:cNvGrpSpPr/>
                <p:nvPr/>
              </p:nvGrpSpPr>
              <p:grpSpPr>
                <a:xfrm>
                  <a:off x="3866570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A1FBE86-472C-0147-BAF7-2C84B4A86A6C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A5D0FDBD-3E86-0943-AA7B-25DA3082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2" name="图形 31">
                    <a:extLst>
                      <a:ext uri="{FF2B5EF4-FFF2-40B4-BE49-F238E27FC236}">
                        <a16:creationId xmlns:a16="http://schemas.microsoft.com/office/drawing/2014/main" id="{4665A9C7-6EDB-CE4F-864D-08B18C14D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C11F2184-B290-A742-AB6A-AF8BC03F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0068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4B8D35-67AC-224D-B0BD-70D25ED0C2E6}"/>
                  </a:ext>
                </a:extLst>
              </p:cNvPr>
              <p:cNvSpPr/>
              <p:nvPr/>
            </p:nvSpPr>
            <p:spPr>
              <a:xfrm>
                <a:off x="119336" y="2528541"/>
                <a:ext cx="2810304" cy="73473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2BF35DB1-54E3-1942-BC94-7D4261C94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140" y="4942164"/>
                <a:ext cx="47743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26B78D-0D72-234A-9F94-E4388E4C3634}"/>
                  </a:ext>
                </a:extLst>
              </p:cNvPr>
              <p:cNvSpPr/>
              <p:nvPr/>
            </p:nvSpPr>
            <p:spPr>
              <a:xfrm>
                <a:off x="6393633" y="1837332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8EFA971-4639-AB49-8638-00B32D70B00F}"/>
                  </a:ext>
                </a:extLst>
              </p:cNvPr>
              <p:cNvSpPr/>
              <p:nvPr/>
            </p:nvSpPr>
            <p:spPr>
              <a:xfrm>
                <a:off x="119336" y="3929234"/>
                <a:ext cx="2810304" cy="70630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05DEF14-4617-C540-9C88-DDEFADEAF3C2}"/>
                  </a:ext>
                </a:extLst>
              </p:cNvPr>
              <p:cNvSpPr/>
              <p:nvPr/>
            </p:nvSpPr>
            <p:spPr>
              <a:xfrm>
                <a:off x="6393633" y="4576624"/>
                <a:ext cx="2806995" cy="72706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12F064AD-1F81-084F-997D-0A8D0E40A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4254023"/>
                <a:ext cx="472890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7C9BBE3-60C0-DF48-B7C1-B1F71F6AD940}"/>
                  </a:ext>
                </a:extLst>
              </p:cNvPr>
              <p:cNvSpPr/>
              <p:nvPr/>
            </p:nvSpPr>
            <p:spPr>
              <a:xfrm>
                <a:off x="119336" y="5287837"/>
                <a:ext cx="2810304" cy="74766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14418B-0538-1C4D-85C2-6181FD107186}"/>
                  </a:ext>
                </a:extLst>
              </p:cNvPr>
              <p:cNvSpPr/>
              <p:nvPr/>
            </p:nvSpPr>
            <p:spPr>
              <a:xfrm>
                <a:off x="6393633" y="3154269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90186B32-8127-D547-85F8-397BF1A91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2203155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78B051E0-A8F4-2B41-BFCC-311BA63C8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2871989"/>
                <a:ext cx="473696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18762B54-564B-FE41-985E-91EF1B6F0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3541471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1E108C0A-83A5-F140-8B6D-84ADCB37E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6030" y="951173"/>
                <a:ext cx="331277" cy="276064"/>
              </a:xfrm>
              <a:prstGeom prst="rect">
                <a:avLst/>
              </a:prstGeom>
            </p:spPr>
          </p:pic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FA1D0BA-6F22-A94B-9F0C-8C2B3ED740F2}"/>
                </a:ext>
              </a:extLst>
            </p:cNvPr>
            <p:cNvSpPr txBox="1"/>
            <p:nvPr/>
          </p:nvSpPr>
          <p:spPr>
            <a:xfrm>
              <a:off x="415872" y="272465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E3B348-59F0-614E-9839-F2B25F88BC44}"/>
                </a:ext>
              </a:extLst>
            </p:cNvPr>
            <p:cNvSpPr txBox="1"/>
            <p:nvPr/>
          </p:nvSpPr>
          <p:spPr>
            <a:xfrm>
              <a:off x="3164762" y="4664427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790C41F-1D45-B34D-884C-26126821832F}"/>
                </a:ext>
              </a:extLst>
            </p:cNvPr>
            <p:cNvSpPr txBox="1"/>
            <p:nvPr/>
          </p:nvSpPr>
          <p:spPr>
            <a:xfrm>
              <a:off x="6547211" y="206347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78023CE-018D-3648-B322-4526015A480B}"/>
                </a:ext>
              </a:extLst>
            </p:cNvPr>
            <p:cNvSpPr txBox="1"/>
            <p:nvPr/>
          </p:nvSpPr>
          <p:spPr>
            <a:xfrm>
              <a:off x="415872" y="4114289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BE110E-662B-CB4C-9BF2-C520F4886031}"/>
                </a:ext>
              </a:extLst>
            </p:cNvPr>
            <p:cNvSpPr txBox="1"/>
            <p:nvPr/>
          </p:nvSpPr>
          <p:spPr>
            <a:xfrm>
              <a:off x="6547211" y="4795692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E852AB8-4E3D-944E-954D-7CA5B035B125}"/>
                </a:ext>
              </a:extLst>
            </p:cNvPr>
            <p:cNvSpPr txBox="1"/>
            <p:nvPr/>
          </p:nvSpPr>
          <p:spPr>
            <a:xfrm>
              <a:off x="4594815" y="3976286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CB55EE5-27A3-8545-8F83-379E3B9AA0CB}"/>
                </a:ext>
              </a:extLst>
            </p:cNvPr>
            <p:cNvSpPr txBox="1"/>
            <p:nvPr/>
          </p:nvSpPr>
          <p:spPr>
            <a:xfrm>
              <a:off x="415872" y="5517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 – Execute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A204464-B99C-8E4F-86B0-80B9E2C8DFAA}"/>
                </a:ext>
              </a:extLst>
            </p:cNvPr>
            <p:cNvSpPr txBox="1"/>
            <p:nvPr/>
          </p:nvSpPr>
          <p:spPr>
            <a:xfrm>
              <a:off x="6547211" y="3396361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– Validate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CA2DF52-BE33-9145-971C-07DA0AC27087}"/>
                </a:ext>
              </a:extLst>
            </p:cNvPr>
            <p:cNvSpPr txBox="1"/>
            <p:nvPr/>
          </p:nvSpPr>
          <p:spPr>
            <a:xfrm>
              <a:off x="3164762" y="1909915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A3AAC0-1664-D44A-93CD-38D1C3E3E800}"/>
                </a:ext>
              </a:extLst>
            </p:cNvPr>
            <p:cNvSpPr txBox="1"/>
            <p:nvPr/>
          </p:nvSpPr>
          <p:spPr>
            <a:xfrm>
              <a:off x="3367525" y="2542447"/>
              <a:ext cx="4133050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deviceKey,deviceSecret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012586-29CA-3F45-BC73-545077807A8E}"/>
                </a:ext>
              </a:extLst>
            </p:cNvPr>
            <p:cNvSpPr txBox="1"/>
            <p:nvPr/>
          </p:nvSpPr>
          <p:spPr>
            <a:xfrm>
              <a:off x="2379782" y="3046761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97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CD1EF3-DA9D-C14B-8288-A43E63B55624}"/>
              </a:ext>
            </a:extLst>
          </p:cNvPr>
          <p:cNvGrpSpPr/>
          <p:nvPr/>
        </p:nvGrpSpPr>
        <p:grpSpPr>
          <a:xfrm>
            <a:off x="-168696" y="2420888"/>
            <a:ext cx="14715391" cy="1138485"/>
            <a:chOff x="-168696" y="2420888"/>
            <a:chExt cx="14715391" cy="113848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C2630A8-0886-8B46-B1DC-E6E3A0563AF9}"/>
                </a:ext>
              </a:extLst>
            </p:cNvPr>
            <p:cNvGrpSpPr/>
            <p:nvPr/>
          </p:nvGrpSpPr>
          <p:grpSpPr>
            <a:xfrm>
              <a:off x="-168696" y="2420888"/>
              <a:ext cx="14646095" cy="1138485"/>
              <a:chOff x="-1930234" y="4702465"/>
              <a:chExt cx="14646095" cy="1138485"/>
            </a:xfrm>
          </p:grpSpPr>
          <p:pic>
            <p:nvPicPr>
              <p:cNvPr id="25" name="图形 89">
                <a:extLst>
                  <a:ext uri="{FF2B5EF4-FFF2-40B4-BE49-F238E27FC236}">
                    <a16:creationId xmlns:a16="http://schemas.microsoft.com/office/drawing/2014/main" id="{14C9F967-3CE4-664B-97A9-77D83EFCA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30384" y="4702465"/>
                <a:ext cx="310711" cy="310711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71B1F-85DA-5945-86FD-04976BEA2FF0}"/>
                  </a:ext>
                </a:extLst>
              </p:cNvPr>
              <p:cNvSpPr/>
              <p:nvPr/>
            </p:nvSpPr>
            <p:spPr>
              <a:xfrm>
                <a:off x="-1364441" y="4828853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1C25B6-B9E3-7040-BFC1-AA52B15D1FD3}"/>
                  </a:ext>
                </a:extLst>
              </p:cNvPr>
              <p:cNvSpPr/>
              <p:nvPr/>
            </p:nvSpPr>
            <p:spPr>
              <a:xfrm>
                <a:off x="271993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C7183999-3DA0-2048-B641-9AB5F46E5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703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C59DE0B-CC12-9A4A-8F16-EFA6B76DB2BC}"/>
                  </a:ext>
                </a:extLst>
              </p:cNvPr>
              <p:cNvSpPr/>
              <p:nvPr/>
            </p:nvSpPr>
            <p:spPr>
              <a:xfrm>
                <a:off x="669698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05B68A7-7E1A-5146-A5F4-D56380A12020}"/>
                  </a:ext>
                </a:extLst>
              </p:cNvPr>
              <p:cNvSpPr/>
              <p:nvPr/>
            </p:nvSpPr>
            <p:spPr>
              <a:xfrm>
                <a:off x="10674035" y="4832950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A021B06-E4B0-2240-B040-A5805480FDB7}"/>
                  </a:ext>
                </a:extLst>
              </p:cNvPr>
              <p:cNvGrpSpPr/>
              <p:nvPr/>
            </p:nvGrpSpPr>
            <p:grpSpPr>
              <a:xfrm>
                <a:off x="-1930234" y="5200508"/>
                <a:ext cx="401072" cy="276999"/>
                <a:chOff x="3772673" y="5034057"/>
                <a:chExt cx="401072" cy="276999"/>
              </a:xfrm>
            </p:grpSpPr>
            <p:pic>
              <p:nvPicPr>
                <p:cNvPr id="30" name="图形 29">
                  <a:extLst>
                    <a:ext uri="{FF2B5EF4-FFF2-40B4-BE49-F238E27FC236}">
                      <a16:creationId xmlns:a16="http://schemas.microsoft.com/office/drawing/2014/main" id="{EC8B2E00-1A89-D548-9969-784151B1A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A00FBAF-C054-B243-BAC2-3F928089E9F3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CA6E135B-334D-DB45-B548-6CEA913A8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872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0E7F1BEB-80AA-994A-A6E0-817BA6A4D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438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4A52BD-EDAB-884D-AA24-8C6DDDC49932}"/>
                </a:ext>
              </a:extLst>
            </p:cNvPr>
            <p:cNvSpPr txBox="1"/>
            <p:nvPr/>
          </p:nvSpPr>
          <p:spPr>
            <a:xfrm>
              <a:off x="57935" y="2604401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BABABA-547D-554B-BB4C-E2FCE3673295}"/>
                </a:ext>
              </a:extLst>
            </p:cNvPr>
            <p:cNvSpPr txBox="1"/>
            <p:nvPr/>
          </p:nvSpPr>
          <p:spPr>
            <a:xfrm>
              <a:off x="396761" y="2868559"/>
              <a:ext cx="20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burned in the firmware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A6091C-F72B-B043-9C81-6D93637C196F}"/>
                </a:ext>
              </a:extLst>
            </p:cNvPr>
            <p:cNvSpPr txBox="1"/>
            <p:nvPr/>
          </p:nvSpPr>
          <p:spPr>
            <a:xfrm>
              <a:off x="2611724" y="2781373"/>
              <a:ext cx="1721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Presents device triple 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E7EA5C-DAED-C746-A19A-096B6A2D5F32}"/>
                </a:ext>
              </a:extLst>
            </p:cNvPr>
            <p:cNvSpPr txBox="1"/>
            <p:nvPr/>
          </p:nvSpPr>
          <p:spPr>
            <a:xfrm>
              <a:off x="8820177" y="2918931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C21AA-0938-9D49-9B84-9564F724BD69}"/>
                </a:ext>
              </a:extLst>
            </p:cNvPr>
            <p:cNvSpPr txBox="1"/>
            <p:nvPr/>
          </p:nvSpPr>
          <p:spPr>
            <a:xfrm>
              <a:off x="12366276" y="2918931"/>
              <a:ext cx="218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739682-DCB1-EE4A-8333-0DBE75613BCC}"/>
                </a:ext>
              </a:extLst>
            </p:cNvPr>
            <p:cNvSpPr txBox="1"/>
            <p:nvPr/>
          </p:nvSpPr>
          <p:spPr>
            <a:xfrm>
              <a:off x="4671969" y="2802141"/>
              <a:ext cx="162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(Static)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5340E5A-9144-4A43-8B60-CD5B329CD6A6}"/>
              </a:ext>
            </a:extLst>
          </p:cNvPr>
          <p:cNvSpPr txBox="1"/>
          <p:nvPr/>
        </p:nvSpPr>
        <p:spPr>
          <a:xfrm>
            <a:off x="3001702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8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BD29A2-3475-4441-96A9-376FD111E7E8}"/>
              </a:ext>
            </a:extLst>
          </p:cNvPr>
          <p:cNvGrpSpPr/>
          <p:nvPr/>
        </p:nvGrpSpPr>
        <p:grpSpPr>
          <a:xfrm>
            <a:off x="-796855" y="2164682"/>
            <a:ext cx="14718474" cy="1403490"/>
            <a:chOff x="-1608856" y="2132856"/>
            <a:chExt cx="14718474" cy="140349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608856" y="213285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C8C3EEF-8695-3742-A0DD-E472CD24E02E}"/>
                </a:ext>
              </a:extLst>
            </p:cNvPr>
            <p:cNvSpPr txBox="1"/>
            <p:nvPr/>
          </p:nvSpPr>
          <p:spPr>
            <a:xfrm>
              <a:off x="-1394016" y="2503584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2BD1ABD-AA38-5A4F-B38E-838340FF4ADA}"/>
                </a:ext>
              </a:extLst>
            </p:cNvPr>
            <p:cNvSpPr txBox="1"/>
            <p:nvPr/>
          </p:nvSpPr>
          <p:spPr>
            <a:xfrm>
              <a:off x="-1056201" y="2766905"/>
              <a:ext cx="21622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 and dynamic activation enabled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55B990-A0B6-E740-BB8B-A6738C7815AD}"/>
                </a:ext>
              </a:extLst>
            </p:cNvPr>
            <p:cNvSpPr txBox="1"/>
            <p:nvPr/>
          </p:nvSpPr>
          <p:spPr>
            <a:xfrm>
              <a:off x="5083139" y="2566850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4B9DC4A-0447-AE47-8460-D334DEB85F5F}"/>
                </a:ext>
              </a:extLst>
            </p:cNvPr>
            <p:cNvSpPr txBox="1"/>
            <p:nvPr/>
          </p:nvSpPr>
          <p:spPr>
            <a:xfrm>
              <a:off x="7368603" y="284004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DC7761-78CA-B141-A36F-41F2028D1071}"/>
                </a:ext>
              </a:extLst>
            </p:cNvPr>
            <p:cNvSpPr txBox="1"/>
            <p:nvPr/>
          </p:nvSpPr>
          <p:spPr>
            <a:xfrm>
              <a:off x="10923033" y="2840043"/>
              <a:ext cx="2186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3AEABF-7755-854C-851A-4FAD05627417}"/>
                </a:ext>
              </a:extLst>
            </p:cNvPr>
            <p:cNvSpPr txBox="1"/>
            <p:nvPr/>
          </p:nvSpPr>
          <p:spPr>
            <a:xfrm>
              <a:off x="3249187" y="2736435"/>
              <a:ext cx="1626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(Dynamic)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CA669B-F3F0-0D47-B5D9-F3CA1A893B38}"/>
                </a:ext>
              </a:extLst>
            </p:cNvPr>
            <p:cNvSpPr/>
            <p:nvPr/>
          </p:nvSpPr>
          <p:spPr>
            <a:xfrm>
              <a:off x="1093828" y="2547797"/>
              <a:ext cx="216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presents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productKey,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en-US" altLang="zh-CN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ED4E869-137A-D04F-90D4-331AB36BA0C4}"/>
              </a:ext>
            </a:extLst>
          </p:cNvPr>
          <p:cNvSpPr txBox="1"/>
          <p:nvPr/>
        </p:nvSpPr>
        <p:spPr>
          <a:xfrm>
            <a:off x="448937" y="798587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1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03CFF5-8AC4-5B48-9979-50753569FBDA}"/>
              </a:ext>
            </a:extLst>
          </p:cNvPr>
          <p:cNvGrpSpPr/>
          <p:nvPr/>
        </p:nvGrpSpPr>
        <p:grpSpPr>
          <a:xfrm>
            <a:off x="-3409056" y="2276872"/>
            <a:ext cx="16925111" cy="1408988"/>
            <a:chOff x="-3409056" y="2276872"/>
            <a:chExt cx="16925111" cy="1408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291A99-1271-744F-A362-0D9C59FCB23A}"/>
                </a:ext>
              </a:extLst>
            </p:cNvPr>
            <p:cNvGrpSpPr/>
            <p:nvPr/>
          </p:nvGrpSpPr>
          <p:grpSpPr>
            <a:xfrm>
              <a:off x="-3409056" y="2276872"/>
              <a:ext cx="16857273" cy="1369173"/>
              <a:chOff x="-3748026" y="369332"/>
              <a:chExt cx="16857273" cy="1369173"/>
            </a:xfrm>
          </p:grpSpPr>
          <p:pic>
            <p:nvPicPr>
              <p:cNvPr id="42" name="图形 89">
                <a:extLst>
                  <a:ext uri="{FF2B5EF4-FFF2-40B4-BE49-F238E27FC236}">
                    <a16:creationId xmlns:a16="http://schemas.microsoft.com/office/drawing/2014/main" id="{86F97841-07B6-2946-8BE6-953F452C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2346" y="369332"/>
                <a:ext cx="310711" cy="310711"/>
              </a:xfrm>
              <a:prstGeom prst="rect">
                <a:avLst/>
              </a:prstGeom>
            </p:spPr>
          </p:pic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42949C-913C-D947-BB1D-1C870CF98917}"/>
                  </a:ext>
                </a:extLst>
              </p:cNvPr>
              <p:cNvSpPr/>
              <p:nvPr/>
            </p:nvSpPr>
            <p:spPr>
              <a:xfrm>
                <a:off x="-3098104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E4926D5-F556-D549-A06C-DB18BC57116C}"/>
                  </a:ext>
                </a:extLst>
              </p:cNvPr>
              <p:cNvSpPr/>
              <p:nvPr/>
            </p:nvSpPr>
            <p:spPr>
              <a:xfrm>
                <a:off x="311332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ED7C41-DB11-9844-91D7-BA3CA0B460A2}"/>
                  </a:ext>
                </a:extLst>
              </p:cNvPr>
              <p:cNvSpPr txBox="1"/>
              <p:nvPr/>
            </p:nvSpPr>
            <p:spPr>
              <a:xfrm>
                <a:off x="3371952" y="982739"/>
                <a:ext cx="16721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</a:p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(Dynamic)</a:t>
                </a:r>
                <a:endPara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CF95C1F5-9619-D346-B2FE-A89CD2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456" y="1231284"/>
                <a:ext cx="171938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7065683-A046-A84E-B20B-2485E4088B87}"/>
                  </a:ext>
                </a:extLst>
              </p:cNvPr>
              <p:cNvSpPr/>
              <p:nvPr/>
            </p:nvSpPr>
            <p:spPr>
              <a:xfrm>
                <a:off x="709037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58F9EC-A2D3-F346-8E1F-1B469574CBBF}"/>
                  </a:ext>
                </a:extLst>
              </p:cNvPr>
              <p:cNvSpPr/>
              <p:nvPr/>
            </p:nvSpPr>
            <p:spPr>
              <a:xfrm>
                <a:off x="11067421" y="73050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D5545BD-A41B-E748-AD6A-912CBAD3A095}"/>
                  </a:ext>
                </a:extLst>
              </p:cNvPr>
              <p:cNvGrpSpPr/>
              <p:nvPr/>
            </p:nvGrpSpPr>
            <p:grpSpPr>
              <a:xfrm>
                <a:off x="-3748026" y="1098063"/>
                <a:ext cx="401072" cy="276999"/>
                <a:chOff x="3772673" y="5034057"/>
                <a:chExt cx="401072" cy="276999"/>
              </a:xfrm>
            </p:grpSpPr>
            <p:pic>
              <p:nvPicPr>
                <p:cNvPr id="59" name="图形 58">
                  <a:extLst>
                    <a:ext uri="{FF2B5EF4-FFF2-40B4-BE49-F238E27FC236}">
                      <a16:creationId xmlns:a16="http://schemas.microsoft.com/office/drawing/2014/main" id="{5ADDA50C-6D12-C24D-808A-28592E46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B2DB1C1-F4F2-0F4C-91B1-FBE20C731C92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1.3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04D200AD-DE2C-9346-9F53-0C0672705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7258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D0684B7A-C261-0848-89FB-B40D0B011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824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CFBD8B9-F616-7C42-9D34-29F535408BD2}"/>
                  </a:ext>
                </a:extLst>
              </p:cNvPr>
              <p:cNvSpPr/>
              <p:nvPr/>
            </p:nvSpPr>
            <p:spPr>
              <a:xfrm>
                <a:off x="-1053739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9E5D73-36CC-BD4D-89D2-1A4BD206A587}"/>
                </a:ext>
              </a:extLst>
            </p:cNvPr>
            <p:cNvSpPr txBox="1"/>
            <p:nvPr/>
          </p:nvSpPr>
          <p:spPr>
            <a:xfrm>
              <a:off x="-2754644" y="2903391"/>
              <a:ext cx="20580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not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</a:t>
              </a:r>
              <a:endParaRPr kumimoji="1" lang="zh-CN" altLang="en-US" sz="11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0DEBD7-774F-D246-8690-07E46E105DD1}"/>
                </a:ext>
              </a:extLst>
            </p:cNvPr>
            <p:cNvSpPr txBox="1"/>
            <p:nvPr/>
          </p:nvSpPr>
          <p:spPr>
            <a:xfrm>
              <a:off x="-752258" y="2578261"/>
              <a:ext cx="25562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Pluggable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Chip</a:t>
              </a:r>
              <a:endParaRPr kumimoji="1" lang="zh-CN" altLang="en-US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8A50959-C7F0-ED41-9127-351273BEFC39}"/>
                </a:ext>
              </a:extLst>
            </p:cNvPr>
            <p:cNvSpPr txBox="1"/>
            <p:nvPr/>
          </p:nvSpPr>
          <p:spPr>
            <a:xfrm>
              <a:off x="-756497" y="2977974"/>
              <a:ext cx="2223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 chip burned with: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 of the acquisition chip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0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orgID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that the device belongs to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30C86D-BE5F-9845-82B2-262BF37F24A7}"/>
                </a:ext>
              </a:extLst>
            </p:cNvPr>
            <p:cNvSpPr txBox="1"/>
            <p:nvPr/>
          </p:nvSpPr>
          <p:spPr>
            <a:xfrm>
              <a:off x="1308638" y="2694460"/>
              <a:ext cx="2299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device registration and obtains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4AC0E9-584A-9E46-8A95-5CC28EF2271E}"/>
                </a:ext>
              </a:extLst>
            </p:cNvPr>
            <p:cNvSpPr txBox="1"/>
            <p:nvPr/>
          </p:nvSpPr>
          <p:spPr>
            <a:xfrm>
              <a:off x="7774369" y="2980336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C2F77B5-CA64-0746-87E3-CA35434EAF0D}"/>
                </a:ext>
              </a:extLst>
            </p:cNvPr>
            <p:cNvSpPr txBox="1"/>
            <p:nvPr/>
          </p:nvSpPr>
          <p:spPr>
            <a:xfrm>
              <a:off x="11338553" y="2980335"/>
              <a:ext cx="2177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067C39-D062-2549-8059-70FE9CE939A2}"/>
                </a:ext>
              </a:extLst>
            </p:cNvPr>
            <p:cNvSpPr txBox="1"/>
            <p:nvPr/>
          </p:nvSpPr>
          <p:spPr>
            <a:xfrm>
              <a:off x="5485207" y="2746299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  <a:endParaRPr kumimoji="1" lang="en-US" altLang="zh-CN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99539D5-DD9A-3142-8FAE-186943ECA7DC}"/>
                </a:ext>
              </a:extLst>
            </p:cNvPr>
            <p:cNvSpPr txBox="1"/>
            <p:nvPr/>
          </p:nvSpPr>
          <p:spPr>
            <a:xfrm>
              <a:off x="-2660419" y="2627246"/>
              <a:ext cx="1876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8F5210F-6879-864C-9943-32006A38314C}"/>
              </a:ext>
            </a:extLst>
          </p:cNvPr>
          <p:cNvSpPr txBox="1"/>
          <p:nvPr/>
        </p:nvSpPr>
        <p:spPr>
          <a:xfrm>
            <a:off x="3177016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0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F2DE77-51A2-7F45-98AE-DC181BE69C58}"/>
              </a:ext>
            </a:extLst>
          </p:cNvPr>
          <p:cNvGrpSpPr/>
          <p:nvPr/>
        </p:nvGrpSpPr>
        <p:grpSpPr>
          <a:xfrm>
            <a:off x="-1392832" y="2636912"/>
            <a:ext cx="14716308" cy="2001709"/>
            <a:chOff x="-1392832" y="2636912"/>
            <a:chExt cx="14716308" cy="20017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2776546-3F8F-3C47-AB46-A53A6FC4D447}"/>
                </a:ext>
              </a:extLst>
            </p:cNvPr>
            <p:cNvGrpSpPr/>
            <p:nvPr/>
          </p:nvGrpSpPr>
          <p:grpSpPr>
            <a:xfrm>
              <a:off x="-1392832" y="2636912"/>
              <a:ext cx="14444926" cy="1033004"/>
              <a:chOff x="-1308278" y="3584155"/>
              <a:chExt cx="14444926" cy="103300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46CA921-77DF-D94D-8BDA-904B5784D467}"/>
                  </a:ext>
                </a:extLst>
              </p:cNvPr>
              <p:cNvSpPr/>
              <p:nvPr/>
            </p:nvSpPr>
            <p:spPr>
              <a:xfrm>
                <a:off x="-672752" y="3584155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0233A15-7A59-A947-9499-4C5FAB3EDB98}"/>
                  </a:ext>
                </a:extLst>
              </p:cNvPr>
              <p:cNvSpPr/>
              <p:nvPr/>
            </p:nvSpPr>
            <p:spPr>
              <a:xfrm>
                <a:off x="5213726" y="3584155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485952C-9996-F140-AD5C-DB8D73F13927}"/>
                  </a:ext>
                </a:extLst>
              </p:cNvPr>
              <p:cNvSpPr/>
              <p:nvPr/>
            </p:nvSpPr>
            <p:spPr>
              <a:xfrm>
                <a:off x="8154274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08224164-2E09-F543-91F5-9151C6A93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057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BA75FFE-B237-EA42-95E1-F4F4E99294CC}"/>
                  </a:ext>
                </a:extLst>
              </p:cNvPr>
              <p:cNvSpPr/>
              <p:nvPr/>
            </p:nvSpPr>
            <p:spPr>
              <a:xfrm>
                <a:off x="11094822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DDA2DD3B-DF72-784A-A9FC-8CA7CC399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6605" y="4088155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71BAE29-6C1F-7241-A45A-1A8FEAB9EEE1}"/>
                  </a:ext>
                </a:extLst>
              </p:cNvPr>
              <p:cNvGrpSpPr/>
              <p:nvPr/>
            </p:nvGrpSpPr>
            <p:grpSpPr>
              <a:xfrm>
                <a:off x="-1308278" y="3924288"/>
                <a:ext cx="401072" cy="276999"/>
                <a:chOff x="-148214" y="2522369"/>
                <a:chExt cx="401072" cy="276999"/>
              </a:xfrm>
            </p:grpSpPr>
            <p:pic>
              <p:nvPicPr>
                <p:cNvPr id="27" name="图形 26">
                  <a:extLst>
                    <a:ext uri="{FF2B5EF4-FFF2-40B4-BE49-F238E27FC236}">
                      <a16:creationId xmlns:a16="http://schemas.microsoft.com/office/drawing/2014/main" id="{3A815134-0EB9-2442-9FC7-BC95A80720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8288" y="252507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3116374-DFCE-8E4C-A3C6-E3897C5DF7A0}"/>
                    </a:ext>
                  </a:extLst>
                </p:cNvPr>
                <p:cNvSpPr txBox="1"/>
                <p:nvPr/>
              </p:nvSpPr>
              <p:spPr>
                <a:xfrm>
                  <a:off x="-148214" y="2522369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1A0282A2-AE6B-4642-BFE2-B20D01F75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7559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81C60356-22D1-6246-AB89-2142C2512C32}"/>
                  </a:ext>
                </a:extLst>
              </p:cNvPr>
              <p:cNvCxnSpPr/>
              <p:nvPr/>
            </p:nvCxnSpPr>
            <p:spPr>
              <a:xfrm rot="5400000" flipH="1" flipV="1">
                <a:off x="4814958" y="3105293"/>
                <a:ext cx="36000" cy="2987732"/>
              </a:xfrm>
              <a:prstGeom prst="bentConnector3">
                <a:avLst>
                  <a:gd name="adj1" fmla="val -1452300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0BC868-150B-1B47-83BA-2AEA22C29EE4}"/>
                </a:ext>
              </a:extLst>
            </p:cNvPr>
            <p:cNvSpPr txBox="1"/>
            <p:nvPr/>
          </p:nvSpPr>
          <p:spPr>
            <a:xfrm>
              <a:off x="-960170" y="2676745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90B200-11AF-5648-B681-7E0FBE76E49D}"/>
                </a:ext>
              </a:extLst>
            </p:cNvPr>
            <p:cNvSpPr txBox="1"/>
            <p:nvPr/>
          </p:nvSpPr>
          <p:spPr>
            <a:xfrm>
              <a:off x="-741619" y="2930328"/>
              <a:ext cx="193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37BDCCA-617F-AA41-9585-170C81B35B2F}"/>
                </a:ext>
              </a:extLst>
            </p:cNvPr>
            <p:cNvSpPr txBox="1"/>
            <p:nvPr/>
          </p:nvSpPr>
          <p:spPr>
            <a:xfrm>
              <a:off x="1978998" y="2687337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4FC6BDB-EF2B-5F46-BFD1-8DA707B811FD}"/>
                </a:ext>
              </a:extLst>
            </p:cNvPr>
            <p:cNvSpPr txBox="1"/>
            <p:nvPr/>
          </p:nvSpPr>
          <p:spPr>
            <a:xfrm>
              <a:off x="5376595" y="2987023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6C0650E-6692-774E-9D1D-EF8C2606A442}"/>
                </a:ext>
              </a:extLst>
            </p:cNvPr>
            <p:cNvSpPr txBox="1"/>
            <p:nvPr/>
          </p:nvSpPr>
          <p:spPr>
            <a:xfrm>
              <a:off x="8419960" y="298702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19F9C89-1170-FF44-B677-55D726FAA9B6}"/>
                </a:ext>
              </a:extLst>
            </p:cNvPr>
            <p:cNvSpPr txBox="1"/>
            <p:nvPr/>
          </p:nvSpPr>
          <p:spPr>
            <a:xfrm>
              <a:off x="11010268" y="2958495"/>
              <a:ext cx="231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EA77D9-062D-4143-8ABC-0C41ED9BAD85}"/>
                </a:ext>
              </a:extLst>
            </p:cNvPr>
            <p:cNvSpPr txBox="1"/>
            <p:nvPr/>
          </p:nvSpPr>
          <p:spPr>
            <a:xfrm>
              <a:off x="3457778" y="3749717"/>
              <a:ext cx="278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sub device registration and obtains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EC3BA-192C-CD4C-BDD5-1443F3832F8E}"/>
                </a:ext>
              </a:extLst>
            </p:cNvPr>
            <p:cNvSpPr/>
            <p:nvPr/>
          </p:nvSpPr>
          <p:spPr>
            <a:xfrm>
              <a:off x="2217929" y="3016374"/>
              <a:ext cx="2073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subdevice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endParaRPr kumimoji="1" lang="zh-CN" alt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EC1BE1-B5D2-EE48-8F20-74275E0C3259}"/>
                </a:ext>
              </a:extLst>
            </p:cNvPr>
            <p:cNvSpPr txBox="1"/>
            <p:nvPr/>
          </p:nvSpPr>
          <p:spPr>
            <a:xfrm>
              <a:off x="3457778" y="4223123"/>
              <a:ext cx="257500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E1535D1-74F5-E143-928C-5AC8077357BC}"/>
              </a:ext>
            </a:extLst>
          </p:cNvPr>
          <p:cNvSpPr txBox="1"/>
          <p:nvPr/>
        </p:nvSpPr>
        <p:spPr>
          <a:xfrm>
            <a:off x="3679634" y="10776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4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D31BD-A958-B64A-B726-B4166A41F515}"/>
              </a:ext>
            </a:extLst>
          </p:cNvPr>
          <p:cNvGrpSpPr/>
          <p:nvPr/>
        </p:nvGrpSpPr>
        <p:grpSpPr>
          <a:xfrm>
            <a:off x="-1104800" y="2420888"/>
            <a:ext cx="14671554" cy="1529797"/>
            <a:chOff x="-1104800" y="2420888"/>
            <a:chExt cx="14671554" cy="152979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E91A085-707D-7B41-9979-B9BEC8AEC64B}"/>
                </a:ext>
              </a:extLst>
            </p:cNvPr>
            <p:cNvGrpSpPr/>
            <p:nvPr/>
          </p:nvGrpSpPr>
          <p:grpSpPr>
            <a:xfrm>
              <a:off x="-1104800" y="2420888"/>
              <a:ext cx="14407232" cy="1044000"/>
              <a:chOff x="-1126568" y="2420888"/>
              <a:chExt cx="14407232" cy="1044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237F2D7-1CE6-C245-91EB-06939032095E}"/>
                  </a:ext>
                </a:extLst>
              </p:cNvPr>
              <p:cNvSpPr/>
              <p:nvPr/>
            </p:nvSpPr>
            <p:spPr>
              <a:xfrm>
                <a:off x="-528736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F9CD34-E5FE-3343-B553-CFF9E8568BE7}"/>
                  </a:ext>
                </a:extLst>
              </p:cNvPr>
              <p:cNvSpPr/>
              <p:nvPr/>
            </p:nvSpPr>
            <p:spPr>
              <a:xfrm>
                <a:off x="5357742" y="2420888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6384BC-438F-5C45-9F10-A07516BEE2DE}"/>
                  </a:ext>
                </a:extLst>
              </p:cNvPr>
              <p:cNvSpPr/>
              <p:nvPr/>
            </p:nvSpPr>
            <p:spPr>
              <a:xfrm>
                <a:off x="8298290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91CE09CE-11DB-7244-A352-A77FF8B23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073" y="292472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029D571-D905-0F47-839C-A9CD6B2659D3}"/>
                  </a:ext>
                </a:extLst>
              </p:cNvPr>
              <p:cNvSpPr/>
              <p:nvPr/>
            </p:nvSpPr>
            <p:spPr>
              <a:xfrm>
                <a:off x="11238838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A770E6FA-CC8E-D749-845B-63AD54A89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0621" y="29248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370010" y="2421524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C43C331-0AD5-BD4E-B1BA-795E4A15863C}"/>
                  </a:ext>
                </a:extLst>
              </p:cNvPr>
              <p:cNvGrpSpPr/>
              <p:nvPr/>
            </p:nvGrpSpPr>
            <p:grpSpPr>
              <a:xfrm>
                <a:off x="-1126568" y="2777153"/>
                <a:ext cx="401072" cy="276999"/>
                <a:chOff x="-12081" y="4245764"/>
                <a:chExt cx="401072" cy="276999"/>
              </a:xfrm>
            </p:grpSpPr>
            <p:pic>
              <p:nvPicPr>
                <p:cNvPr id="26" name="图形 25">
                  <a:extLst>
                    <a:ext uri="{FF2B5EF4-FFF2-40B4-BE49-F238E27FC236}">
                      <a16:creationId xmlns:a16="http://schemas.microsoft.com/office/drawing/2014/main" id="{0BF5619F-15E5-304A-A3AF-BE1E5380C8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28" y="4248471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1AA659-0C47-C24C-BE4B-CEECE8239E04}"/>
                    </a:ext>
                  </a:extLst>
                </p:cNvPr>
                <p:cNvSpPr txBox="1"/>
                <p:nvPr/>
              </p:nvSpPr>
              <p:spPr>
                <a:xfrm>
                  <a:off x="-12081" y="4245764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03099674-5C73-E141-8CA9-E5BC86F00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3512" y="292477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BA908138-9844-394E-AF7C-4BB9ECAC481B}"/>
                  </a:ext>
                </a:extLst>
              </p:cNvPr>
              <p:cNvCxnSpPr>
                <a:stCxn id="40" idx="2"/>
                <a:endCxn id="47" idx="2"/>
              </p:cNvCxnSpPr>
              <p:nvPr/>
            </p:nvCxnSpPr>
            <p:spPr>
              <a:xfrm rot="5400000" flipH="1" flipV="1">
                <a:off x="4866789" y="1953022"/>
                <a:ext cx="36000" cy="2987732"/>
              </a:xfrm>
              <a:prstGeom prst="bentConnector3">
                <a:avLst>
                  <a:gd name="adj1" fmla="val -1347917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DC03E4B-43DA-224C-B63E-C88864A11295}"/>
                </a:ext>
              </a:extLst>
            </p:cNvPr>
            <p:cNvSpPr txBox="1"/>
            <p:nvPr/>
          </p:nvSpPr>
          <p:spPr>
            <a:xfrm>
              <a:off x="3626148" y="3535187"/>
              <a:ext cx="27742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1EBBFCB-7808-D948-83C0-02DFC11E9486}"/>
                </a:ext>
              </a:extLst>
            </p:cNvPr>
            <p:cNvSpPr txBox="1"/>
            <p:nvPr/>
          </p:nvSpPr>
          <p:spPr>
            <a:xfrm>
              <a:off x="5562385" y="2761763"/>
              <a:ext cx="1676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F59A43-422A-C14D-9F07-0B74818024A2}"/>
                </a:ext>
              </a:extLst>
            </p:cNvPr>
            <p:cNvSpPr txBox="1"/>
            <p:nvPr/>
          </p:nvSpPr>
          <p:spPr>
            <a:xfrm>
              <a:off x="8670298" y="278842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40CCAB-D106-E74F-B93D-833684C542F5}"/>
                </a:ext>
              </a:extLst>
            </p:cNvPr>
            <p:cNvSpPr txBox="1"/>
            <p:nvPr/>
          </p:nvSpPr>
          <p:spPr>
            <a:xfrm>
              <a:off x="11260606" y="2770833"/>
              <a:ext cx="230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AE0620-AD4E-9F40-8E4E-DCD15D7302C6}"/>
                </a:ext>
              </a:extLst>
            </p:cNvPr>
            <p:cNvSpPr txBox="1"/>
            <p:nvPr/>
          </p:nvSpPr>
          <p:spPr>
            <a:xfrm>
              <a:off x="-457853" y="2817584"/>
              <a:ext cx="1943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86E5F1-5CA2-7747-95FF-03686F91199B}"/>
                </a:ext>
              </a:extLst>
            </p:cNvPr>
            <p:cNvSpPr txBox="1"/>
            <p:nvPr/>
          </p:nvSpPr>
          <p:spPr>
            <a:xfrm>
              <a:off x="2472831" y="2451484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B56435-D752-CD4F-B619-EC2CC4CDFF4A}"/>
                </a:ext>
              </a:extLst>
            </p:cNvPr>
            <p:cNvSpPr/>
            <p:nvPr/>
          </p:nvSpPr>
          <p:spPr>
            <a:xfrm>
              <a:off x="2472831" y="2800557"/>
              <a:ext cx="1968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 and sub-device device triple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94E78A-D7C8-7345-9C39-1611FBD56D46}"/>
                </a:ext>
              </a:extLst>
            </p:cNvPr>
            <p:cNvSpPr txBox="1"/>
            <p:nvPr/>
          </p:nvSpPr>
          <p:spPr>
            <a:xfrm>
              <a:off x="-457853" y="2451484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8F7DDD5-E2EB-D146-9695-FB6F40CAE258}"/>
              </a:ext>
            </a:extLst>
          </p:cNvPr>
          <p:cNvSpPr/>
          <p:nvPr/>
        </p:nvSpPr>
        <p:spPr>
          <a:xfrm>
            <a:off x="3610369" y="18141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4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837BCC-D5D0-D74D-AA5D-D720B0F021A5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9374A6CA-5C89-1F47-ADA4-C65F1276A570}"/>
              </a:ext>
            </a:extLst>
          </p:cNvPr>
          <p:cNvGrpSpPr/>
          <p:nvPr/>
        </p:nvGrpSpPr>
        <p:grpSpPr>
          <a:xfrm>
            <a:off x="477183" y="555599"/>
            <a:ext cx="11592008" cy="5742627"/>
            <a:chOff x="460558" y="884845"/>
            <a:chExt cx="11592008" cy="5742627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7E4FABDD-5EA0-224C-B169-C3D8E4F7D33B}"/>
                </a:ext>
              </a:extLst>
            </p:cNvPr>
            <p:cNvGrpSpPr/>
            <p:nvPr/>
          </p:nvGrpSpPr>
          <p:grpSpPr>
            <a:xfrm>
              <a:off x="460558" y="884845"/>
              <a:ext cx="11592008" cy="3616389"/>
              <a:chOff x="460558" y="884845"/>
              <a:chExt cx="11592008" cy="3616389"/>
            </a:xfrm>
          </p:grpSpPr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id="{39C2CCDC-2519-F045-9FCE-EED6EBA3A957}"/>
                  </a:ext>
                </a:extLst>
              </p:cNvPr>
              <p:cNvCxnSpPr/>
              <p:nvPr/>
            </p:nvCxnSpPr>
            <p:spPr>
              <a:xfrm flipV="1">
                <a:off x="861323" y="1790507"/>
                <a:ext cx="10396330" cy="16418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L 形 62">
                <a:extLst>
                  <a:ext uri="{FF2B5EF4-FFF2-40B4-BE49-F238E27FC236}">
                    <a16:creationId xmlns:a16="http://schemas.microsoft.com/office/drawing/2014/main" id="{30E6ED19-3E6C-CF47-BC93-BB803BF88B2C}"/>
                  </a:ext>
                </a:extLst>
              </p:cNvPr>
              <p:cNvSpPr/>
              <p:nvPr/>
            </p:nvSpPr>
            <p:spPr>
              <a:xfrm>
                <a:off x="870835" y="1806925"/>
                <a:ext cx="339719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799407C3-1845-1741-872F-B014C40962BC}"/>
                  </a:ext>
                </a:extLst>
              </p:cNvPr>
              <p:cNvGrpSpPr/>
              <p:nvPr/>
            </p:nvGrpSpPr>
            <p:grpSpPr>
              <a:xfrm>
                <a:off x="568901" y="1584372"/>
                <a:ext cx="603868" cy="445105"/>
                <a:chOff x="1081887" y="2048991"/>
                <a:chExt cx="603868" cy="445105"/>
              </a:xfrm>
            </p:grpSpPr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B4F8430F-EE1A-904C-8996-003B99EE9CD7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35B745B6-7CCB-E04D-8EF1-5AFEB38AA3F0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0" name="L 形 69">
                <a:extLst>
                  <a:ext uri="{FF2B5EF4-FFF2-40B4-BE49-F238E27FC236}">
                    <a16:creationId xmlns:a16="http://schemas.microsoft.com/office/drawing/2014/main" id="{45614DF8-8A0D-7746-B8E6-887E6B18A0EA}"/>
                  </a:ext>
                </a:extLst>
              </p:cNvPr>
              <p:cNvSpPr/>
              <p:nvPr/>
            </p:nvSpPr>
            <p:spPr>
              <a:xfrm rot="10800000">
                <a:off x="957663" y="2814937"/>
                <a:ext cx="1009276" cy="55665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6D08787C-6D30-D848-A541-0749A8C55A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488" y="1471428"/>
                <a:ext cx="0" cy="319079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936566EC-734B-2141-857A-64605B8E0B2B}"/>
                  </a:ext>
                </a:extLst>
              </p:cNvPr>
              <p:cNvGrpSpPr/>
              <p:nvPr/>
            </p:nvGrpSpPr>
            <p:grpSpPr>
              <a:xfrm>
                <a:off x="1673547" y="2613146"/>
                <a:ext cx="603868" cy="445105"/>
                <a:chOff x="1081887" y="2048991"/>
                <a:chExt cx="603868" cy="445105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A107670B-D245-6D47-8FD4-D2E1AA58DA77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5B9AF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1B560FE4-4192-394C-88E4-5E3199C22207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4" name="圆角矩形 73">
                <a:extLst>
                  <a:ext uri="{FF2B5EF4-FFF2-40B4-BE49-F238E27FC236}">
                    <a16:creationId xmlns:a16="http://schemas.microsoft.com/office/drawing/2014/main" id="{EFACC355-B067-8F45-84B3-31F78F4E8387}"/>
                  </a:ext>
                </a:extLst>
              </p:cNvPr>
              <p:cNvSpPr/>
              <p:nvPr/>
            </p:nvSpPr>
            <p:spPr>
              <a:xfrm>
                <a:off x="5457635" y="884845"/>
                <a:ext cx="1203705" cy="600040"/>
              </a:xfrm>
              <a:prstGeom prst="roundRect">
                <a:avLst/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FEEC01A4-52B7-854D-B508-33F1D42C1EE7}"/>
                  </a:ext>
                </a:extLst>
              </p:cNvPr>
              <p:cNvSpPr/>
              <p:nvPr/>
            </p:nvSpPr>
            <p:spPr>
              <a:xfrm>
                <a:off x="460558" y="2607661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6974C245-133B-DC4A-9506-9ECAF468EFC1}"/>
                  </a:ext>
                </a:extLst>
              </p:cNvPr>
              <p:cNvSpPr txBox="1"/>
              <p:nvPr/>
            </p:nvSpPr>
            <p:spPr>
              <a:xfrm>
                <a:off x="479632" y="2661402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 形 83">
                <a:extLst>
                  <a:ext uri="{FF2B5EF4-FFF2-40B4-BE49-F238E27FC236}">
                    <a16:creationId xmlns:a16="http://schemas.microsoft.com/office/drawing/2014/main" id="{65EDE533-14D1-604D-A3FE-C5C42E668DAA}"/>
                  </a:ext>
                </a:extLst>
              </p:cNvPr>
              <p:cNvSpPr/>
              <p:nvPr/>
            </p:nvSpPr>
            <p:spPr>
              <a:xfrm rot="10800000">
                <a:off x="1969769" y="3561613"/>
                <a:ext cx="1009276" cy="55665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D98DB58F-38BF-FA4F-9FDF-2EC43890EFE3}"/>
                  </a:ext>
                </a:extLst>
              </p:cNvPr>
              <p:cNvGrpSpPr/>
              <p:nvPr/>
            </p:nvGrpSpPr>
            <p:grpSpPr>
              <a:xfrm>
                <a:off x="2686699" y="3371587"/>
                <a:ext cx="603868" cy="445105"/>
                <a:chOff x="1081887" y="2048991"/>
                <a:chExt cx="603868" cy="445105"/>
              </a:xfrm>
            </p:grpSpPr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242FD9BF-6692-F946-AB7B-635DEB7CCFF5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051FE821-DFD3-F845-AF7D-1AFA4B940E29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8" name="圆角矩形 77">
                <a:extLst>
                  <a:ext uri="{FF2B5EF4-FFF2-40B4-BE49-F238E27FC236}">
                    <a16:creationId xmlns:a16="http://schemas.microsoft.com/office/drawing/2014/main" id="{BAE59812-C36E-4F41-8F4F-B3460E81C484}"/>
                  </a:ext>
                </a:extLst>
              </p:cNvPr>
              <p:cNvSpPr/>
              <p:nvPr/>
            </p:nvSpPr>
            <p:spPr>
              <a:xfrm>
                <a:off x="1556097" y="3355733"/>
                <a:ext cx="821684" cy="415261"/>
              </a:xfrm>
              <a:prstGeom prst="roundRect">
                <a:avLst/>
              </a:prstGeom>
              <a:solidFill>
                <a:srgbClr val="A49E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EE17525-571E-C047-A75F-71911C04047E}"/>
                  </a:ext>
                </a:extLst>
              </p:cNvPr>
              <p:cNvSpPr txBox="1"/>
              <p:nvPr/>
            </p:nvSpPr>
            <p:spPr>
              <a:xfrm>
                <a:off x="1575171" y="3409474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圆角矩形 84">
                <a:extLst>
                  <a:ext uri="{FF2B5EF4-FFF2-40B4-BE49-F238E27FC236}">
                    <a16:creationId xmlns:a16="http://schemas.microsoft.com/office/drawing/2014/main" id="{2F31F59A-94E6-6445-AABC-366B474FA968}"/>
                  </a:ext>
                </a:extLst>
              </p:cNvPr>
              <p:cNvSpPr/>
              <p:nvPr/>
            </p:nvSpPr>
            <p:spPr>
              <a:xfrm>
                <a:off x="2557882" y="4062772"/>
                <a:ext cx="821684" cy="415261"/>
              </a:xfrm>
              <a:prstGeom prst="roundRect">
                <a:avLst/>
              </a:prstGeom>
              <a:solidFill>
                <a:srgbClr val="B6B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1EF9A9B-38A7-F844-A36B-6781F29D485A}"/>
                  </a:ext>
                </a:extLst>
              </p:cNvPr>
              <p:cNvSpPr txBox="1"/>
              <p:nvPr/>
            </p:nvSpPr>
            <p:spPr>
              <a:xfrm>
                <a:off x="2557882" y="4039569"/>
                <a:ext cx="783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L 形 86">
                <a:extLst>
                  <a:ext uri="{FF2B5EF4-FFF2-40B4-BE49-F238E27FC236}">
                    <a16:creationId xmlns:a16="http://schemas.microsoft.com/office/drawing/2014/main" id="{D67F6C0E-D5F7-FB44-AE49-DE4EFD83CF58}"/>
                  </a:ext>
                </a:extLst>
              </p:cNvPr>
              <p:cNvSpPr/>
              <p:nvPr/>
            </p:nvSpPr>
            <p:spPr>
              <a:xfrm>
                <a:off x="4374181" y="1818287"/>
                <a:ext cx="241627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DFD27F0E-B3B5-344E-A366-E97EC8648143}"/>
                  </a:ext>
                </a:extLst>
              </p:cNvPr>
              <p:cNvGrpSpPr/>
              <p:nvPr/>
            </p:nvGrpSpPr>
            <p:grpSpPr>
              <a:xfrm>
                <a:off x="4072247" y="1595734"/>
                <a:ext cx="603868" cy="445105"/>
                <a:chOff x="1081887" y="2048991"/>
                <a:chExt cx="603868" cy="445105"/>
              </a:xfrm>
            </p:grpSpPr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1DADDE24-8194-5A45-9BB3-ABB3D966E396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6AEE1050-8DEA-3643-9A4C-1C288C52F20B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" name="圆角矩形 90">
                <a:extLst>
                  <a:ext uri="{FF2B5EF4-FFF2-40B4-BE49-F238E27FC236}">
                    <a16:creationId xmlns:a16="http://schemas.microsoft.com/office/drawing/2014/main" id="{E95392D7-EC5F-9B4A-ACB9-25449F2E6AFE}"/>
                  </a:ext>
                </a:extLst>
              </p:cNvPr>
              <p:cNvSpPr/>
              <p:nvPr/>
            </p:nvSpPr>
            <p:spPr>
              <a:xfrm>
                <a:off x="3963904" y="2619023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A8EC628-F724-DB47-AF8F-ACAAD4A8002B}"/>
                  </a:ext>
                </a:extLst>
              </p:cNvPr>
              <p:cNvSpPr txBox="1"/>
              <p:nvPr/>
            </p:nvSpPr>
            <p:spPr>
              <a:xfrm>
                <a:off x="3982978" y="2672764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 形 98">
                <a:extLst>
                  <a:ext uri="{FF2B5EF4-FFF2-40B4-BE49-F238E27FC236}">
                    <a16:creationId xmlns:a16="http://schemas.microsoft.com/office/drawing/2014/main" id="{D3AD3581-F788-184D-9D3B-88715FD6C948}"/>
                  </a:ext>
                </a:extLst>
              </p:cNvPr>
              <p:cNvSpPr/>
              <p:nvPr/>
            </p:nvSpPr>
            <p:spPr>
              <a:xfrm>
                <a:off x="8093751" y="1806925"/>
                <a:ext cx="241627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C357EE2F-8562-5F4C-AEC4-C6109F97C79E}"/>
                  </a:ext>
                </a:extLst>
              </p:cNvPr>
              <p:cNvGrpSpPr/>
              <p:nvPr/>
            </p:nvGrpSpPr>
            <p:grpSpPr>
              <a:xfrm>
                <a:off x="7791817" y="1584372"/>
                <a:ext cx="603868" cy="445105"/>
                <a:chOff x="1081887" y="2048991"/>
                <a:chExt cx="603868" cy="445105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FBAC02E4-11DE-DA48-94BE-98633C18DA39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FCA8C16B-CC43-BD4F-97CC-74647C81C2F1}"/>
                    </a:ext>
                  </a:extLst>
                </p:cNvPr>
                <p:cNvSpPr txBox="1"/>
                <p:nvPr/>
              </p:nvSpPr>
              <p:spPr>
                <a:xfrm>
                  <a:off x="1081887" y="2148432"/>
                  <a:ext cx="60386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3" name="圆角矩形 102">
                <a:extLst>
                  <a:ext uri="{FF2B5EF4-FFF2-40B4-BE49-F238E27FC236}">
                    <a16:creationId xmlns:a16="http://schemas.microsoft.com/office/drawing/2014/main" id="{5F758763-9E9C-F14B-B981-713293EA8A2E}"/>
                  </a:ext>
                </a:extLst>
              </p:cNvPr>
              <p:cNvSpPr/>
              <p:nvPr/>
            </p:nvSpPr>
            <p:spPr>
              <a:xfrm>
                <a:off x="7683474" y="2607661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F1750D8-39C5-3B49-A439-EA4EDADA4F65}"/>
                  </a:ext>
                </a:extLst>
              </p:cNvPr>
              <p:cNvSpPr txBox="1"/>
              <p:nvPr/>
            </p:nvSpPr>
            <p:spPr>
              <a:xfrm>
                <a:off x="7702548" y="2661402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 形 104">
                <a:extLst>
                  <a:ext uri="{FF2B5EF4-FFF2-40B4-BE49-F238E27FC236}">
                    <a16:creationId xmlns:a16="http://schemas.microsoft.com/office/drawing/2014/main" id="{8CD7ACB4-C157-994E-B6BB-06CCFA2D7922}"/>
                  </a:ext>
                </a:extLst>
              </p:cNvPr>
              <p:cNvSpPr/>
              <p:nvPr/>
            </p:nvSpPr>
            <p:spPr>
              <a:xfrm>
                <a:off x="11492313" y="1818287"/>
                <a:ext cx="241627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CF6BA1AA-F185-9C49-B2C2-350BD6D25B77}"/>
                  </a:ext>
                </a:extLst>
              </p:cNvPr>
              <p:cNvGrpSpPr/>
              <p:nvPr/>
            </p:nvGrpSpPr>
            <p:grpSpPr>
              <a:xfrm>
                <a:off x="11168109" y="1595734"/>
                <a:ext cx="643894" cy="445105"/>
                <a:chOff x="1059617" y="2048991"/>
                <a:chExt cx="643894" cy="445105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285B5B7C-351C-D246-8708-DBDB434F38DC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23A53A4D-A225-EA49-9429-A46F525D46AF}"/>
                    </a:ext>
                  </a:extLst>
                </p:cNvPr>
                <p:cNvSpPr txBox="1"/>
                <p:nvPr/>
              </p:nvSpPr>
              <p:spPr>
                <a:xfrm>
                  <a:off x="1059617" y="2148432"/>
                  <a:ext cx="64389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9" name="圆角矩形 108">
                <a:extLst>
                  <a:ext uri="{FF2B5EF4-FFF2-40B4-BE49-F238E27FC236}">
                    <a16:creationId xmlns:a16="http://schemas.microsoft.com/office/drawing/2014/main" id="{26E8B47C-DA80-F640-9689-A3E8A725540F}"/>
                  </a:ext>
                </a:extLst>
              </p:cNvPr>
              <p:cNvSpPr/>
              <p:nvPr/>
            </p:nvSpPr>
            <p:spPr>
              <a:xfrm>
                <a:off x="11082036" y="2619023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6D49F1AD-8E1A-304A-87D2-B3B53E8F6110}"/>
                  </a:ext>
                </a:extLst>
              </p:cNvPr>
              <p:cNvSpPr txBox="1"/>
              <p:nvPr/>
            </p:nvSpPr>
            <p:spPr>
              <a:xfrm>
                <a:off x="11080176" y="2672764"/>
                <a:ext cx="972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035B3EE5-8646-5D4F-B185-E4095B9D5975}"/>
                  </a:ext>
                </a:extLst>
              </p:cNvPr>
              <p:cNvSpPr txBox="1"/>
              <p:nvPr/>
            </p:nvSpPr>
            <p:spPr>
              <a:xfrm>
                <a:off x="9549645" y="2334683"/>
                <a:ext cx="514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endParaRPr kumimoji="1" lang="zh-CN" altLang="en-US" sz="2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47F1669A-0D85-3740-81A7-CE93445A5CE2}"/>
                </a:ext>
              </a:extLst>
            </p:cNvPr>
            <p:cNvGrpSpPr/>
            <p:nvPr/>
          </p:nvGrpSpPr>
          <p:grpSpPr>
            <a:xfrm>
              <a:off x="479632" y="4478033"/>
              <a:ext cx="10797095" cy="2149439"/>
              <a:chOff x="460558" y="884845"/>
              <a:chExt cx="10797095" cy="2149439"/>
            </a:xfrm>
          </p:grpSpPr>
          <p:cxnSp>
            <p:nvCxnSpPr>
              <p:cNvPr id="114" name="直线连接符 113">
                <a:extLst>
                  <a:ext uri="{FF2B5EF4-FFF2-40B4-BE49-F238E27FC236}">
                    <a16:creationId xmlns:a16="http://schemas.microsoft.com/office/drawing/2014/main" id="{A93F2759-BF40-924F-AF4B-87AB123B2360}"/>
                  </a:ext>
                </a:extLst>
              </p:cNvPr>
              <p:cNvCxnSpPr/>
              <p:nvPr/>
            </p:nvCxnSpPr>
            <p:spPr>
              <a:xfrm flipV="1">
                <a:off x="861323" y="1790507"/>
                <a:ext cx="10396330" cy="16418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L 形 114">
                <a:extLst>
                  <a:ext uri="{FF2B5EF4-FFF2-40B4-BE49-F238E27FC236}">
                    <a16:creationId xmlns:a16="http://schemas.microsoft.com/office/drawing/2014/main" id="{0D75C537-B6E6-F140-ADA6-7745B52D533B}"/>
                  </a:ext>
                </a:extLst>
              </p:cNvPr>
              <p:cNvSpPr/>
              <p:nvPr/>
            </p:nvSpPr>
            <p:spPr>
              <a:xfrm>
                <a:off x="870836" y="1806925"/>
                <a:ext cx="301934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25A8B6E3-1DFF-8244-AD9E-837FB0037E1A}"/>
                  </a:ext>
                </a:extLst>
              </p:cNvPr>
              <p:cNvGrpSpPr/>
              <p:nvPr/>
            </p:nvGrpSpPr>
            <p:grpSpPr>
              <a:xfrm>
                <a:off x="584186" y="1584372"/>
                <a:ext cx="603868" cy="445105"/>
                <a:chOff x="1097172" y="2048991"/>
                <a:chExt cx="603868" cy="445105"/>
              </a:xfrm>
            </p:grpSpPr>
            <p:sp>
              <p:nvSpPr>
                <p:cNvPr id="153" name="椭圆 152">
                  <a:extLst>
                    <a:ext uri="{FF2B5EF4-FFF2-40B4-BE49-F238E27FC236}">
                      <a16:creationId xmlns:a16="http://schemas.microsoft.com/office/drawing/2014/main" id="{94727A6B-2002-394E-B873-3D1F6DC2774E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2096005E-8B57-B040-A1A3-59EBF4DFED83}"/>
                    </a:ext>
                  </a:extLst>
                </p:cNvPr>
                <p:cNvSpPr txBox="1"/>
                <p:nvPr/>
              </p:nvSpPr>
              <p:spPr>
                <a:xfrm>
                  <a:off x="1097172" y="2093635"/>
                  <a:ext cx="6038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  <a:r>
                    <a:rPr kumimoji="1"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N+1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18" name="直线连接符 117">
                <a:extLst>
                  <a:ext uri="{FF2B5EF4-FFF2-40B4-BE49-F238E27FC236}">
                    <a16:creationId xmlns:a16="http://schemas.microsoft.com/office/drawing/2014/main" id="{06476A0C-2315-554E-BE6A-BDEA2050D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488" y="1471428"/>
                <a:ext cx="0" cy="319079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圆角矩形 119">
                <a:extLst>
                  <a:ext uri="{FF2B5EF4-FFF2-40B4-BE49-F238E27FC236}">
                    <a16:creationId xmlns:a16="http://schemas.microsoft.com/office/drawing/2014/main" id="{4784B916-23C8-D44C-B163-37E0763B60CC}"/>
                  </a:ext>
                </a:extLst>
              </p:cNvPr>
              <p:cNvSpPr/>
              <p:nvPr/>
            </p:nvSpPr>
            <p:spPr>
              <a:xfrm>
                <a:off x="5457635" y="884845"/>
                <a:ext cx="1203705" cy="600040"/>
              </a:xfrm>
              <a:prstGeom prst="roundRect">
                <a:avLst/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圆角矩形 121">
                <a:extLst>
                  <a:ext uri="{FF2B5EF4-FFF2-40B4-BE49-F238E27FC236}">
                    <a16:creationId xmlns:a16="http://schemas.microsoft.com/office/drawing/2014/main" id="{E96FB9C4-7AB7-B946-A6B7-19E81B1DCF69}"/>
                  </a:ext>
                </a:extLst>
              </p:cNvPr>
              <p:cNvSpPr/>
              <p:nvPr/>
            </p:nvSpPr>
            <p:spPr>
              <a:xfrm>
                <a:off x="460558" y="2607661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910215E-C97A-8B45-8F0F-D450E680307B}"/>
                  </a:ext>
                </a:extLst>
              </p:cNvPr>
              <p:cNvSpPr txBox="1"/>
              <p:nvPr/>
            </p:nvSpPr>
            <p:spPr>
              <a:xfrm>
                <a:off x="479632" y="2661402"/>
                <a:ext cx="7835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 形 129">
                <a:extLst>
                  <a:ext uri="{FF2B5EF4-FFF2-40B4-BE49-F238E27FC236}">
                    <a16:creationId xmlns:a16="http://schemas.microsoft.com/office/drawing/2014/main" id="{243811EF-6151-8B4E-9850-3D7F7BDE7CF6}"/>
                  </a:ext>
                </a:extLst>
              </p:cNvPr>
              <p:cNvSpPr/>
              <p:nvPr/>
            </p:nvSpPr>
            <p:spPr>
              <a:xfrm>
                <a:off x="4374181" y="1818287"/>
                <a:ext cx="241627" cy="1009180"/>
              </a:xfrm>
              <a:prstGeom prst="corner">
                <a:avLst>
                  <a:gd name="adj1" fmla="val 799"/>
                  <a:gd name="adj2" fmla="val 544"/>
                </a:avLst>
              </a:prstGeom>
              <a:noFill/>
              <a:ln w="19050">
                <a:solidFill>
                  <a:srgbClr val="5E62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8F222AEB-0682-3C40-9D06-E0130DA11ED8}"/>
                  </a:ext>
                </a:extLst>
              </p:cNvPr>
              <p:cNvGrpSpPr/>
              <p:nvPr/>
            </p:nvGrpSpPr>
            <p:grpSpPr>
              <a:xfrm>
                <a:off x="4072247" y="1595734"/>
                <a:ext cx="603868" cy="445105"/>
                <a:chOff x="1081887" y="2048991"/>
                <a:chExt cx="603868" cy="445105"/>
              </a:xfrm>
            </p:grpSpPr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2D32633E-8BC4-D946-B45B-1681D9A566E1}"/>
                    </a:ext>
                  </a:extLst>
                </p:cNvPr>
                <p:cNvSpPr/>
                <p:nvPr/>
              </p:nvSpPr>
              <p:spPr>
                <a:xfrm>
                  <a:off x="1161269" y="2048991"/>
                  <a:ext cx="445105" cy="445105"/>
                </a:xfrm>
                <a:prstGeom prst="ellipse">
                  <a:avLst/>
                </a:prstGeom>
                <a:solidFill>
                  <a:srgbClr val="0A6E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1FDF2BB1-F32F-1947-AEC7-D93DBFF006AF}"/>
                    </a:ext>
                  </a:extLst>
                </p:cNvPr>
                <p:cNvSpPr txBox="1"/>
                <p:nvPr/>
              </p:nvSpPr>
              <p:spPr>
                <a:xfrm>
                  <a:off x="1081887" y="2089855"/>
                  <a:ext cx="6038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Node</a:t>
                  </a:r>
                </a:p>
                <a:p>
                  <a:pPr algn="ctr"/>
                  <a:r>
                    <a:rPr kumimoji="1"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N+2</a:t>
                  </a:r>
                  <a:endPara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2" name="圆角矩形 131">
                <a:extLst>
                  <a:ext uri="{FF2B5EF4-FFF2-40B4-BE49-F238E27FC236}">
                    <a16:creationId xmlns:a16="http://schemas.microsoft.com/office/drawing/2014/main" id="{2F7F2FA4-DA75-1A43-9048-96CA40EEC4E4}"/>
                  </a:ext>
                </a:extLst>
              </p:cNvPr>
              <p:cNvSpPr/>
              <p:nvPr/>
            </p:nvSpPr>
            <p:spPr>
              <a:xfrm>
                <a:off x="3963904" y="2619023"/>
                <a:ext cx="821684" cy="415261"/>
              </a:xfrm>
              <a:prstGeom prst="round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898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6FB0F41-F242-3A45-89B8-6C81105F418C}"/>
              </a:ext>
            </a:extLst>
          </p:cNvPr>
          <p:cNvGrpSpPr/>
          <p:nvPr/>
        </p:nvGrpSpPr>
        <p:grpSpPr>
          <a:xfrm>
            <a:off x="662238" y="1046523"/>
            <a:ext cx="10904729" cy="4021105"/>
            <a:chOff x="1287271" y="880402"/>
            <a:chExt cx="10904729" cy="4021105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9A88012-526F-ED49-8DEE-F7518C7CF2C7}"/>
                </a:ext>
              </a:extLst>
            </p:cNvPr>
            <p:cNvGrpSpPr/>
            <p:nvPr/>
          </p:nvGrpSpPr>
          <p:grpSpPr>
            <a:xfrm>
              <a:off x="1287271" y="880402"/>
              <a:ext cx="10904729" cy="4021105"/>
              <a:chOff x="1287271" y="880402"/>
              <a:chExt cx="10904729" cy="4021105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FAA0CF-D1E7-F046-99FE-2CE381064E65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C55932-01C0-F541-BB14-DE73326C431C}"/>
                  </a:ext>
                </a:extLst>
              </p:cNvPr>
              <p:cNvSpPr txBox="1"/>
              <p:nvPr/>
            </p:nvSpPr>
            <p:spPr>
              <a:xfrm>
                <a:off x="1303529" y="2511329"/>
                <a:ext cx="2055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Directly Connected Device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BF433C-37E1-1F49-93C4-D1253C58C7DD}"/>
                  </a:ext>
                </a:extLst>
              </p:cNvPr>
              <p:cNvSpPr txBox="1"/>
              <p:nvPr/>
            </p:nvSpPr>
            <p:spPr>
              <a:xfrm>
                <a:off x="1287271" y="3000021"/>
                <a:ext cx="20650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product credentials burned in the firmware</a:t>
                </a:r>
                <a:endParaRPr kumimoji="1" lang="zh-CN" altLang="en-US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14CBEB3-E0F3-A74A-AD05-B3DAAA509A8C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7B0B654-1BAB-F247-857E-89AC3CAD4F7E}"/>
                  </a:ext>
                </a:extLst>
              </p:cNvPr>
              <p:cNvSpPr txBox="1"/>
              <p:nvPr/>
            </p:nvSpPr>
            <p:spPr>
              <a:xfrm>
                <a:off x="4303027" y="1436209"/>
                <a:ext cx="1983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Dynamically Activated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" name="肘形连接符 14">
                <a:extLst>
                  <a:ext uri="{FF2B5EF4-FFF2-40B4-BE49-F238E27FC236}">
                    <a16:creationId xmlns:a16="http://schemas.microsoft.com/office/drawing/2014/main" id="{D227F402-EB36-5245-B49A-72A1A0A2E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5FEA74-6071-424C-99AF-B348D4FD6E1E}"/>
                  </a:ext>
                </a:extLst>
              </p:cNvPr>
              <p:cNvSpPr txBox="1"/>
              <p:nvPr/>
            </p:nvSpPr>
            <p:spPr>
              <a:xfrm>
                <a:off x="2296401" y="880402"/>
                <a:ext cx="183919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kumimoji="1" lang="en-US" altLang="zh-CN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registered in the cloud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 dynamic activation enabled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BA19DBD-BBCB-7941-9E2E-6D2E4030E19C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551879D-A39D-EC4D-B6CD-CB9344D2D7B7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Login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肘形连接符 18">
                <a:extLst>
                  <a:ext uri="{FF2B5EF4-FFF2-40B4-BE49-F238E27FC236}">
                    <a16:creationId xmlns:a16="http://schemas.microsoft.com/office/drawing/2014/main" id="{AA5E0AEE-67A1-A141-B6E5-DABF245D01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76173" y="1130725"/>
                <a:ext cx="396000" cy="1764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027058A-BE38-B14F-8E0C-A328313E9E09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1D61C56-B7F4-B34C-9E08-BEBC248BFA38}"/>
                  </a:ext>
                </a:extLst>
              </p:cNvPr>
              <p:cNvSpPr txBox="1"/>
              <p:nvPr/>
            </p:nvSpPr>
            <p:spPr>
              <a:xfrm>
                <a:off x="10500414" y="2678759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Send Telemetries 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6CE8C334-1EEB-EA47-BC24-782FDCBE7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35002D2-9BD2-D54D-9662-0B8E0C1F6E18}"/>
                  </a:ext>
                </a:extLst>
              </p:cNvPr>
              <p:cNvSpPr txBox="1"/>
              <p:nvPr/>
            </p:nvSpPr>
            <p:spPr>
              <a:xfrm>
                <a:off x="2309222" y="1780292"/>
                <a:ext cx="213016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with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r>
                  <a:rPr kumimoji="1" lang="zh-CN" altLang="en-US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endParaRPr kumimoji="1" lang="en-US" altLang="zh-CN" sz="11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deviceKey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deviceSecret (triple)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burned in the firmware</a:t>
                </a: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C9B7D6E8-55DB-A540-BA7D-BBEE9D770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067" y="2977241"/>
                <a:ext cx="3513119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0021CDD-1A0F-5343-8B23-203FB70FEB7A}"/>
                  </a:ext>
                </a:extLst>
              </p:cNvPr>
              <p:cNvSpPr txBox="1"/>
              <p:nvPr/>
            </p:nvSpPr>
            <p:spPr>
              <a:xfrm>
                <a:off x="3980304" y="2529364"/>
                <a:ext cx="295844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registered in the cloud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device triple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burned in the firmware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ECDE4CB-A8A5-5E4E-996B-AB9BDD0B5005}"/>
                  </a:ext>
                </a:extLst>
              </p:cNvPr>
              <p:cNvSpPr txBox="1"/>
              <p:nvPr/>
            </p:nvSpPr>
            <p:spPr>
              <a:xfrm>
                <a:off x="4000060" y="2983450"/>
                <a:ext cx="31968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Present device triple 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797BDE8-DCE7-A14C-A982-AD94BE2E8390}"/>
                  </a:ext>
                </a:extLst>
              </p:cNvPr>
              <p:cNvSpPr txBox="1"/>
              <p:nvPr/>
            </p:nvSpPr>
            <p:spPr>
              <a:xfrm>
                <a:off x="6439002" y="1819938"/>
                <a:ext cx="198563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presents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productSecret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DeviceKey</a:t>
                </a:r>
              </a:p>
            </p:txBody>
          </p:sp>
          <p:cxnSp>
            <p:nvCxnSpPr>
              <p:cNvPr id="34" name="肘形连接符 33">
                <a:extLst>
                  <a:ext uri="{FF2B5EF4-FFF2-40B4-BE49-F238E27FC236}">
                    <a16:creationId xmlns:a16="http://schemas.microsoft.com/office/drawing/2014/main" id="{30227687-3CD5-D748-9481-4095694B62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69002" y="1010796"/>
                <a:ext cx="720000" cy="1980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F82ECEF-1641-6C4A-86D2-3F696C0DBFA1}"/>
                  </a:ext>
                </a:extLst>
              </p:cNvPr>
              <p:cNvSpPr txBox="1"/>
              <p:nvPr/>
            </p:nvSpPr>
            <p:spPr>
              <a:xfrm>
                <a:off x="6437346" y="1359173"/>
                <a:ext cx="16882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Returns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deviceSecret</a:t>
                </a:r>
              </a:p>
            </p:txBody>
          </p:sp>
          <p:cxnSp>
            <p:nvCxnSpPr>
              <p:cNvPr id="36" name="肘形连接符 35">
                <a:extLst>
                  <a:ext uri="{FF2B5EF4-FFF2-40B4-BE49-F238E27FC236}">
                    <a16:creationId xmlns:a16="http://schemas.microsoft.com/office/drawing/2014/main" id="{015D9493-8E25-5542-B7F4-7ABF1E0E70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40703" y="646879"/>
                <a:ext cx="1080000" cy="2412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8588338-1173-2F43-BEF7-B805FC6C403B}"/>
                  </a:ext>
                </a:extLst>
              </p:cNvPr>
              <p:cNvSpPr txBox="1"/>
              <p:nvPr/>
            </p:nvSpPr>
            <p:spPr>
              <a:xfrm>
                <a:off x="6437346" y="1048780"/>
                <a:ext cx="2864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</a:t>
                </a:r>
                <a:r>
                  <a:rPr kumimoji="1" lang="zh-CN" altLang="en-US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logs in and presents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AC975AC-E287-0643-88EA-4BAD1274280F}"/>
                  </a:ext>
                </a:extLst>
              </p:cNvPr>
              <p:cNvSpPr/>
              <p:nvPr/>
            </p:nvSpPr>
            <p:spPr>
              <a:xfrm>
                <a:off x="4271577" y="372957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0005A5-C57C-9D4A-B3AD-B93324A7A89D}"/>
                  </a:ext>
                </a:extLst>
              </p:cNvPr>
              <p:cNvSpPr txBox="1"/>
              <p:nvPr/>
            </p:nvSpPr>
            <p:spPr>
              <a:xfrm>
                <a:off x="4556077" y="3957527"/>
                <a:ext cx="14624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Pluggable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Acquisition Chip</a:t>
                </a:r>
                <a:endPara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肘形连接符 39">
                <a:extLst>
                  <a:ext uri="{FF2B5EF4-FFF2-40B4-BE49-F238E27FC236}">
                    <a16:creationId xmlns:a16="http://schemas.microsoft.com/office/drawing/2014/main" id="{AF43F40C-57DE-DF46-952C-8245127D49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84060" y="3064097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F42269F-2504-7D4A-B687-288FF3A83DF8}"/>
                  </a:ext>
                </a:extLst>
              </p:cNvPr>
              <p:cNvSpPr txBox="1"/>
              <p:nvPr/>
            </p:nvSpPr>
            <p:spPr>
              <a:xfrm>
                <a:off x="2312539" y="3713342"/>
                <a:ext cx="17397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not registered in the cloud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36C30B-EA95-9C46-8494-A144C0280AAD}"/>
                  </a:ext>
                </a:extLst>
              </p:cNvPr>
              <p:cNvSpPr txBox="1"/>
              <p:nvPr/>
            </p:nvSpPr>
            <p:spPr>
              <a:xfrm>
                <a:off x="2312539" y="4211267"/>
                <a:ext cx="193194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Acquisition chip has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productKey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burned in firmware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D57D553-F362-4D40-BADF-C355D39A53D6}"/>
                  </a:ext>
                </a:extLst>
              </p:cNvPr>
              <p:cNvSpPr txBox="1"/>
              <p:nvPr/>
            </p:nvSpPr>
            <p:spPr>
              <a:xfrm>
                <a:off x="6492173" y="4301343"/>
                <a:ext cx="215345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Calls REST API for dynamic device registration and obtains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</a:t>
                </a:r>
              </a:p>
            </p:txBody>
          </p:sp>
          <p:cxnSp>
            <p:nvCxnSpPr>
              <p:cNvPr id="50" name="肘形连接符 49">
                <a:extLst>
                  <a:ext uri="{FF2B5EF4-FFF2-40B4-BE49-F238E27FC236}">
                    <a16:creationId xmlns:a16="http://schemas.microsoft.com/office/drawing/2014/main" id="{61613BA2-C24B-1949-A5D4-546B4C25E7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56337" y="3096836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6C16074-D94B-E343-A037-26BCB51F9038}"/>
                  </a:ext>
                </a:extLst>
              </p:cNvPr>
              <p:cNvSpPr txBox="1"/>
              <p:nvPr/>
            </p:nvSpPr>
            <p:spPr>
              <a:xfrm>
                <a:off x="6870157" y="3695615"/>
                <a:ext cx="15712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Presents</a:t>
                </a:r>
                <a:r>
                  <a:rPr kumimoji="1" lang="en-US" altLang="zh-CN" sz="1100" dirty="0">
                    <a:solidFill>
                      <a:srgbClr val="BCBDD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triple </a:t>
                </a:r>
              </a:p>
            </p:txBody>
          </p:sp>
        </p:grpSp>
        <p:pic>
          <p:nvPicPr>
            <p:cNvPr id="42" name="图形 41">
              <a:extLst>
                <a:ext uri="{FF2B5EF4-FFF2-40B4-BE49-F238E27FC236}">
                  <a16:creationId xmlns:a16="http://schemas.microsoft.com/office/drawing/2014/main" id="{1B052540-13A2-A64A-BC84-89F6814BC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9175" y="4294888"/>
              <a:ext cx="300579" cy="273742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82B724-5152-FE48-A559-3E68AA5F0B53}"/>
                </a:ext>
              </a:extLst>
            </p:cNvPr>
            <p:cNvSpPr txBox="1"/>
            <p:nvPr/>
          </p:nvSpPr>
          <p:spPr>
            <a:xfrm>
              <a:off x="1915015" y="4284298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2.1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5" name="图形 44">
              <a:extLst>
                <a:ext uri="{FF2B5EF4-FFF2-40B4-BE49-F238E27FC236}">
                  <a16:creationId xmlns:a16="http://schemas.microsoft.com/office/drawing/2014/main" id="{6742FE90-68D4-B245-BE6E-FC92BAE4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1574" y="2655579"/>
              <a:ext cx="300579" cy="273742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74EC3B0-B3E2-6245-91E2-C3169FED66C8}"/>
                </a:ext>
              </a:extLst>
            </p:cNvPr>
            <p:cNvSpPr txBox="1"/>
            <p:nvPr/>
          </p:nvSpPr>
          <p:spPr>
            <a:xfrm>
              <a:off x="3527414" y="2644989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2.2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C15AE8DD-9553-4A47-901C-2FE3BCE4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8725" y="1326202"/>
              <a:ext cx="300579" cy="273742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1B543D3-9E15-A74F-A1D9-79C8A2812D8E}"/>
                </a:ext>
              </a:extLst>
            </p:cNvPr>
            <p:cNvSpPr txBox="1"/>
            <p:nvPr/>
          </p:nvSpPr>
          <p:spPr>
            <a:xfrm>
              <a:off x="1914565" y="1315612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2.3</a:t>
              </a:r>
              <a:endParaRPr kumimoji="1" lang="zh-CN" altLang="en-US" sz="12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245685" y="87360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overview_device_connection_2_0_v3_2.png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08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FA4E31-21A3-6249-A3A7-B0FB96340498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sp>
        <p:nvSpPr>
          <p:cNvPr id="23" name="L 形 22">
            <a:extLst>
              <a:ext uri="{FF2B5EF4-FFF2-40B4-BE49-F238E27FC236}">
                <a16:creationId xmlns:a16="http://schemas.microsoft.com/office/drawing/2014/main" id="{F1FCC7EF-5846-5E40-B487-E295A0C34406}"/>
              </a:ext>
            </a:extLst>
          </p:cNvPr>
          <p:cNvSpPr/>
          <p:nvPr/>
        </p:nvSpPr>
        <p:spPr>
          <a:xfrm rot="16200000">
            <a:off x="4166181" y="10769178"/>
            <a:ext cx="339719" cy="1009180"/>
          </a:xfrm>
          <a:prstGeom prst="corner">
            <a:avLst>
              <a:gd name="adj1" fmla="val 799"/>
              <a:gd name="adj2" fmla="val 544"/>
            </a:avLst>
          </a:prstGeom>
          <a:noFill/>
          <a:ln w="19050">
            <a:solidFill>
              <a:srgbClr val="5E62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D43B9AE-B2B2-C544-9B42-A123A66AAABB}"/>
              </a:ext>
            </a:extLst>
          </p:cNvPr>
          <p:cNvGrpSpPr/>
          <p:nvPr/>
        </p:nvGrpSpPr>
        <p:grpSpPr>
          <a:xfrm rot="16200000">
            <a:off x="3529516" y="11221075"/>
            <a:ext cx="603868" cy="445105"/>
            <a:chOff x="1081887" y="2048991"/>
            <a:chExt cx="603868" cy="445105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44F4862-79FE-774F-88D4-6AF9F318D018}"/>
                </a:ext>
              </a:extLst>
            </p:cNvPr>
            <p:cNvSpPr/>
            <p:nvPr/>
          </p:nvSpPr>
          <p:spPr>
            <a:xfrm>
              <a:off x="1161269" y="2048991"/>
              <a:ext cx="445105" cy="445105"/>
            </a:xfrm>
            <a:prstGeom prst="ellipse">
              <a:avLst/>
            </a:prstGeom>
            <a:solidFill>
              <a:srgbClr val="0A6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FC8CB10-8FE5-8E4A-951F-6C41677ACC88}"/>
                </a:ext>
              </a:extLst>
            </p:cNvPr>
            <p:cNvSpPr txBox="1"/>
            <p:nvPr/>
          </p:nvSpPr>
          <p:spPr>
            <a:xfrm>
              <a:off x="1081887" y="2148432"/>
              <a:ext cx="6038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L 形 24">
            <a:extLst>
              <a:ext uri="{FF2B5EF4-FFF2-40B4-BE49-F238E27FC236}">
                <a16:creationId xmlns:a16="http://schemas.microsoft.com/office/drawing/2014/main" id="{FCE3FD77-F57F-364C-B2B6-9CA1EC8CB753}"/>
              </a:ext>
            </a:extLst>
          </p:cNvPr>
          <p:cNvSpPr/>
          <p:nvPr/>
        </p:nvSpPr>
        <p:spPr>
          <a:xfrm rot="5400000">
            <a:off x="4613150" y="10573837"/>
            <a:ext cx="1009276" cy="556650"/>
          </a:xfrm>
          <a:prstGeom prst="corner">
            <a:avLst>
              <a:gd name="adj1" fmla="val 799"/>
              <a:gd name="adj2" fmla="val 544"/>
            </a:avLst>
          </a:prstGeom>
          <a:noFill/>
          <a:ln w="19050">
            <a:solidFill>
              <a:srgbClr val="5E62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C07BEB5C-50CF-514D-906B-4B1C61BD420E}"/>
              </a:ext>
            </a:extLst>
          </p:cNvPr>
          <p:cNvSpPr/>
          <p:nvPr/>
        </p:nvSpPr>
        <p:spPr>
          <a:xfrm rot="16200000">
            <a:off x="4428975" y="11235432"/>
            <a:ext cx="821684" cy="415261"/>
          </a:xfrm>
          <a:prstGeom prst="roundRect">
            <a:avLst/>
          </a:prstGeom>
          <a:solidFill>
            <a:srgbClr val="7C7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F19E85E-CA6B-E746-966B-7857D24BD91D}"/>
              </a:ext>
            </a:extLst>
          </p:cNvPr>
          <p:cNvSpPr txBox="1"/>
          <p:nvPr/>
        </p:nvSpPr>
        <p:spPr>
          <a:xfrm rot="16200000">
            <a:off x="4448048" y="11289174"/>
            <a:ext cx="78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 形 30">
            <a:extLst>
              <a:ext uri="{FF2B5EF4-FFF2-40B4-BE49-F238E27FC236}">
                <a16:creationId xmlns:a16="http://schemas.microsoft.com/office/drawing/2014/main" id="{AA122B6E-B9C3-7F4E-BECE-45EF2EB5DCA9}"/>
              </a:ext>
            </a:extLst>
          </p:cNvPr>
          <p:cNvSpPr/>
          <p:nvPr/>
        </p:nvSpPr>
        <p:spPr>
          <a:xfrm rot="5400000">
            <a:off x="5359826" y="9561731"/>
            <a:ext cx="1009276" cy="556650"/>
          </a:xfrm>
          <a:prstGeom prst="corner">
            <a:avLst>
              <a:gd name="adj1" fmla="val 799"/>
              <a:gd name="adj2" fmla="val 544"/>
            </a:avLst>
          </a:prstGeom>
          <a:noFill/>
          <a:ln w="19050">
            <a:solidFill>
              <a:srgbClr val="5E62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EB2DB30-DDEE-CD4F-A6F4-67DD62DCB2AF}"/>
              </a:ext>
            </a:extLst>
          </p:cNvPr>
          <p:cNvSpPr txBox="1"/>
          <p:nvPr/>
        </p:nvSpPr>
        <p:spPr>
          <a:xfrm rot="16200000">
            <a:off x="5196120" y="10193635"/>
            <a:ext cx="78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B2675965-B11B-CB45-8E25-FD9AEBE5969C}"/>
              </a:ext>
            </a:extLst>
          </p:cNvPr>
          <p:cNvSpPr/>
          <p:nvPr/>
        </p:nvSpPr>
        <p:spPr>
          <a:xfrm rot="16200000">
            <a:off x="5884086" y="9138108"/>
            <a:ext cx="821684" cy="415261"/>
          </a:xfrm>
          <a:prstGeom prst="roundRect">
            <a:avLst/>
          </a:prstGeom>
          <a:solidFill>
            <a:srgbClr val="B6B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411D41D-9BA2-D143-8FEF-D0C4E6ABD263}"/>
              </a:ext>
            </a:extLst>
          </p:cNvPr>
          <p:cNvSpPr txBox="1"/>
          <p:nvPr/>
        </p:nvSpPr>
        <p:spPr>
          <a:xfrm rot="16200000">
            <a:off x="5903159" y="9133980"/>
            <a:ext cx="78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kumimoji="1"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algn="ctr"/>
            <a:r>
              <a:rPr kumimoji="1" lang="en-US" altLang="zh-C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(Device)</a:t>
            </a:r>
            <a:endParaRPr kumimoji="1" lang="zh-CN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L 形 36">
            <a:extLst>
              <a:ext uri="{FF2B5EF4-FFF2-40B4-BE49-F238E27FC236}">
                <a16:creationId xmlns:a16="http://schemas.microsoft.com/office/drawing/2014/main" id="{66CF773C-9A5D-124C-8CF6-7E92FF3FC0A8}"/>
              </a:ext>
            </a:extLst>
          </p:cNvPr>
          <p:cNvSpPr/>
          <p:nvPr/>
        </p:nvSpPr>
        <p:spPr>
          <a:xfrm rot="16200000">
            <a:off x="4226589" y="7314878"/>
            <a:ext cx="241627" cy="1009180"/>
          </a:xfrm>
          <a:prstGeom prst="corner">
            <a:avLst>
              <a:gd name="adj1" fmla="val 799"/>
              <a:gd name="adj2" fmla="val 544"/>
            </a:avLst>
          </a:prstGeom>
          <a:noFill/>
          <a:ln w="19050">
            <a:solidFill>
              <a:srgbClr val="5E628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35DD8CA-5D5D-BB44-AE72-AE68818205C1}"/>
              </a:ext>
            </a:extLst>
          </p:cNvPr>
          <p:cNvGrpSpPr/>
          <p:nvPr/>
        </p:nvGrpSpPr>
        <p:grpSpPr>
          <a:xfrm rot="16200000">
            <a:off x="3540878" y="7717729"/>
            <a:ext cx="603868" cy="445105"/>
            <a:chOff x="1081887" y="2048991"/>
            <a:chExt cx="603868" cy="445105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E188113-3CB4-DB4F-86F9-A84438E97725}"/>
                </a:ext>
              </a:extLst>
            </p:cNvPr>
            <p:cNvSpPr/>
            <p:nvPr/>
          </p:nvSpPr>
          <p:spPr>
            <a:xfrm>
              <a:off x="1161269" y="2048991"/>
              <a:ext cx="445105" cy="445105"/>
            </a:xfrm>
            <a:prstGeom prst="ellipse">
              <a:avLst/>
            </a:prstGeom>
            <a:solidFill>
              <a:srgbClr val="0A6E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082C961-3841-2F4B-8DDC-CF87FC6F5D78}"/>
                </a:ext>
              </a:extLst>
            </p:cNvPr>
            <p:cNvSpPr txBox="1"/>
            <p:nvPr/>
          </p:nvSpPr>
          <p:spPr>
            <a:xfrm>
              <a:off x="1081887" y="2148432"/>
              <a:ext cx="6038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r>
                <a:rPr kumimoji="1"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1"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EF5BA9E0-F8EC-CF4A-9234-83CA21568596}"/>
              </a:ext>
            </a:extLst>
          </p:cNvPr>
          <p:cNvSpPr/>
          <p:nvPr/>
        </p:nvSpPr>
        <p:spPr>
          <a:xfrm rot="16200000">
            <a:off x="4440337" y="7732086"/>
            <a:ext cx="821684" cy="415261"/>
          </a:xfrm>
          <a:prstGeom prst="roundRect">
            <a:avLst/>
          </a:prstGeom>
          <a:solidFill>
            <a:srgbClr val="7C7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BF0DF13-5D32-DF49-834C-ABE877269A1D}"/>
              </a:ext>
            </a:extLst>
          </p:cNvPr>
          <p:cNvSpPr txBox="1"/>
          <p:nvPr/>
        </p:nvSpPr>
        <p:spPr>
          <a:xfrm rot="16200000">
            <a:off x="4459410" y="7785828"/>
            <a:ext cx="78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A8EEB34-DE9E-F445-ADC1-C143E1E594F0}"/>
              </a:ext>
            </a:extLst>
          </p:cNvPr>
          <p:cNvGrpSpPr/>
          <p:nvPr/>
        </p:nvGrpSpPr>
        <p:grpSpPr>
          <a:xfrm>
            <a:off x="-7294431" y="11793171"/>
            <a:ext cx="10797095" cy="2149439"/>
            <a:chOff x="460558" y="884845"/>
            <a:chExt cx="10797095" cy="2149439"/>
          </a:xfrm>
        </p:grpSpPr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7E90764F-7F61-8F48-AB7B-7FDCAAA61D37}"/>
                </a:ext>
              </a:extLst>
            </p:cNvPr>
            <p:cNvCxnSpPr/>
            <p:nvPr/>
          </p:nvCxnSpPr>
          <p:spPr>
            <a:xfrm flipV="1">
              <a:off x="861323" y="1790507"/>
              <a:ext cx="10396330" cy="16418"/>
            </a:xfrm>
            <a:prstGeom prst="line">
              <a:avLst/>
            </a:prstGeom>
            <a:ln w="25400">
              <a:solidFill>
                <a:srgbClr val="5E62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 形 8">
              <a:extLst>
                <a:ext uri="{FF2B5EF4-FFF2-40B4-BE49-F238E27FC236}">
                  <a16:creationId xmlns:a16="http://schemas.microsoft.com/office/drawing/2014/main" id="{FC99067E-8313-5340-905E-3ED8F9200886}"/>
                </a:ext>
              </a:extLst>
            </p:cNvPr>
            <p:cNvSpPr/>
            <p:nvPr/>
          </p:nvSpPr>
          <p:spPr>
            <a:xfrm>
              <a:off x="870836" y="1806925"/>
              <a:ext cx="301934" cy="1009180"/>
            </a:xfrm>
            <a:prstGeom prst="corner">
              <a:avLst>
                <a:gd name="adj1" fmla="val 799"/>
                <a:gd name="adj2" fmla="val 544"/>
              </a:avLst>
            </a:prstGeom>
            <a:noFill/>
            <a:ln w="19050">
              <a:solidFill>
                <a:srgbClr val="5E628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6937195-37B8-9942-A6AF-46D230623D30}"/>
                </a:ext>
              </a:extLst>
            </p:cNvPr>
            <p:cNvGrpSpPr/>
            <p:nvPr/>
          </p:nvGrpSpPr>
          <p:grpSpPr>
            <a:xfrm>
              <a:off x="584186" y="1584372"/>
              <a:ext cx="603868" cy="445105"/>
              <a:chOff x="1097172" y="2048991"/>
              <a:chExt cx="603868" cy="445105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A7F2A04-ADD8-9041-8507-4F92BAC6F56B}"/>
                  </a:ext>
                </a:extLst>
              </p:cNvPr>
              <p:cNvSpPr/>
              <p:nvPr/>
            </p:nvSpPr>
            <p:spPr>
              <a:xfrm>
                <a:off x="1161269" y="2048991"/>
                <a:ext cx="445105" cy="445105"/>
              </a:xfrm>
              <a:prstGeom prst="ellipse">
                <a:avLst/>
              </a:prstGeom>
              <a:solidFill>
                <a:srgbClr val="0A6E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AEF9BDB-8F71-7348-AD58-F7E050B9D56B}"/>
                  </a:ext>
                </a:extLst>
              </p:cNvPr>
              <p:cNvSpPr txBox="1"/>
              <p:nvPr/>
            </p:nvSpPr>
            <p:spPr>
              <a:xfrm>
                <a:off x="1097172" y="2093635"/>
                <a:ext cx="603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N+1</a:t>
                </a:r>
                <a:endParaRPr kumimoji="1"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B07D398B-3939-5443-921D-8E23E595A226}"/>
                </a:ext>
              </a:extLst>
            </p:cNvPr>
            <p:cNvCxnSpPr>
              <a:cxnSpLocks/>
            </p:cNvCxnSpPr>
            <p:nvPr/>
          </p:nvCxnSpPr>
          <p:spPr>
            <a:xfrm>
              <a:off x="6059488" y="1471428"/>
              <a:ext cx="0" cy="319079"/>
            </a:xfrm>
            <a:prstGeom prst="line">
              <a:avLst/>
            </a:prstGeom>
            <a:ln w="25400">
              <a:solidFill>
                <a:srgbClr val="5E62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09B60821-4A3C-9F45-8940-613A62A1C790}"/>
                </a:ext>
              </a:extLst>
            </p:cNvPr>
            <p:cNvSpPr/>
            <p:nvPr/>
          </p:nvSpPr>
          <p:spPr>
            <a:xfrm>
              <a:off x="5457635" y="884845"/>
              <a:ext cx="1203705" cy="600040"/>
            </a:xfrm>
            <a:prstGeom prst="roundRect">
              <a:avLst/>
            </a:prstGeom>
            <a:solidFill>
              <a:srgbClr val="5E6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  <a:r>
                <a: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9280FAEB-AE0E-FF4B-80F0-2C419572F5B3}"/>
                </a:ext>
              </a:extLst>
            </p:cNvPr>
            <p:cNvSpPr/>
            <p:nvPr/>
          </p:nvSpPr>
          <p:spPr>
            <a:xfrm>
              <a:off x="460558" y="2607661"/>
              <a:ext cx="821684" cy="415261"/>
            </a:xfrm>
            <a:prstGeom prst="roundRect">
              <a:avLst/>
            </a:prstGeom>
            <a:solidFill>
              <a:srgbClr val="7C74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463F39D-EF47-6F47-BC03-80434976936D}"/>
                </a:ext>
              </a:extLst>
            </p:cNvPr>
            <p:cNvSpPr txBox="1"/>
            <p:nvPr/>
          </p:nvSpPr>
          <p:spPr>
            <a:xfrm>
              <a:off x="479632" y="2661402"/>
              <a:ext cx="783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L 形 14">
              <a:extLst>
                <a:ext uri="{FF2B5EF4-FFF2-40B4-BE49-F238E27FC236}">
                  <a16:creationId xmlns:a16="http://schemas.microsoft.com/office/drawing/2014/main" id="{7F0B8EBE-0AE5-B74C-8A59-C590D956DAB2}"/>
                </a:ext>
              </a:extLst>
            </p:cNvPr>
            <p:cNvSpPr/>
            <p:nvPr/>
          </p:nvSpPr>
          <p:spPr>
            <a:xfrm>
              <a:off x="4374181" y="1818287"/>
              <a:ext cx="241627" cy="1009180"/>
            </a:xfrm>
            <a:prstGeom prst="corner">
              <a:avLst>
                <a:gd name="adj1" fmla="val 799"/>
                <a:gd name="adj2" fmla="val 544"/>
              </a:avLst>
            </a:prstGeom>
            <a:noFill/>
            <a:ln w="19050">
              <a:solidFill>
                <a:srgbClr val="5E628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FA61537-4BF6-A440-967B-38D78930C631}"/>
                </a:ext>
              </a:extLst>
            </p:cNvPr>
            <p:cNvGrpSpPr/>
            <p:nvPr/>
          </p:nvGrpSpPr>
          <p:grpSpPr>
            <a:xfrm>
              <a:off x="4072247" y="1595734"/>
              <a:ext cx="603868" cy="445105"/>
              <a:chOff x="1081887" y="2048991"/>
              <a:chExt cx="603868" cy="445105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B8C1C429-DB59-9247-83FA-F4F37B771081}"/>
                  </a:ext>
                </a:extLst>
              </p:cNvPr>
              <p:cNvSpPr/>
              <p:nvPr/>
            </p:nvSpPr>
            <p:spPr>
              <a:xfrm>
                <a:off x="1161269" y="2048991"/>
                <a:ext cx="445105" cy="445105"/>
              </a:xfrm>
              <a:prstGeom prst="ellipse">
                <a:avLst/>
              </a:prstGeom>
              <a:solidFill>
                <a:srgbClr val="0A6E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930B8A2-6994-EA4D-98E3-A81758ACFB07}"/>
                  </a:ext>
                </a:extLst>
              </p:cNvPr>
              <p:cNvSpPr txBox="1"/>
              <p:nvPr/>
            </p:nvSpPr>
            <p:spPr>
              <a:xfrm>
                <a:off x="1081887" y="2089855"/>
                <a:ext cx="603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</a:p>
              <a:p>
                <a:pPr algn="ctr"/>
                <a:r>
                  <a:rPr kumimoji="1"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N+2</a:t>
                </a:r>
                <a:endParaRPr kumimoji="1"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E8FE75D8-4A39-5743-9596-23D698EA67DB}"/>
                </a:ext>
              </a:extLst>
            </p:cNvPr>
            <p:cNvSpPr/>
            <p:nvPr/>
          </p:nvSpPr>
          <p:spPr>
            <a:xfrm>
              <a:off x="3963904" y="2619023"/>
              <a:ext cx="821684" cy="415261"/>
            </a:xfrm>
            <a:prstGeom prst="roundRect">
              <a:avLst/>
            </a:prstGeom>
            <a:solidFill>
              <a:srgbClr val="7C74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AD15302-90EF-E74C-B2BC-8F1BB3A5EE7B}"/>
              </a:ext>
            </a:extLst>
          </p:cNvPr>
          <p:cNvGrpSpPr/>
          <p:nvPr/>
        </p:nvGrpSpPr>
        <p:grpSpPr>
          <a:xfrm>
            <a:off x="1078250" y="708090"/>
            <a:ext cx="6414558" cy="4532983"/>
            <a:chOff x="1078250" y="708090"/>
            <a:chExt cx="6414558" cy="453298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1262F54-F9B6-7748-A37C-CAB0CCB53983}"/>
                </a:ext>
              </a:extLst>
            </p:cNvPr>
            <p:cNvGrpSpPr/>
            <p:nvPr/>
          </p:nvGrpSpPr>
          <p:grpSpPr>
            <a:xfrm>
              <a:off x="1078250" y="708090"/>
              <a:ext cx="3266788" cy="4532983"/>
              <a:chOff x="1078250" y="708090"/>
              <a:chExt cx="3266788" cy="4532983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1A9CF208-B68E-3E49-A2A5-0149DD22C4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9992" y="1061482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F7B6A052-96D5-0340-9FB2-1D5873C6E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36" y="1787463"/>
                <a:ext cx="607921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569277EA-B289-DB4C-9D9B-F7B23DF411D1}"/>
                  </a:ext>
                </a:extLst>
              </p:cNvPr>
              <p:cNvSpPr/>
              <p:nvPr/>
            </p:nvSpPr>
            <p:spPr>
              <a:xfrm>
                <a:off x="1078250" y="708090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C521034-5CDC-AD42-AAAC-238103BA2FEE}"/>
                  </a:ext>
                </a:extLst>
              </p:cNvPr>
              <p:cNvSpPr/>
              <p:nvPr/>
            </p:nvSpPr>
            <p:spPr>
              <a:xfrm>
                <a:off x="2281955" y="1469621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ACCCF8E2-E8FD-A146-A8AC-71B903109C7B}"/>
                  </a:ext>
                </a:extLst>
              </p:cNvPr>
              <p:cNvSpPr/>
              <p:nvPr/>
            </p:nvSpPr>
            <p:spPr>
              <a:xfrm>
                <a:off x="2366724" y="1778562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809C8E-E163-8845-AD4C-C37CC68E13FC}"/>
                  </a:ext>
                </a:extLst>
              </p:cNvPr>
              <p:cNvSpPr txBox="1"/>
              <p:nvPr/>
            </p:nvSpPr>
            <p:spPr>
              <a:xfrm>
                <a:off x="2431703" y="1781445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E1D2F9-F481-9145-A250-E8BC1C0F09A0}"/>
                  </a:ext>
                </a:extLst>
              </p:cNvPr>
              <p:cNvSpPr txBox="1"/>
              <p:nvPr/>
            </p:nvSpPr>
            <p:spPr>
              <a:xfrm>
                <a:off x="2389110" y="1458259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40D9A84-6A66-254D-8AF7-C1B21F981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7860" y="3131338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0F888C21-8A52-4247-A600-608502287446}"/>
                  </a:ext>
                </a:extLst>
              </p:cNvPr>
              <p:cNvSpPr/>
              <p:nvPr/>
            </p:nvSpPr>
            <p:spPr>
              <a:xfrm>
                <a:off x="2281955" y="2813496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E52FE591-81BD-AA4C-B03D-D0A39AE67E32}"/>
                  </a:ext>
                </a:extLst>
              </p:cNvPr>
              <p:cNvSpPr/>
              <p:nvPr/>
            </p:nvSpPr>
            <p:spPr>
              <a:xfrm>
                <a:off x="2366724" y="3122437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DAA4C74-E7E3-C348-B04B-E93365932285}"/>
                  </a:ext>
                </a:extLst>
              </p:cNvPr>
              <p:cNvSpPr txBox="1"/>
              <p:nvPr/>
            </p:nvSpPr>
            <p:spPr>
              <a:xfrm>
                <a:off x="2431703" y="3125320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3D88E1B-D3DA-D14C-8B00-B749B9B5AA09}"/>
                  </a:ext>
                </a:extLst>
              </p:cNvPr>
              <p:cNvSpPr txBox="1"/>
              <p:nvPr/>
            </p:nvSpPr>
            <p:spPr>
              <a:xfrm>
                <a:off x="2389110" y="2802134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872CD68B-C681-E24A-91B0-F33972950BAD}"/>
                  </a:ext>
                </a:extLst>
              </p:cNvPr>
              <p:cNvSpPr/>
              <p:nvPr/>
            </p:nvSpPr>
            <p:spPr>
              <a:xfrm>
                <a:off x="3340586" y="405109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FCC2F022-640E-FB48-8028-2B1ADB8159C1}"/>
                  </a:ext>
                </a:extLst>
              </p:cNvPr>
              <p:cNvSpPr/>
              <p:nvPr/>
            </p:nvSpPr>
            <p:spPr>
              <a:xfrm>
                <a:off x="3425355" y="4302433"/>
                <a:ext cx="821684" cy="354243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0006D3A-A1F6-EB4A-9A3E-86AB01414A51}"/>
                  </a:ext>
                </a:extLst>
              </p:cNvPr>
              <p:cNvSpPr txBox="1"/>
              <p:nvPr/>
            </p:nvSpPr>
            <p:spPr>
              <a:xfrm>
                <a:off x="3439780" y="4266358"/>
                <a:ext cx="783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E62758-91E3-634F-B9AB-D5CD886EC87D}"/>
                  </a:ext>
                </a:extLst>
              </p:cNvPr>
              <p:cNvSpPr txBox="1"/>
              <p:nvPr/>
            </p:nvSpPr>
            <p:spPr>
              <a:xfrm>
                <a:off x="3447741" y="403973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C1DE6980-6D81-954E-A1EB-3D0928E1019E}"/>
                  </a:ext>
                </a:extLst>
              </p:cNvPr>
              <p:cNvCxnSpPr>
                <a:stCxn id="72" idx="2"/>
                <a:endCxn id="76" idx="1"/>
              </p:cNvCxnSpPr>
              <p:nvPr/>
            </p:nvCxnSpPr>
            <p:spPr>
              <a:xfrm rot="16200000" flipH="1">
                <a:off x="2607461" y="3645726"/>
                <a:ext cx="909844" cy="556405"/>
              </a:xfrm>
              <a:prstGeom prst="bentConnector2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9B0E4A-5DBD-3F44-AF5C-8CAB56349D9F}"/>
                </a:ext>
              </a:extLst>
            </p:cNvPr>
            <p:cNvGrpSpPr/>
            <p:nvPr/>
          </p:nvGrpSpPr>
          <p:grpSpPr>
            <a:xfrm>
              <a:off x="5284651" y="708090"/>
              <a:ext cx="2208157" cy="4532983"/>
              <a:chOff x="6021251" y="744894"/>
              <a:chExt cx="2208157" cy="4532983"/>
            </a:xfrm>
          </p:grpSpPr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5EA54426-9FB2-4040-B8F5-84A1387B9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2993" y="1098286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F66901D-E628-DF44-98E8-6C528BFDF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1824267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A2F0D3F0-B4BD-7B4A-8764-558F1A3DA777}"/>
                  </a:ext>
                </a:extLst>
              </p:cNvPr>
              <p:cNvSpPr/>
              <p:nvPr/>
            </p:nvSpPr>
            <p:spPr>
              <a:xfrm>
                <a:off x="6021251" y="744894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1D86FEE4-A52B-4A41-8C0A-A88CB65DBF6D}"/>
                  </a:ext>
                </a:extLst>
              </p:cNvPr>
              <p:cNvSpPr/>
              <p:nvPr/>
            </p:nvSpPr>
            <p:spPr>
              <a:xfrm>
                <a:off x="7224956" y="150642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圆角矩形 87">
                <a:extLst>
                  <a:ext uri="{FF2B5EF4-FFF2-40B4-BE49-F238E27FC236}">
                    <a16:creationId xmlns:a16="http://schemas.microsoft.com/office/drawing/2014/main" id="{53796007-CACF-504B-B358-669338FB93F8}"/>
                  </a:ext>
                </a:extLst>
              </p:cNvPr>
              <p:cNvSpPr/>
              <p:nvPr/>
            </p:nvSpPr>
            <p:spPr>
              <a:xfrm>
                <a:off x="7309725" y="1815366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BAE05E2-0BA7-6B4F-B98D-CF30B9601634}"/>
                  </a:ext>
                </a:extLst>
              </p:cNvPr>
              <p:cNvSpPr txBox="1"/>
              <p:nvPr/>
            </p:nvSpPr>
            <p:spPr>
              <a:xfrm>
                <a:off x="7374704" y="1818249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6948675-47ED-6945-AB3E-03A4B67FF5B1}"/>
                  </a:ext>
                </a:extLst>
              </p:cNvPr>
              <p:cNvSpPr txBox="1"/>
              <p:nvPr/>
            </p:nvSpPr>
            <p:spPr>
              <a:xfrm>
                <a:off x="7332111" y="149506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A3F3CE42-81A2-DD49-B4E7-F3E9557BC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3168142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0E6470A-4F00-0A4F-BDAA-C513BD2A6BD5}"/>
                  </a:ext>
                </a:extLst>
              </p:cNvPr>
              <p:cNvSpPr/>
              <p:nvPr/>
            </p:nvSpPr>
            <p:spPr>
              <a:xfrm>
                <a:off x="7224956" y="2850300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EAE61809-162F-6248-BF58-175D89A492E2}"/>
                  </a:ext>
                </a:extLst>
              </p:cNvPr>
              <p:cNvSpPr/>
              <p:nvPr/>
            </p:nvSpPr>
            <p:spPr>
              <a:xfrm>
                <a:off x="7309725" y="3159241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C65607-6A6A-0B42-83C7-02AA5404BFB4}"/>
                  </a:ext>
                </a:extLst>
              </p:cNvPr>
              <p:cNvSpPr txBox="1"/>
              <p:nvPr/>
            </p:nvSpPr>
            <p:spPr>
              <a:xfrm>
                <a:off x="7332111" y="2838938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03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A94938F-B880-B24D-A294-68673C7F43B0}"/>
              </a:ext>
            </a:extLst>
          </p:cNvPr>
          <p:cNvSpPr/>
          <p:nvPr/>
        </p:nvSpPr>
        <p:spPr>
          <a:xfrm>
            <a:off x="427631" y="29413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cloud2cloud.png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2183" y="952611"/>
            <a:ext cx="136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Device</a:t>
            </a:r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36190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</a:t>
            </a:r>
            <a:r>
              <a:rPr lang="en-US" altLang="zh-CN" sz="1600" b="1" baseline="30000" dirty="0"/>
              <a:t>rd</a:t>
            </a:r>
            <a:r>
              <a:rPr lang="en-US" altLang="zh-CN" sz="1600" b="1" dirty="0"/>
              <a:t>-party Cloud</a:t>
            </a:r>
            <a:endParaRPr lang="zh-CN" altLang="en-US" sz="1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935851" y="960360"/>
            <a:ext cx="2425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Data Forwarding App</a:t>
            </a:r>
            <a:endParaRPr lang="zh-CN" altLang="en-US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87179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EnOS Cloud</a:t>
            </a:r>
            <a:endParaRPr lang="zh-CN" altLang="en-US" sz="16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30637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11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40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4233" y="1353213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9" idx="1"/>
          </p:cNvCxnSpPr>
          <p:nvPr/>
        </p:nvCxnSpPr>
        <p:spPr>
          <a:xfrm>
            <a:off x="1092631" y="2743840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68644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4352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92630" y="5077974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68643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34351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55663" y="1785195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634352" y="3172666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34351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71100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071100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1100" y="3168540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63350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071099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72239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372239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372238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3758339" y="3367068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58339" y="3911512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1" idx="1"/>
          </p:cNvCxnSpPr>
          <p:nvPr/>
        </p:nvCxnSpPr>
        <p:spPr>
          <a:xfrm flipV="1">
            <a:off x="3758338" y="5162666"/>
            <a:ext cx="3312762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3"/>
          </p:cNvCxnSpPr>
          <p:nvPr/>
        </p:nvCxnSpPr>
        <p:spPr>
          <a:xfrm flipV="1">
            <a:off x="7195087" y="4496445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183463" y="5241224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7166029" y="5874123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34332" y="2477258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Ingest telemetry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19720" y="4741101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New device login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362372" y="4826187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Listen on master data update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675134" y="4826187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create device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675134" y="5434073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 device creation result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675134" y="4131149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report telemetry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7078850" y="1795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376112" y="1782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6" idx="1"/>
            <a:endCxn id="55" idx="3"/>
          </p:cNvCxnSpPr>
          <p:nvPr/>
        </p:nvCxnSpPr>
        <p:spPr>
          <a:xfrm flipH="1">
            <a:off x="7202837" y="1937382"/>
            <a:ext cx="3173275" cy="1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669520" y="151537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 Register Data Forwarding App to retrieve service account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328810" y="2898697"/>
            <a:ext cx="218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Retrieve master data, obtain data forwarding list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319750" y="3492021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Extract data, transform format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368183" y="1849648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Master data mapping</a:t>
            </a:r>
            <a:endParaRPr lang="zh-CN" altLang="en-US" sz="1200" dirty="0"/>
          </a:p>
        </p:txBody>
      </p:sp>
      <p:cxnSp>
        <p:nvCxnSpPr>
          <p:cNvPr id="65" name="肘形连接符 64"/>
          <p:cNvCxnSpPr/>
          <p:nvPr/>
        </p:nvCxnSpPr>
        <p:spPr>
          <a:xfrm rot="16200000" flipH="1">
            <a:off x="3585922" y="1940178"/>
            <a:ext cx="309966" cy="12700"/>
          </a:xfrm>
          <a:prstGeom prst="bentConnector5">
            <a:avLst>
              <a:gd name="adj1" fmla="val -73750"/>
              <a:gd name="adj2" fmla="val 3453850"/>
              <a:gd name="adj3" fmla="val 1737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10800000" flipH="1">
            <a:off x="7071098" y="3288691"/>
            <a:ext cx="1" cy="246917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0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F3CF25E-6189-D648-8D3D-3A3C5EC2D8C8}"/>
              </a:ext>
            </a:extLst>
          </p:cNvPr>
          <p:cNvGrpSpPr/>
          <p:nvPr/>
        </p:nvGrpSpPr>
        <p:grpSpPr>
          <a:xfrm>
            <a:off x="109731" y="1283501"/>
            <a:ext cx="11431932" cy="3345860"/>
            <a:chOff x="109731" y="1283501"/>
            <a:chExt cx="11431932" cy="3345860"/>
          </a:xfrm>
        </p:grpSpPr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229C97A5-14EA-AE44-8B29-837A37FD7B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73795" y="2963128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89E9EACF-D20D-2C4C-B0E5-DE178CD1D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7861" y="403114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BE9DE89F-994D-6D42-B837-E694DDF82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3013" y="403114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E9CEC84-0B6F-0C4E-BE63-6C4737AFC1F9}"/>
                </a:ext>
              </a:extLst>
            </p:cNvPr>
            <p:cNvSpPr/>
            <p:nvPr/>
          </p:nvSpPr>
          <p:spPr>
            <a:xfrm>
              <a:off x="424790" y="1283501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AD8917A-9825-8349-9988-50A9191B40CF}"/>
                </a:ext>
              </a:extLst>
            </p:cNvPr>
            <p:cNvSpPr/>
            <p:nvPr/>
          </p:nvSpPr>
          <p:spPr>
            <a:xfrm>
              <a:off x="3480949" y="128350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DE06B675-4485-DF46-84D1-BF1A32C2B206}"/>
                </a:ext>
              </a:extLst>
            </p:cNvPr>
            <p:cNvCxnSpPr>
              <a:cxnSpLocks/>
            </p:cNvCxnSpPr>
            <p:nvPr/>
          </p:nvCxnSpPr>
          <p:spPr>
            <a:xfrm>
              <a:off x="2797246" y="189507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BED5601-20A9-CA47-931D-27D6C329A1C4}"/>
                </a:ext>
              </a:extLst>
            </p:cNvPr>
            <p:cNvSpPr/>
            <p:nvPr/>
          </p:nvSpPr>
          <p:spPr>
            <a:xfrm>
              <a:off x="6424188" y="1287294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E62B09C5-6593-8A46-84FD-AD863B1EFDAB}"/>
                </a:ext>
              </a:extLst>
            </p:cNvPr>
            <p:cNvCxnSpPr>
              <a:cxnSpLocks/>
            </p:cNvCxnSpPr>
            <p:nvPr/>
          </p:nvCxnSpPr>
          <p:spPr>
            <a:xfrm>
              <a:off x="5740485" y="189887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CAA3E0F-B969-7545-BA17-2C40083C833F}"/>
                </a:ext>
              </a:extLst>
            </p:cNvPr>
            <p:cNvSpPr/>
            <p:nvPr/>
          </p:nvSpPr>
          <p:spPr>
            <a:xfrm>
              <a:off x="9367427" y="1287294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F33C5BAF-630C-B24D-B218-51FB15CB9E53}"/>
                </a:ext>
              </a:extLst>
            </p:cNvPr>
            <p:cNvCxnSpPr>
              <a:cxnSpLocks/>
            </p:cNvCxnSpPr>
            <p:nvPr/>
          </p:nvCxnSpPr>
          <p:spPr>
            <a:xfrm>
              <a:off x="8683724" y="189887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134947D-0A0E-6741-81EF-D600B46E0ACD}"/>
                </a:ext>
              </a:extLst>
            </p:cNvPr>
            <p:cNvSpPr txBox="1"/>
            <p:nvPr/>
          </p:nvSpPr>
          <p:spPr>
            <a:xfrm>
              <a:off x="109731" y="1351409"/>
              <a:ext cx="273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F974335-1478-9A4E-B92E-E8448ACEA142}"/>
                </a:ext>
              </a:extLst>
            </p:cNvPr>
            <p:cNvSpPr txBox="1"/>
            <p:nvPr/>
          </p:nvSpPr>
          <p:spPr>
            <a:xfrm>
              <a:off x="469086" y="169914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1CF165F-DC70-1D45-8F32-5D227F0DAE53}"/>
                </a:ext>
              </a:extLst>
            </p:cNvPr>
            <p:cNvSpPr txBox="1"/>
            <p:nvPr/>
          </p:nvSpPr>
          <p:spPr>
            <a:xfrm>
              <a:off x="3110368" y="1353898"/>
              <a:ext cx="2823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Product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662DAC0-60B5-0347-903B-1A3126A0B768}"/>
                </a:ext>
              </a:extLst>
            </p:cNvPr>
            <p:cNvSpPr txBox="1"/>
            <p:nvPr/>
          </p:nvSpPr>
          <p:spPr>
            <a:xfrm>
              <a:off x="6210188" y="1352433"/>
              <a:ext cx="2487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70417F1-9758-4542-BADF-593FF140D777}"/>
                </a:ext>
              </a:extLst>
            </p:cNvPr>
            <p:cNvSpPr txBox="1"/>
            <p:nvPr/>
          </p:nvSpPr>
          <p:spPr>
            <a:xfrm>
              <a:off x="9481854" y="1356608"/>
              <a:ext cx="188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</a:t>
              </a: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Credentials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3D16A26-E4CB-7E46-A396-FC708AF1D57A}"/>
                </a:ext>
              </a:extLst>
            </p:cNvPr>
            <p:cNvSpPr txBox="1"/>
            <p:nvPr/>
          </p:nvSpPr>
          <p:spPr>
            <a:xfrm>
              <a:off x="3430054" y="1701835"/>
              <a:ext cx="20050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product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obtain ProductKey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7AC5AD4-E7B7-7C44-A31C-0EC4F4C9EB66}"/>
                </a:ext>
              </a:extLst>
            </p:cNvPr>
            <p:cNvSpPr txBox="1"/>
            <p:nvPr/>
          </p:nvSpPr>
          <p:spPr>
            <a:xfrm>
              <a:off x="6397618" y="1706667"/>
              <a:ext cx="2035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device and obtain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EB4C70C-B4B4-924D-AC54-EF18D0AFBC9A}"/>
                </a:ext>
              </a:extLst>
            </p:cNvPr>
            <p:cNvSpPr txBox="1"/>
            <p:nvPr/>
          </p:nvSpPr>
          <p:spPr>
            <a:xfrm>
              <a:off x="9481854" y="1893243"/>
              <a:ext cx="2041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device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18601C1-9445-E64D-9407-3F8E96AADE95}"/>
                </a:ext>
              </a:extLst>
            </p:cNvPr>
            <p:cNvSpPr/>
            <p:nvPr/>
          </p:nvSpPr>
          <p:spPr>
            <a:xfrm>
              <a:off x="472492" y="3396762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788CE05-EA4D-1E42-BDC2-306C5D6779C3}"/>
                </a:ext>
              </a:extLst>
            </p:cNvPr>
            <p:cNvSpPr/>
            <p:nvPr/>
          </p:nvSpPr>
          <p:spPr>
            <a:xfrm>
              <a:off x="4465516" y="3396762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0F6C25C-B576-7246-9E1E-AFEB511E7EEE}"/>
                </a:ext>
              </a:extLst>
            </p:cNvPr>
            <p:cNvSpPr/>
            <p:nvPr/>
          </p:nvSpPr>
          <p:spPr>
            <a:xfrm>
              <a:off x="8351303" y="3399803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D3C4910-F15E-4749-9F5E-407A0835BE9C}"/>
                </a:ext>
              </a:extLst>
            </p:cNvPr>
            <p:cNvSpPr txBox="1"/>
            <p:nvPr/>
          </p:nvSpPr>
          <p:spPr>
            <a:xfrm>
              <a:off x="8493177" y="3437399"/>
              <a:ext cx="3048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5 - Device: Connect to Network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3E7677D-4537-E042-BE0F-88011139191C}"/>
                </a:ext>
              </a:extLst>
            </p:cNvPr>
            <p:cNvSpPr txBox="1"/>
            <p:nvPr/>
          </p:nvSpPr>
          <p:spPr>
            <a:xfrm>
              <a:off x="8517929" y="3752486"/>
              <a:ext cx="28627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device to connect to network. Device carries device triple and request login.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7124FC5-698F-9F41-AE56-20588AA2B00C}"/>
                </a:ext>
              </a:extLst>
            </p:cNvPr>
            <p:cNvSpPr txBox="1"/>
            <p:nvPr/>
          </p:nvSpPr>
          <p:spPr>
            <a:xfrm>
              <a:off x="4602995" y="3441958"/>
              <a:ext cx="1921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6 - Device: Log in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EF3EFDE-A62F-514F-9AFD-7EBCD3A4924D}"/>
                </a:ext>
              </a:extLst>
            </p:cNvPr>
            <p:cNvSpPr txBox="1"/>
            <p:nvPr/>
          </p:nvSpPr>
          <p:spPr>
            <a:xfrm>
              <a:off x="4597970" y="3774651"/>
              <a:ext cx="27712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device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87C5DF1-D080-AA4C-B692-97BDDDA1D509}"/>
                </a:ext>
              </a:extLst>
            </p:cNvPr>
            <p:cNvSpPr txBox="1"/>
            <p:nvPr/>
          </p:nvSpPr>
          <p:spPr>
            <a:xfrm>
              <a:off x="618514" y="3444709"/>
              <a:ext cx="2433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7 - Data Transmission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9B2DACA-047F-394F-A266-0AB5F76C05C4}"/>
                </a:ext>
              </a:extLst>
            </p:cNvPr>
            <p:cNvSpPr txBox="1"/>
            <p:nvPr/>
          </p:nvSpPr>
          <p:spPr>
            <a:xfrm>
              <a:off x="605554" y="3800433"/>
              <a:ext cx="22198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starts to send telemetries into cloud.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52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350963-7524-5F4B-893C-167B72BA1BE3}"/>
              </a:ext>
            </a:extLst>
          </p:cNvPr>
          <p:cNvGrpSpPr/>
          <p:nvPr/>
        </p:nvGrpSpPr>
        <p:grpSpPr>
          <a:xfrm>
            <a:off x="-1522206" y="1676796"/>
            <a:ext cx="14409832" cy="3309490"/>
            <a:chOff x="-1247886" y="3033156"/>
            <a:chExt cx="14409832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2014" y="46944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588" y="571799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334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068098" y="303763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988061" y="303763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358" y="364920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931300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97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874539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36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823182" y="303315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479" y="364473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5185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078951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638207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355365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10072524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247886" y="3056986"/>
              <a:ext cx="2329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</a:p>
            <a:p>
              <a:pPr algn="ctr"/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  <a:p>
              <a:pPr algn="ctr"/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853384" y="3052965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 Create Product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784946" y="3050804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780056" y="3056986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79499" y="306520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– Edge: Connect to Network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2019389" y="3574024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925896" y="3587950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079790" y="3548306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933922" y="358020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765438" y="3426318"/>
              <a:ext cx="239650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edge to connect </a:t>
              </a:r>
            </a:p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network. Edge carries device triple and request login.</a:t>
              </a:r>
              <a:endParaRPr kumimoji="1" lang="zh-CN" altLang="en-US" sz="13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10166030" y="511986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– Edge: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10166030" y="5483200"/>
              <a:ext cx="2817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edge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410824" y="517041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– Edge: Add Topology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441472" y="5535407"/>
              <a:ext cx="24307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718093" y="5131053"/>
              <a:ext cx="2718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– Edge: Proxies Subdevice to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738063" y="5596600"/>
              <a:ext cx="2711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003710" y="517041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– Data Transmission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954443" y="5535407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>
            <a:extLst>
              <a:ext uri="{FF2B5EF4-FFF2-40B4-BE49-F238E27FC236}">
                <a16:creationId xmlns:a16="http://schemas.microsoft.com/office/drawing/2014/main" id="{FF3A9418-FF2F-6E4D-B5F3-CFF08F21C65F}"/>
              </a:ext>
            </a:extLst>
          </p:cNvPr>
          <p:cNvSpPr txBox="1"/>
          <p:nvPr/>
        </p:nvSpPr>
        <p:spPr>
          <a:xfrm>
            <a:off x="0" y="23267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DA6FF9-51DE-9B45-82C0-6EE7D211011D}"/>
              </a:ext>
            </a:extLst>
          </p:cNvPr>
          <p:cNvGrpSpPr/>
          <p:nvPr/>
        </p:nvGrpSpPr>
        <p:grpSpPr>
          <a:xfrm>
            <a:off x="584775" y="435705"/>
            <a:ext cx="11607225" cy="6422295"/>
            <a:chOff x="464441" y="392599"/>
            <a:chExt cx="11607225" cy="6422295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71E1506-CC59-9946-8E4A-5D6F753C590E}"/>
                </a:ext>
              </a:extLst>
            </p:cNvPr>
            <p:cNvGrpSpPr/>
            <p:nvPr/>
          </p:nvGrpSpPr>
          <p:grpSpPr>
            <a:xfrm>
              <a:off x="464441" y="392599"/>
              <a:ext cx="11607225" cy="6422295"/>
              <a:chOff x="584775" y="275299"/>
              <a:chExt cx="11607225" cy="6422295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5F7A279-DE6A-5F4D-84A5-224814B5EFB9}"/>
                  </a:ext>
                </a:extLst>
              </p:cNvPr>
              <p:cNvSpPr/>
              <p:nvPr/>
            </p:nvSpPr>
            <p:spPr>
              <a:xfrm>
                <a:off x="1740347" y="275299"/>
                <a:ext cx="9154500" cy="684000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0EE443D-48D7-754C-80BE-92B9EEBC07A6}"/>
                  </a:ext>
                </a:extLst>
              </p:cNvPr>
              <p:cNvSpPr/>
              <p:nvPr/>
            </p:nvSpPr>
            <p:spPr>
              <a:xfrm>
                <a:off x="1740346" y="2431579"/>
                <a:ext cx="9150919" cy="828000"/>
              </a:xfrm>
              <a:prstGeom prst="rect">
                <a:avLst/>
              </a:prstGeom>
              <a:solidFill>
                <a:srgbClr val="D8D9E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2B7EB18A-02EC-4544-992D-86AF9A0D621A}"/>
                  </a:ext>
                </a:extLst>
              </p:cNvPr>
              <p:cNvGrpSpPr/>
              <p:nvPr/>
            </p:nvGrpSpPr>
            <p:grpSpPr>
              <a:xfrm>
                <a:off x="3400692" y="383299"/>
                <a:ext cx="5833811" cy="468000"/>
                <a:chOff x="2775224" y="609667"/>
                <a:chExt cx="5833811" cy="468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49387D3-59D8-4147-9920-F8170DCCD514}"/>
                    </a:ext>
                  </a:extLst>
                </p:cNvPr>
                <p:cNvSpPr/>
                <p:nvPr/>
              </p:nvSpPr>
              <p:spPr>
                <a:xfrm>
                  <a:off x="2775224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568EEB5-9BAA-AD44-BF36-EE9E34775278}"/>
                    </a:ext>
                  </a:extLst>
                </p:cNvPr>
                <p:cNvSpPr/>
                <p:nvPr/>
              </p:nvSpPr>
              <p:spPr>
                <a:xfrm>
                  <a:off x="4158413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6929E-A3A8-7244-BE77-02ABC218ACBA}"/>
                    </a:ext>
                  </a:extLst>
                </p:cNvPr>
                <p:cNvSpPr/>
                <p:nvPr/>
              </p:nvSpPr>
              <p:spPr>
                <a:xfrm>
                  <a:off x="5541602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733EDA87-20FD-184D-BF4B-34F715ADB6A6}"/>
                    </a:ext>
                  </a:extLst>
                </p:cNvPr>
                <p:cNvGrpSpPr/>
                <p:nvPr/>
              </p:nvGrpSpPr>
              <p:grpSpPr>
                <a:xfrm>
                  <a:off x="6924791" y="807667"/>
                  <a:ext cx="301055" cy="72000"/>
                  <a:chOff x="4938623" y="1775577"/>
                  <a:chExt cx="301055" cy="72000"/>
                </a:xfrm>
              </p:grpSpPr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E9B7C719-1FBC-7D49-BC76-A53DAF8B97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38623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48132AF7-40BA-904E-9E4A-4D3C33B48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55080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A4710D09-D2AE-7A4D-BAD3-54C247231F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69589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6805D6CA-90D5-1349-92D9-796F866D69D9}"/>
                    </a:ext>
                  </a:extLst>
                </p:cNvPr>
                <p:cNvSpPr/>
                <p:nvPr/>
              </p:nvSpPr>
              <p:spPr>
                <a:xfrm>
                  <a:off x="7457035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A4EF11A-0686-9F4F-8EED-A5852A59B0F6}"/>
                  </a:ext>
                </a:extLst>
              </p:cNvPr>
              <p:cNvSpPr/>
              <p:nvPr/>
            </p:nvSpPr>
            <p:spPr>
              <a:xfrm>
                <a:off x="6468348" y="455695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539D17-5F4D-4744-9296-77B737C00D87}"/>
                  </a:ext>
                </a:extLst>
              </p:cNvPr>
              <p:cNvSpPr txBox="1"/>
              <p:nvPr/>
            </p:nvSpPr>
            <p:spPr>
              <a:xfrm>
                <a:off x="1866942" y="4758989"/>
                <a:ext cx="622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MQTT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048FA3D-FCB6-BA41-86DA-EC5C13276A2F}"/>
                  </a:ext>
                </a:extLst>
              </p:cNvPr>
              <p:cNvSpPr/>
              <p:nvPr/>
            </p:nvSpPr>
            <p:spPr>
              <a:xfrm>
                <a:off x="1747297" y="5298295"/>
                <a:ext cx="9143969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53C6F3-DFA1-B64D-8B7B-5E5B24DFB4C0}"/>
                  </a:ext>
                </a:extLst>
              </p:cNvPr>
              <p:cNvSpPr/>
              <p:nvPr/>
            </p:nvSpPr>
            <p:spPr>
              <a:xfrm>
                <a:off x="1882262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30C9278-8265-C440-852E-BAA024D21B03}"/>
                  </a:ext>
                </a:extLst>
              </p:cNvPr>
              <p:cNvSpPr/>
              <p:nvPr/>
            </p:nvSpPr>
            <p:spPr>
              <a:xfrm>
                <a:off x="3387256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3866862-E394-2745-ACD6-A8F5A157A4F8}"/>
                  </a:ext>
                </a:extLst>
              </p:cNvPr>
              <p:cNvSpPr/>
              <p:nvPr/>
            </p:nvSpPr>
            <p:spPr>
              <a:xfrm>
                <a:off x="4888797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4B87D5C-552E-E64C-A0F9-2E6AD3A8DCFF}"/>
                  </a:ext>
                </a:extLst>
              </p:cNvPr>
              <p:cNvSpPr/>
              <p:nvPr/>
            </p:nvSpPr>
            <p:spPr>
              <a:xfrm>
                <a:off x="6397244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6BE27FF-F719-1A48-A9E5-2E323CD9BE55}"/>
                  </a:ext>
                </a:extLst>
              </p:cNvPr>
              <p:cNvSpPr/>
              <p:nvPr/>
            </p:nvSpPr>
            <p:spPr>
              <a:xfrm>
                <a:off x="4969430" y="4199983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726FB9A-1BC7-AD45-85B9-6B1D87BD1EE3}"/>
                  </a:ext>
                </a:extLst>
              </p:cNvPr>
              <p:cNvSpPr txBox="1"/>
              <p:nvPr/>
            </p:nvSpPr>
            <p:spPr>
              <a:xfrm>
                <a:off x="58477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B87C5C8C-D59B-7541-95BF-635655A64AEF}"/>
                  </a:ext>
                </a:extLst>
              </p:cNvPr>
              <p:cNvCxnSpPr>
                <a:cxnSpLocks/>
                <a:stCxn id="53" idx="2"/>
                <a:endCxn id="95" idx="0"/>
              </p:cNvCxnSpPr>
              <p:nvPr/>
            </p:nvCxnSpPr>
            <p:spPr>
              <a:xfrm>
                <a:off x="6317597" y="959299"/>
                <a:ext cx="5160" cy="61299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箭头连接符 74">
                <a:extLst>
                  <a:ext uri="{FF2B5EF4-FFF2-40B4-BE49-F238E27FC236}">
                    <a16:creationId xmlns:a16="http://schemas.microsoft.com/office/drawing/2014/main" id="{3AC71106-A475-3643-86EE-629B456A27D4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7044348" y="416870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箭头连接符 75">
                <a:extLst>
                  <a:ext uri="{FF2B5EF4-FFF2-40B4-BE49-F238E27FC236}">
                    <a16:creationId xmlns:a16="http://schemas.microsoft.com/office/drawing/2014/main" id="{E1629BCC-C4F1-CE48-BC4A-ED165CC6DE9C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>
                <a:off x="7044348" y="503598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>
                <a:extLst>
                  <a:ext uri="{FF2B5EF4-FFF2-40B4-BE49-F238E27FC236}">
                    <a16:creationId xmlns:a16="http://schemas.microsoft.com/office/drawing/2014/main" id="{61658543-6B6F-E543-B863-3B0F31BE6A5C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5545430" y="4679021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C8857AA-6356-0F4F-97E3-44C3F32094A7}"/>
                  </a:ext>
                </a:extLst>
              </p:cNvPr>
              <p:cNvSpPr txBox="1"/>
              <p:nvPr/>
            </p:nvSpPr>
            <p:spPr>
              <a:xfrm>
                <a:off x="2191582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F282D0-CA43-2D44-9720-FE17556D2B3B}"/>
                  </a:ext>
                </a:extLst>
              </p:cNvPr>
              <p:cNvSpPr txBox="1"/>
              <p:nvPr/>
            </p:nvSpPr>
            <p:spPr>
              <a:xfrm>
                <a:off x="3636968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6FA6636-EC32-A84C-B8A7-2752FF0F8977}"/>
                  </a:ext>
                </a:extLst>
              </p:cNvPr>
              <p:cNvSpPr txBox="1"/>
              <p:nvPr/>
            </p:nvSpPr>
            <p:spPr>
              <a:xfrm>
                <a:off x="5198118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AC5054F-27F5-2649-87F5-AA663D32E831}"/>
                  </a:ext>
                </a:extLst>
              </p:cNvPr>
              <p:cNvSpPr txBox="1"/>
              <p:nvPr/>
            </p:nvSpPr>
            <p:spPr>
              <a:xfrm>
                <a:off x="6650460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BDA6AD2-2C1E-F341-AD8D-AA3B36AA85F8}"/>
                  </a:ext>
                </a:extLst>
              </p:cNvPr>
              <p:cNvSpPr/>
              <p:nvPr/>
            </p:nvSpPr>
            <p:spPr>
              <a:xfrm>
                <a:off x="7905358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3266928-0A34-F145-932E-ECAFAF945E59}"/>
                  </a:ext>
                </a:extLst>
              </p:cNvPr>
              <p:cNvSpPr/>
              <p:nvPr/>
            </p:nvSpPr>
            <p:spPr>
              <a:xfrm>
                <a:off x="9413805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4B4672F-E3A9-5E42-B791-67810C7318C9}"/>
                  </a:ext>
                </a:extLst>
              </p:cNvPr>
              <p:cNvSpPr txBox="1"/>
              <p:nvPr/>
            </p:nvSpPr>
            <p:spPr>
              <a:xfrm>
                <a:off x="8214679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7BC3514-081C-BB47-8214-6C867D1C955F}"/>
                  </a:ext>
                </a:extLst>
              </p:cNvPr>
              <p:cNvSpPr txBox="1"/>
              <p:nvPr/>
            </p:nvSpPr>
            <p:spPr>
              <a:xfrm>
                <a:off x="9667021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3E1C17F-E4CE-7F4B-910C-196374DA5E9E}"/>
                  </a:ext>
                </a:extLst>
              </p:cNvPr>
              <p:cNvSpPr/>
              <p:nvPr/>
            </p:nvSpPr>
            <p:spPr>
              <a:xfrm>
                <a:off x="1747297" y="1572292"/>
                <a:ext cx="9150919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API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44CF6B1-51B4-F845-87F6-F710BF453BEB}"/>
                  </a:ext>
                </a:extLst>
              </p:cNvPr>
              <p:cNvSpPr/>
              <p:nvPr/>
            </p:nvSpPr>
            <p:spPr>
              <a:xfrm>
                <a:off x="2042936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628B3CF-B957-154C-9A74-67404ABC4CED}"/>
                  </a:ext>
                </a:extLst>
              </p:cNvPr>
              <p:cNvSpPr/>
              <p:nvPr/>
            </p:nvSpPr>
            <p:spPr>
              <a:xfrm>
                <a:off x="9473045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5F977-B08E-AF45-AD3C-03E2408AD512}"/>
                  </a:ext>
                </a:extLst>
              </p:cNvPr>
              <p:cNvSpPr/>
              <p:nvPr/>
            </p:nvSpPr>
            <p:spPr>
              <a:xfrm>
                <a:off x="1740345" y="3619867"/>
                <a:ext cx="7526163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1" name="直线箭头连接符 100">
                <a:extLst>
                  <a:ext uri="{FF2B5EF4-FFF2-40B4-BE49-F238E27FC236}">
                    <a16:creationId xmlns:a16="http://schemas.microsoft.com/office/drawing/2014/main" id="{48F1D16D-E86D-D441-9B26-5EF0A7C26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217" y="4142792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FF4B532-0D85-DC41-BFB2-EEC77FA3AC7E}"/>
                  </a:ext>
                </a:extLst>
              </p:cNvPr>
              <p:cNvSpPr/>
              <p:nvPr/>
            </p:nvSpPr>
            <p:spPr>
              <a:xfrm>
                <a:off x="9413805" y="3619866"/>
                <a:ext cx="1475097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r>
                  <a:rPr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Clusters</a:t>
                </a:r>
                <a:endParaRPr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497A709-4168-C849-938F-34A76F4A384D}"/>
                  </a:ext>
                </a:extLst>
              </p:cNvPr>
              <p:cNvSpPr/>
              <p:nvPr/>
            </p:nvSpPr>
            <p:spPr>
              <a:xfrm>
                <a:off x="7988006" y="45513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直线箭头连接符 105">
                <a:extLst>
                  <a:ext uri="{FF2B5EF4-FFF2-40B4-BE49-F238E27FC236}">
                    <a16:creationId xmlns:a16="http://schemas.microsoft.com/office/drawing/2014/main" id="{551C6FD1-2DFD-7943-8169-931CD3FD7DBB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8564006" y="416305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>
                <a:extLst>
                  <a:ext uri="{FF2B5EF4-FFF2-40B4-BE49-F238E27FC236}">
                    <a16:creationId xmlns:a16="http://schemas.microsoft.com/office/drawing/2014/main" id="{52ABDF32-6730-6346-ADA5-E809E48852AD}"/>
                  </a:ext>
                </a:extLst>
              </p:cNvPr>
              <p:cNvCxnSpPr>
                <a:cxnSpLocks/>
                <a:stCxn id="105" idx="2"/>
              </p:cNvCxnSpPr>
              <p:nvPr/>
            </p:nvCxnSpPr>
            <p:spPr>
              <a:xfrm>
                <a:off x="8564006" y="503033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A5864BF9-E2D1-E74C-BFA3-39A62458868B}"/>
                  </a:ext>
                </a:extLst>
              </p:cNvPr>
              <p:cNvSpPr/>
              <p:nvPr/>
            </p:nvSpPr>
            <p:spPr>
              <a:xfrm>
                <a:off x="3435093" y="41967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9" name="直线箭头连接符 108">
                <a:extLst>
                  <a:ext uri="{FF2B5EF4-FFF2-40B4-BE49-F238E27FC236}">
                    <a16:creationId xmlns:a16="http://schemas.microsoft.com/office/drawing/2014/main" id="{001884AA-0CD4-7643-B5F6-2D1DDF31BB39}"/>
                  </a:ext>
                </a:extLst>
              </p:cNvPr>
              <p:cNvCxnSpPr>
                <a:cxnSpLocks/>
                <a:stCxn id="108" idx="2"/>
              </p:cNvCxnSpPr>
              <p:nvPr/>
            </p:nvCxnSpPr>
            <p:spPr>
              <a:xfrm>
                <a:off x="4011093" y="4675738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>
                <a:extLst>
                  <a:ext uri="{FF2B5EF4-FFF2-40B4-BE49-F238E27FC236}">
                    <a16:creationId xmlns:a16="http://schemas.microsoft.com/office/drawing/2014/main" id="{416D3B23-A72C-FE4B-A86B-FC46315A9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4676" y="4134104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>
                <a:extLst>
                  <a:ext uri="{FF2B5EF4-FFF2-40B4-BE49-F238E27FC236}">
                    <a16:creationId xmlns:a16="http://schemas.microsoft.com/office/drawing/2014/main" id="{20843FEB-7DB4-154C-B5B1-1AA358351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4006" y="325957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>
                <a:extLst>
                  <a:ext uri="{FF2B5EF4-FFF2-40B4-BE49-F238E27FC236}">
                    <a16:creationId xmlns:a16="http://schemas.microsoft.com/office/drawing/2014/main" id="{63584301-570C-4E40-87F8-53F201EF4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9506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>
                <a:extLst>
                  <a:ext uri="{FF2B5EF4-FFF2-40B4-BE49-F238E27FC236}">
                    <a16:creationId xmlns:a16="http://schemas.microsoft.com/office/drawing/2014/main" id="{10BA67CB-5553-9844-A54D-411C88F67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1093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>
                <a:extLst>
                  <a:ext uri="{FF2B5EF4-FFF2-40B4-BE49-F238E27FC236}">
                    <a16:creationId xmlns:a16="http://schemas.microsoft.com/office/drawing/2014/main" id="{79411979-FA59-6B42-A824-6F7248CF8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4348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1133E05C-7754-9B43-957F-3881187A7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430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>
                <a:extLst>
                  <a:ext uri="{FF2B5EF4-FFF2-40B4-BE49-F238E27FC236}">
                    <a16:creationId xmlns:a16="http://schemas.microsoft.com/office/drawing/2014/main" id="{509158BA-9E4A-DB4F-8EB1-C762B2AA8202}"/>
                  </a:ext>
                </a:extLst>
              </p:cNvPr>
              <p:cNvCxnSpPr>
                <a:stCxn id="65" idx="1"/>
                <a:endCxn id="95" idx="1"/>
              </p:cNvCxnSpPr>
              <p:nvPr/>
            </p:nvCxnSpPr>
            <p:spPr>
              <a:xfrm rot="10800000">
                <a:off x="1747297" y="1842721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肘形连接符 118">
                <a:extLst>
                  <a:ext uri="{FF2B5EF4-FFF2-40B4-BE49-F238E27FC236}">
                    <a16:creationId xmlns:a16="http://schemas.microsoft.com/office/drawing/2014/main" id="{F7BFDBCB-EAE8-654F-9173-959E978A689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0872216" y="1842719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957F0FA-DCD9-1948-A472-E6E2C8B0CD3E}"/>
                  </a:ext>
                </a:extLst>
              </p:cNvPr>
              <p:cNvSpPr txBox="1"/>
              <p:nvPr/>
            </p:nvSpPr>
            <p:spPr>
              <a:xfrm>
                <a:off x="1125552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82228FE2-0F20-914E-A04F-206AAF590486}"/>
                  </a:ext>
                </a:extLst>
              </p:cNvPr>
              <p:cNvSpPr/>
              <p:nvPr/>
            </p:nvSpPr>
            <p:spPr>
              <a:xfrm>
                <a:off x="10090072" y="4261195"/>
                <a:ext cx="9451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Proprietary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Protocol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SN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04EA3B6B-4174-8648-8A13-2E48DAD291C1}"/>
                  </a:ext>
                </a:extLst>
              </p:cNvPr>
              <p:cNvSpPr/>
              <p:nvPr/>
            </p:nvSpPr>
            <p:spPr>
              <a:xfrm>
                <a:off x="2637415" y="4404155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D3B1D6E-E6F6-4B46-B317-A623635A1C60}"/>
                  </a:ext>
                </a:extLst>
              </p:cNvPr>
              <p:cNvSpPr/>
              <p:nvPr/>
            </p:nvSpPr>
            <p:spPr>
              <a:xfrm>
                <a:off x="7649381" y="4661477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497EF22-2591-5F40-8BF9-1786E425C3C6}"/>
                  </a:ext>
                </a:extLst>
              </p:cNvPr>
              <p:cNvSpPr/>
              <p:nvPr/>
            </p:nvSpPr>
            <p:spPr>
              <a:xfrm>
                <a:off x="4607118" y="4303373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80AA1B59-EB71-024A-8DF0-842CD713ABA8}"/>
                  </a:ext>
                </a:extLst>
              </p:cNvPr>
              <p:cNvSpPr/>
              <p:nvPr/>
            </p:nvSpPr>
            <p:spPr>
              <a:xfrm>
                <a:off x="9729386" y="4347179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5DE085CE-1F5A-DD4A-8113-6E5FCD88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3655" y="5742287"/>
              <a:ext cx="324577" cy="270481"/>
            </a:xfrm>
            <a:prstGeom prst="rect">
              <a:avLst/>
            </a:prstGeom>
          </p:spPr>
        </p:pic>
        <p:pic>
          <p:nvPicPr>
            <p:cNvPr id="110" name="图形 109">
              <a:extLst>
                <a:ext uri="{FF2B5EF4-FFF2-40B4-BE49-F238E27FC236}">
                  <a16:creationId xmlns:a16="http://schemas.microsoft.com/office/drawing/2014/main" id="{A4BA49BF-CCE4-DF4B-80F3-E43B2E98E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45431" y="5691700"/>
              <a:ext cx="347746" cy="347746"/>
            </a:xfrm>
            <a:prstGeom prst="rect">
              <a:avLst/>
            </a:prstGeom>
          </p:spPr>
        </p:pic>
        <p:pic>
          <p:nvPicPr>
            <p:cNvPr id="117" name="图形 116">
              <a:extLst>
                <a:ext uri="{FF2B5EF4-FFF2-40B4-BE49-F238E27FC236}">
                  <a16:creationId xmlns:a16="http://schemas.microsoft.com/office/drawing/2014/main" id="{E83D7412-F250-A04C-AACC-01ABF9DB9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5148" y="5736661"/>
              <a:ext cx="324577" cy="270481"/>
            </a:xfrm>
            <a:prstGeom prst="rect">
              <a:avLst/>
            </a:prstGeom>
          </p:spPr>
        </p:pic>
        <p:pic>
          <p:nvPicPr>
            <p:cNvPr id="123" name="图形 122">
              <a:extLst>
                <a:ext uri="{FF2B5EF4-FFF2-40B4-BE49-F238E27FC236}">
                  <a16:creationId xmlns:a16="http://schemas.microsoft.com/office/drawing/2014/main" id="{423F6177-6A0F-D446-B47A-133BF54B9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6924" y="5686074"/>
              <a:ext cx="347746" cy="347746"/>
            </a:xfrm>
            <a:prstGeom prst="rect">
              <a:avLst/>
            </a:prstGeom>
          </p:spPr>
        </p:pic>
        <p:pic>
          <p:nvPicPr>
            <p:cNvPr id="128" name="图形 127">
              <a:extLst>
                <a:ext uri="{FF2B5EF4-FFF2-40B4-BE49-F238E27FC236}">
                  <a16:creationId xmlns:a16="http://schemas.microsoft.com/office/drawing/2014/main" id="{E55E5042-0757-9841-818A-771A7413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6549" y="5747189"/>
              <a:ext cx="324577" cy="270481"/>
            </a:xfrm>
            <a:prstGeom prst="rect">
              <a:avLst/>
            </a:prstGeom>
          </p:spPr>
        </p:pic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9E1CE968-2304-AA42-81D3-FD968E00F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325" y="5696602"/>
              <a:ext cx="347746" cy="347746"/>
            </a:xfrm>
            <a:prstGeom prst="rect">
              <a:avLst/>
            </a:prstGeom>
          </p:spPr>
        </p:pic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35153BE-BB37-EC47-861D-7ADEF13394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8209" y="3348925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88EE08C-BE0F-C545-A93C-043DB1F85B32}"/>
              </a:ext>
            </a:extLst>
          </p:cNvPr>
          <p:cNvGrpSpPr/>
          <p:nvPr/>
        </p:nvGrpSpPr>
        <p:grpSpPr>
          <a:xfrm>
            <a:off x="2657127" y="1186529"/>
            <a:ext cx="6126951" cy="3665426"/>
            <a:chOff x="1159709" y="983329"/>
            <a:chExt cx="6126951" cy="36654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C02717-B778-0C42-8223-5D0CB36070F3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F93763-90E5-D54D-914F-A825D0A226C4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4F257F-F0A1-304E-A2FA-261A57F24525}"/>
                </a:ext>
              </a:extLst>
            </p:cNvPr>
            <p:cNvSpPr/>
            <p:nvPr/>
          </p:nvSpPr>
          <p:spPr>
            <a:xfrm>
              <a:off x="1166660" y="3249456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EF82FF-CADA-1147-BADA-3EE4E06A6FC7}"/>
                </a:ext>
              </a:extLst>
            </p:cNvPr>
            <p:cNvSpPr/>
            <p:nvPr/>
          </p:nvSpPr>
          <p:spPr>
            <a:xfrm>
              <a:off x="1301624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821589-3249-4744-A9D1-7E5A639F37E2}"/>
                </a:ext>
              </a:extLst>
            </p:cNvPr>
            <p:cNvSpPr/>
            <p:nvPr/>
          </p:nvSpPr>
          <p:spPr>
            <a:xfrm>
              <a:off x="2806618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E56485-B4BB-0540-B085-C9771138C0B0}"/>
                </a:ext>
              </a:extLst>
            </p:cNvPr>
            <p:cNvSpPr/>
            <p:nvPr/>
          </p:nvSpPr>
          <p:spPr>
            <a:xfrm>
              <a:off x="4308159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9772EB-5952-8540-8EFF-3CC8C344C587}"/>
                </a:ext>
              </a:extLst>
            </p:cNvPr>
            <p:cNvSpPr/>
            <p:nvPr/>
          </p:nvSpPr>
          <p:spPr>
            <a:xfrm>
              <a:off x="5816606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6481A45E-0761-574B-8A70-192D322FCC1B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47A2A0DF-6B57-2A4F-90AA-66895F2C9CFB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E614011F-9AFB-BF45-BDCC-17AD3CDAD587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6E263907-7E88-CD49-8F43-B521D203C890}"/>
                </a:ext>
              </a:extLst>
            </p:cNvPr>
            <p:cNvCxnSpPr>
              <a:cxnSpLocks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AA5B19F-9754-9A43-9422-FB997163DED3}"/>
                </a:ext>
              </a:extLst>
            </p:cNvPr>
            <p:cNvSpPr txBox="1"/>
            <p:nvPr/>
          </p:nvSpPr>
          <p:spPr>
            <a:xfrm>
              <a:off x="1586903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672396-9CF0-0340-B251-B67689F750F9}"/>
                </a:ext>
              </a:extLst>
            </p:cNvPr>
            <p:cNvSpPr txBox="1"/>
            <p:nvPr/>
          </p:nvSpPr>
          <p:spPr>
            <a:xfrm>
              <a:off x="3077828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B4B59D2-E773-4D47-94B4-0C2A000E97DE}"/>
                </a:ext>
              </a:extLst>
            </p:cNvPr>
            <p:cNvSpPr txBox="1"/>
            <p:nvPr/>
          </p:nvSpPr>
          <p:spPr>
            <a:xfrm>
              <a:off x="4647563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377959B-4110-AF45-B46D-EC7788113D27}"/>
                </a:ext>
              </a:extLst>
            </p:cNvPr>
            <p:cNvSpPr txBox="1"/>
            <p:nvPr/>
          </p:nvSpPr>
          <p:spPr>
            <a:xfrm>
              <a:off x="6159184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854718C4-1CB8-434C-A05C-166399A953FB}"/>
                </a:ext>
              </a:extLst>
            </p:cNvPr>
            <p:cNvCxnSpPr>
              <a:cxnSpLocks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48">
              <a:extLst>
                <a:ext uri="{FF2B5EF4-FFF2-40B4-BE49-F238E27FC236}">
                  <a16:creationId xmlns:a16="http://schemas.microsoft.com/office/drawing/2014/main" id="{60BC6AFD-74A4-9F45-A9D8-1ED6D3CB9D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2890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Freeform 48">
              <a:extLst>
                <a:ext uri="{FF2B5EF4-FFF2-40B4-BE49-F238E27FC236}">
                  <a16:creationId xmlns:a16="http://schemas.microsoft.com/office/drawing/2014/main" id="{CE394F34-FF5B-314A-A540-3CF488898C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7884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63EAA7CB-0481-D743-957E-44B09DED0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553" y="3565921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370A1C8C-9EC5-DB45-9F99-DD6358933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7872" y="3572615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254F4A0B-067F-1B49-946F-764B52E70961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F98D75A-1697-BB4C-87D0-EA3BAED2CF5E}"/>
              </a:ext>
            </a:extLst>
          </p:cNvPr>
          <p:cNvGrpSpPr/>
          <p:nvPr/>
        </p:nvGrpSpPr>
        <p:grpSpPr>
          <a:xfrm>
            <a:off x="2455109" y="1059529"/>
            <a:ext cx="6126951" cy="4396945"/>
            <a:chOff x="1159709" y="983329"/>
            <a:chExt cx="6126951" cy="439694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AF417EA-983D-A74B-9D6E-F02FD0C059AA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7B43E50-573B-CC43-9556-09498ED3DD5B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484AC35-CBA1-5E47-B467-697959FF86C6}"/>
                </a:ext>
              </a:extLst>
            </p:cNvPr>
            <p:cNvSpPr/>
            <p:nvPr/>
          </p:nvSpPr>
          <p:spPr>
            <a:xfrm>
              <a:off x="2363133" y="3242668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1761F77-404F-1745-B0EC-E3939708DBF5}"/>
                </a:ext>
              </a:extLst>
            </p:cNvPr>
            <p:cNvSpPr/>
            <p:nvPr/>
          </p:nvSpPr>
          <p:spPr>
            <a:xfrm>
              <a:off x="1166660" y="3980975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E49AF51-4B9E-CE45-BA08-368879B31FB5}"/>
                </a:ext>
              </a:extLst>
            </p:cNvPr>
            <p:cNvSpPr/>
            <p:nvPr/>
          </p:nvSpPr>
          <p:spPr>
            <a:xfrm>
              <a:off x="1301624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758FD2E-5030-4641-8D13-48F623A70308}"/>
                </a:ext>
              </a:extLst>
            </p:cNvPr>
            <p:cNvSpPr/>
            <p:nvPr/>
          </p:nvSpPr>
          <p:spPr>
            <a:xfrm>
              <a:off x="2806618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1E587BA-946A-184D-A827-49EDC8878A5C}"/>
                </a:ext>
              </a:extLst>
            </p:cNvPr>
            <p:cNvSpPr/>
            <p:nvPr/>
          </p:nvSpPr>
          <p:spPr>
            <a:xfrm>
              <a:off x="4308159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8F2599D-C029-5649-82F9-38C6532CC3F1}"/>
                </a:ext>
              </a:extLst>
            </p:cNvPr>
            <p:cNvSpPr/>
            <p:nvPr/>
          </p:nvSpPr>
          <p:spPr>
            <a:xfrm>
              <a:off x="5816606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23BED644-000D-4B44-A230-F1A35F333BB3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92252E2B-9DF4-C948-82B7-1E5F2B6852EB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7A3030DA-A792-9848-8AB9-E37F9C184F52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F21D672-C4D4-974F-BDF2-748E72DFC7B0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FB3C23F1-B8AA-F04D-AD60-02646438F47C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2939133" y="3721706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F4ED060-D03E-F243-82F3-468EFAB75B0B}"/>
                </a:ext>
              </a:extLst>
            </p:cNvPr>
            <p:cNvSpPr txBox="1"/>
            <p:nvPr/>
          </p:nvSpPr>
          <p:spPr>
            <a:xfrm>
              <a:off x="1387328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42">
              <a:extLst>
                <a:ext uri="{FF2B5EF4-FFF2-40B4-BE49-F238E27FC236}">
                  <a16:creationId xmlns:a16="http://schemas.microsoft.com/office/drawing/2014/main" id="{1F5BD39A-4C8D-C641-88B2-D45CB65E0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237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F4B54D7-D397-4C41-B7CC-798817226C6D}"/>
                </a:ext>
              </a:extLst>
            </p:cNvPr>
            <p:cNvSpPr txBox="1"/>
            <p:nvPr/>
          </p:nvSpPr>
          <p:spPr>
            <a:xfrm>
              <a:off x="2878253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7CB72E9C-691B-F745-B353-3E3323634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3303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E83A68C-D1D7-C240-BF5D-DFA24D0457B9}"/>
                </a:ext>
              </a:extLst>
            </p:cNvPr>
            <p:cNvSpPr txBox="1"/>
            <p:nvPr/>
          </p:nvSpPr>
          <p:spPr>
            <a:xfrm>
              <a:off x="4447988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C41078A8-B6DD-9148-886C-4449F0224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303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2A1E98F-D38D-984D-8E80-B7B1BAF69E95}"/>
                </a:ext>
              </a:extLst>
            </p:cNvPr>
            <p:cNvSpPr txBox="1"/>
            <p:nvPr/>
          </p:nvSpPr>
          <p:spPr>
            <a:xfrm>
              <a:off x="5959609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1C3BFA4C-82E4-8B49-BEBE-3DF679D70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4659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A2A5BC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BFC35A6-2D95-7F44-91A0-28408428BFF8}"/>
                </a:ext>
              </a:extLst>
            </p:cNvPr>
            <p:cNvSpPr/>
            <p:nvPr/>
          </p:nvSpPr>
          <p:spPr>
            <a:xfrm>
              <a:off x="4991648" y="3241315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AD8AE111-5DD3-6343-A817-BD46B8D1E9BD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95011FCC-3E4C-E441-88DB-17ED06225DC2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5567648" y="3720353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E5CBBBB-A240-F540-91C5-25A27E54A31E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DEEF8B7-AAA9-7D48-A6E5-F721C12E25AE}"/>
              </a:ext>
            </a:extLst>
          </p:cNvPr>
          <p:cNvGrpSpPr/>
          <p:nvPr/>
        </p:nvGrpSpPr>
        <p:grpSpPr>
          <a:xfrm>
            <a:off x="-1861720" y="2564549"/>
            <a:ext cx="14339670" cy="2457373"/>
            <a:chOff x="-1514006" y="1358926"/>
            <a:chExt cx="14339670" cy="245737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136ED8-6D95-F143-AFF8-5877F827F49E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96E8F4-17ED-8648-8026-B6104585940C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46F8758-92B3-E84C-BB70-332EADE20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58DF66-75C5-A040-8515-D2FEC3A030FB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B35DC1A-4278-5845-A378-3F238418FAC9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B472A6-E55F-2B46-A388-A6AB3BFB4BF5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FAF49DB-3DBC-8C4F-A1DA-EC7B098D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B5140F-597C-3C45-8CFB-14DA63B514C1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C22C3FE-B3BA-D24A-9BD3-3FB4F4689CFD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B07D69-6001-DB41-9B18-1DD6BCF7016D}"/>
                </a:ext>
              </a:extLst>
            </p:cNvPr>
            <p:cNvSpPr txBox="1"/>
            <p:nvPr/>
          </p:nvSpPr>
          <p:spPr>
            <a:xfrm>
              <a:off x="4615767" y="2689127"/>
              <a:ext cx="20526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OpenSSL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BA4518-0FD5-2D4E-A2A0-2347CB4E0676}"/>
                </a:ext>
              </a:extLst>
            </p:cNvPr>
            <p:cNvSpPr txBox="1"/>
            <p:nvPr/>
          </p:nvSpPr>
          <p:spPr>
            <a:xfrm>
              <a:off x="-1390919" y="2581406"/>
              <a:ext cx="21539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models,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36C2E1-74F6-9440-A521-219254CE57F3}"/>
                </a:ext>
              </a:extLst>
            </p:cNvPr>
            <p:cNvSpPr txBox="1"/>
            <p:nvPr/>
          </p:nvSpPr>
          <p:spPr>
            <a:xfrm>
              <a:off x="7615066" y="268912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342BD71-08B5-BE44-8B9F-0A963EFE8637}"/>
                </a:ext>
              </a:extLst>
            </p:cNvPr>
            <p:cNvSpPr txBox="1"/>
            <p:nvPr/>
          </p:nvSpPr>
          <p:spPr>
            <a:xfrm>
              <a:off x="10528218" y="2689127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JAVA)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4EE1A4B-B8B0-D645-AB1C-DED676F046F7}"/>
                </a:ext>
              </a:extLst>
            </p:cNvPr>
            <p:cNvSpPr txBox="1"/>
            <p:nvPr/>
          </p:nvSpPr>
          <p:spPr>
            <a:xfrm>
              <a:off x="1698501" y="2870911"/>
              <a:ext cx="1988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  <a:endParaRPr kumimoji="1" lang="en-US" altLang="zh-CN" sz="1400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2820224-1F39-4D4F-A86B-4D3F8B327BE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A51B11B-C026-274B-BC2E-3E59D3336683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7E4D32-C742-5C4F-90E4-EC0D4D0B98B3}"/>
                </a:ext>
              </a:extLst>
            </p:cNvPr>
            <p:cNvSpPr txBox="1"/>
            <p:nvPr/>
          </p:nvSpPr>
          <p:spPr>
            <a:xfrm>
              <a:off x="-661721" y="155771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Prepare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D39B3A83-B311-8F47-B22E-8A9E5279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9485B90-B10A-704C-B278-710EED901E84}"/>
                </a:ext>
              </a:extLst>
            </p:cNvPr>
            <p:cNvSpPr txBox="1"/>
            <p:nvPr/>
          </p:nvSpPr>
          <p:spPr>
            <a:xfrm>
              <a:off x="6352648" y="1592077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4AACA80-268A-0B4B-8342-3B79894BAF2E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B413259F-14DA-D545-93F2-6B29C59DED3E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3A748B-E923-E548-94A8-809F25BC312A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F2E459-FB72-AE4E-952F-E66A1D065719}"/>
                </a:ext>
              </a:extLst>
            </p:cNvPr>
            <p:cNvGrpSpPr/>
            <p:nvPr/>
          </p:nvGrpSpPr>
          <p:grpSpPr>
            <a:xfrm>
              <a:off x="130834" y="766852"/>
              <a:ext cx="11725806" cy="5432517"/>
              <a:chOff x="130834" y="766852"/>
              <a:chExt cx="11725806" cy="5432517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538F93A3-BC0D-D842-A011-D4C1059F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60" y="2577167"/>
                <a:ext cx="291698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4EBD05-E648-4447-87C6-C96068185980}"/>
                  </a:ext>
                </a:extLst>
              </p:cNvPr>
              <p:cNvGrpSpPr/>
              <p:nvPr/>
            </p:nvGrpSpPr>
            <p:grpSpPr>
              <a:xfrm>
                <a:off x="130834" y="766852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A15D036B-0333-9A4A-84CA-CC6FF84DA125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6A40440C-B649-C24F-927B-7664E61AA54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8B5C6F9-5D7C-BD40-B3B6-7705C8D71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 65">
                    <a:extLst>
                      <a:ext uri="{FF2B5EF4-FFF2-40B4-BE49-F238E27FC236}">
                        <a16:creationId xmlns:a16="http://schemas.microsoft.com/office/drawing/2014/main" id="{E047649A-E43A-6A49-A926-4A19932A9A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6" name="直线箭头连接符 95">
                  <a:extLst>
                    <a:ext uri="{FF2B5EF4-FFF2-40B4-BE49-F238E27FC236}">
                      <a16:creationId xmlns:a16="http://schemas.microsoft.com/office/drawing/2014/main" id="{49CCE8A5-3F4E-2A47-A19E-37FDC8BA1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5740936-19B6-2D44-B972-7DFA6A3623F5}"/>
                  </a:ext>
                </a:extLst>
              </p:cNvPr>
              <p:cNvGrpSpPr/>
              <p:nvPr/>
            </p:nvGrpSpPr>
            <p:grpSpPr>
              <a:xfrm>
                <a:off x="4590239" y="766852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25C0BB3-5AF5-C747-845F-B736BF9B3EBE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619C3A80-C07F-B846-B0E1-9CB54FCDC920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 dirty="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DFFE7A35-6F46-6446-9BE4-049111FEB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1" name="图形 30">
                    <a:extLst>
                      <a:ext uri="{FF2B5EF4-FFF2-40B4-BE49-F238E27FC236}">
                        <a16:creationId xmlns:a16="http://schemas.microsoft.com/office/drawing/2014/main" id="{55BC8B38-DBCE-7742-A9B3-569D0019A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线箭头连接符 97">
                  <a:extLst>
                    <a:ext uri="{FF2B5EF4-FFF2-40B4-BE49-F238E27FC236}">
                      <a16:creationId xmlns:a16="http://schemas.microsoft.com/office/drawing/2014/main" id="{F9170505-A745-9842-B2E1-E8018C323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B6EED4-7B95-364B-93C9-59E2141F6BA4}"/>
                  </a:ext>
                </a:extLst>
              </p:cNvPr>
              <p:cNvGrpSpPr/>
              <p:nvPr/>
            </p:nvGrpSpPr>
            <p:grpSpPr>
              <a:xfrm>
                <a:off x="9049644" y="766852"/>
                <a:ext cx="2806996" cy="5432517"/>
                <a:chOff x="9093734" y="533568"/>
                <a:chExt cx="2806996" cy="543251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F2D0AAC-8FF3-3946-8661-A05744147FB3}"/>
                    </a:ext>
                  </a:extLst>
                </p:cNvPr>
                <p:cNvGrpSpPr/>
                <p:nvPr/>
              </p:nvGrpSpPr>
              <p:grpSpPr>
                <a:xfrm>
                  <a:off x="9093734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3AE16E79-DC13-7546-BA3D-91BF694B31F6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D2A9B63-57BB-FB49-B5AD-CFD908DC07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3" name="图形 32">
                    <a:extLst>
                      <a:ext uri="{FF2B5EF4-FFF2-40B4-BE49-F238E27FC236}">
                        <a16:creationId xmlns:a16="http://schemas.microsoft.com/office/drawing/2014/main" id="{DAEBFB43-94E8-C748-A7CF-CEC1AD25E4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B7559AF5-8DF5-614E-B32E-9F18371BC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723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68C6A-8604-804F-ACC7-A4886E37C688}"/>
                  </a:ext>
                </a:extLst>
              </p:cNvPr>
              <p:cNvSpPr/>
              <p:nvPr/>
            </p:nvSpPr>
            <p:spPr>
              <a:xfrm>
                <a:off x="4583113" y="2240733"/>
                <a:ext cx="2808286" cy="72644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DC51707-2505-FF40-85FE-4E577E995940}"/>
                  </a:ext>
                </a:extLst>
              </p:cNvPr>
              <p:cNvSpPr/>
              <p:nvPr/>
            </p:nvSpPr>
            <p:spPr>
              <a:xfrm>
                <a:off x="9048750" y="3030264"/>
                <a:ext cx="280789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83BAB19-060C-5E4C-819F-2A1550974896}"/>
                  </a:ext>
                </a:extLst>
              </p:cNvPr>
              <p:cNvSpPr/>
              <p:nvPr/>
            </p:nvSpPr>
            <p:spPr>
              <a:xfrm>
                <a:off x="4590238" y="3683962"/>
                <a:ext cx="2801161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81923C4-3E9A-9747-A5E1-509895DEE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3992" y="3411274"/>
                <a:ext cx="2880320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8CC103A-60F6-064B-A2BC-D9AAB1929614}"/>
                </a:ext>
              </a:extLst>
            </p:cNvPr>
            <p:cNvSpPr txBox="1"/>
            <p:nvPr/>
          </p:nvSpPr>
          <p:spPr>
            <a:xfrm>
              <a:off x="4742469" y="243804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CA5A98A-424E-0941-B5AA-DE1C879348AE}"/>
                </a:ext>
              </a:extLst>
            </p:cNvPr>
            <p:cNvSpPr txBox="1"/>
            <p:nvPr/>
          </p:nvSpPr>
          <p:spPr>
            <a:xfrm>
              <a:off x="9048750" y="3242285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1b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0792AC3-4E86-7446-A246-9938E4C46781}"/>
                </a:ext>
              </a:extLst>
            </p:cNvPr>
            <p:cNvSpPr txBox="1"/>
            <p:nvPr/>
          </p:nvSpPr>
          <p:spPr>
            <a:xfrm>
              <a:off x="8133852" y="2304207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F0001A-FD9A-F543-A750-5B47D6B61131}"/>
                </a:ext>
              </a:extLst>
            </p:cNvPr>
            <p:cNvSpPr txBox="1"/>
            <p:nvPr/>
          </p:nvSpPr>
          <p:spPr>
            <a:xfrm>
              <a:off x="6820071" y="3120085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04F54A-8FC8-4C40-8C74-61DE3663CC6F}"/>
                </a:ext>
              </a:extLst>
            </p:cNvPr>
            <p:cNvSpPr txBox="1"/>
            <p:nvPr/>
          </p:nvSpPr>
          <p:spPr>
            <a:xfrm>
              <a:off x="4424577" y="391819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1c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3413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8336</TotalTime>
  <Words>1362</Words>
  <Application>Microsoft Macintosh PowerPoint</Application>
  <PresentationFormat>宽屏</PresentationFormat>
  <Paragraphs>324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SimHei</vt:lpstr>
      <vt:lpstr>宋体</vt:lpstr>
      <vt:lpstr>Microsoft YaHei</vt:lpstr>
      <vt:lpstr>Microsoft YaHei</vt:lpstr>
      <vt:lpstr>D-DIN</vt:lpstr>
      <vt:lpstr>Arial</vt:lpstr>
      <vt:lpstr>Calibri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339</cp:revision>
  <dcterms:created xsi:type="dcterms:W3CDTF">2018-10-23T04:04:46Z</dcterms:created>
  <dcterms:modified xsi:type="dcterms:W3CDTF">2019-02-19T07:09:39Z</dcterms:modified>
</cp:coreProperties>
</file>