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5"/>
  </p:notesMasterIdLst>
  <p:handoutMasterIdLst>
    <p:handoutMasterId r:id="rId36"/>
  </p:handoutMasterIdLst>
  <p:sldIdLst>
    <p:sldId id="349" r:id="rId2"/>
    <p:sldId id="363" r:id="rId3"/>
    <p:sldId id="364" r:id="rId4"/>
    <p:sldId id="318" r:id="rId5"/>
    <p:sldId id="365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47" r:id="rId27"/>
    <p:sldId id="348" r:id="rId28"/>
    <p:sldId id="353" r:id="rId29"/>
    <p:sldId id="354" r:id="rId30"/>
    <p:sldId id="355" r:id="rId31"/>
    <p:sldId id="360" r:id="rId32"/>
    <p:sldId id="357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 varScale="1">
        <p:scale>
          <a:sx n="114" d="100"/>
          <a:sy n="114" d="100"/>
        </p:scale>
        <p:origin x="666" y="108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0952A-FCE4-2B4D-9C3D-DF00AF01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5606" y="-3448640"/>
            <a:ext cx="10765971" cy="5187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1D0ECE-DCF9-1442-AC6C-031C7460894A}"/>
              </a:ext>
            </a:extLst>
          </p:cNvPr>
          <p:cNvSpPr txBox="1"/>
          <p:nvPr/>
        </p:nvSpPr>
        <p:spPr>
          <a:xfrm>
            <a:off x="-38682" y="-61666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978484" y="912283"/>
            <a:ext cx="9844597" cy="5421039"/>
            <a:chOff x="978484" y="912283"/>
            <a:chExt cx="9844597" cy="5421039"/>
          </a:xfrm>
        </p:grpSpPr>
        <p:sp>
          <p:nvSpPr>
            <p:cNvPr id="94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911537" y="1930124"/>
              <a:ext cx="7869508" cy="391499"/>
            </a:xfrm>
            <a:prstGeom prst="roundRect">
              <a:avLst/>
            </a:prstGeom>
            <a:solidFill>
              <a:srgbClr val="0090E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sz="1400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95" name="圆角矩形 94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925424" y="2476190"/>
              <a:ext cx="7876635" cy="62721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96" name="圆角矩形 95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2021147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993879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8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925424" y="1851286"/>
              <a:ext cx="7855621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9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925424" y="2406637"/>
              <a:ext cx="7855621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00" name="圆角矩形 99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925195" y="3412034"/>
              <a:ext cx="7855850" cy="426897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sz="1400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01" name="圆角矩形 100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359050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358791" y="1144556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圆角矩形 103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696952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683492" y="1144555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034854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034596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圆角矩形 10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8560239" y="992632"/>
              <a:ext cx="1109235" cy="557007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8590214" y="1144554"/>
              <a:ext cx="1109493" cy="253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7627828" y="1083904"/>
              <a:ext cx="1024184" cy="430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113" name="圆角矩形 112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911538" y="912283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4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5858755" y="1606621"/>
              <a:ext cx="0" cy="3193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97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4063882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7015018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5518501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8766584" y="3087642"/>
              <a:ext cx="0" cy="3193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3494125" y="4108365"/>
              <a:ext cx="1059370" cy="826709"/>
              <a:chOff x="3267372" y="8554501"/>
              <a:chExt cx="1287936" cy="1005077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439961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62679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267372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8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</p:cNvCxnSpPr>
            <p:nvPr/>
          </p:nvCxnSpPr>
          <p:spPr>
            <a:xfrm>
              <a:off x="7011629" y="3847118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810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4945130"/>
              <a:ext cx="0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58413" y="3838931"/>
              <a:ext cx="0" cy="176018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3833920"/>
              <a:ext cx="218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8754923" y="5385856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5678" y="4945119"/>
              <a:ext cx="3761" cy="720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圆角矩形 215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911537" y="5638984"/>
              <a:ext cx="7869507" cy="694338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sz="1000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3552095" y="5686837"/>
              <a:ext cx="1054324" cy="598633"/>
              <a:chOff x="3337866" y="8615610"/>
              <a:chExt cx="1281807" cy="727792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3609223" y="8615610"/>
                <a:ext cx="719299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3337866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2402280" y="5690326"/>
              <a:ext cx="683781" cy="591654"/>
              <a:chOff x="1939950" y="10306744"/>
              <a:chExt cx="831310" cy="719307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939950" y="10306744"/>
                <a:ext cx="831310" cy="719307"/>
                <a:chOff x="3419487" y="8615610"/>
                <a:chExt cx="831310" cy="719307"/>
              </a:xfrm>
            </p:grpSpPr>
            <p:sp>
              <p:nvSpPr>
                <p:cNvPr id="223" name="椭圆 222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3492808" y="8615610"/>
                  <a:ext cx="719306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3419487" y="8997582"/>
                  <a:ext cx="83131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2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4089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6481857" y="5686837"/>
              <a:ext cx="1054329" cy="598633"/>
              <a:chOff x="3892471" y="8615610"/>
              <a:chExt cx="1281807" cy="727792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4188191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3892471" y="8638694"/>
                <a:ext cx="1281807" cy="704708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0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5128958" y="5690326"/>
              <a:ext cx="784508" cy="591654"/>
              <a:chOff x="2247675" y="10306744"/>
              <a:chExt cx="953770" cy="719307"/>
            </a:xfrm>
          </p:grpSpPr>
          <p:grpSp>
            <p:nvGrpSpPr>
              <p:cNvPr id="229" name="组合 228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2247675" y="10306744"/>
                <a:ext cx="953770" cy="719307"/>
                <a:chOff x="3727212" y="8615610"/>
                <a:chExt cx="953770" cy="719307"/>
              </a:xfrm>
            </p:grpSpPr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3837180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3727212" y="8997582"/>
                  <a:ext cx="953770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0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18462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6954690F-AE5C-FC4B-86F9-D9D70B099AD9}"/>
                </a:ext>
              </a:extLst>
            </p:cNvPr>
            <p:cNvSpPr/>
            <p:nvPr/>
          </p:nvSpPr>
          <p:spPr>
            <a:xfrm>
              <a:off x="8239423" y="5705824"/>
              <a:ext cx="1054328" cy="57964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0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8443009" y="5690326"/>
              <a:ext cx="682791" cy="591654"/>
              <a:chOff x="3264997" y="10306744"/>
              <a:chExt cx="830106" cy="719307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3264997" y="10306744"/>
                <a:ext cx="830106" cy="719307"/>
                <a:chOff x="4744534" y="8615610"/>
                <a:chExt cx="830106" cy="719307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4793417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sz="1000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4744534" y="8997582"/>
                  <a:ext cx="830106" cy="29934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8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4702" y="10365856"/>
                <a:ext cx="392365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1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2436" y="4459768"/>
              <a:ext cx="247236" cy="225162"/>
            </a:xfrm>
            <a:prstGeom prst="rect">
              <a:avLst/>
            </a:prstGeom>
          </p:spPr>
        </p:pic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2449362" y="444577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6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6455" y="4982772"/>
              <a:ext cx="247236" cy="225162"/>
            </a:xfrm>
            <a:prstGeom prst="rect">
              <a:avLst/>
            </a:prstGeom>
          </p:spPr>
        </p:pic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7541896" y="496877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49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5784" y="4481622"/>
              <a:ext cx="247236" cy="225162"/>
            </a:xfrm>
            <a:prstGeom prst="rect">
              <a:avLst/>
            </a:prstGeom>
          </p:spPr>
        </p:pic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4585927" y="44676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0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2144172" y="4795854"/>
              <a:ext cx="128753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10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978484" y="4060580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0006832" y="4057548"/>
              <a:ext cx="81624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0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0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5" name="肘形连接符 254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888015" y="2130848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肘形连接符 255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757547" y="2130847"/>
              <a:ext cx="10446" cy="3780000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4964622" y="4123405"/>
              <a:ext cx="1059370" cy="826709"/>
              <a:chOff x="3501497" y="8554501"/>
              <a:chExt cx="1287936" cy="1005077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67408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59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96804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501497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Cloud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6456040" y="4581678"/>
              <a:ext cx="1059370" cy="826709"/>
              <a:chOff x="3821979" y="8554501"/>
              <a:chExt cx="1287936" cy="1005077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3994566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3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17285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821979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5" name="组合 264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8204982" y="4574177"/>
              <a:ext cx="1059370" cy="826709"/>
              <a:chOff x="4457724" y="8554501"/>
              <a:chExt cx="1287936" cy="1005077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4630312" y="8554501"/>
                <a:ext cx="1005076" cy="100507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sz="1000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67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5303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4457724" y="9078318"/>
                <a:ext cx="1287936" cy="2993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Field Edge</a:t>
                </a:r>
                <a:endParaRPr lang="en-HK" altLang="zh-CN" sz="100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7046337" y="3992949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4042889" y="3833879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9" y="3824771"/>
              <a:ext cx="0" cy="32400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4125384" y="3863613"/>
              <a:ext cx="117852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MQTT/HTTP/</a:t>
              </a:r>
              <a:r>
                <a:rPr kumimoji="1" lang="en-US" altLang="zh-CN" sz="900" dirty="0" err="1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CoAP</a:t>
              </a:r>
              <a:endParaRPr kumimoji="1" lang="zh-CN" altLang="en-US" sz="9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9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12394</TotalTime>
  <Words>2265</Words>
  <Application>Microsoft Office PowerPoint</Application>
  <PresentationFormat>宽屏</PresentationFormat>
  <Paragraphs>535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D-DIN</vt:lpstr>
      <vt:lpstr>Helvetica Neue Thin</vt:lpstr>
      <vt:lpstr>Hiragino Sans GB W3</vt:lpstr>
      <vt:lpstr>Noto Sans S Chinese Regular</vt:lpstr>
      <vt:lpstr>等线</vt:lpstr>
      <vt:lpstr>Microsoft YaHei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420</cp:revision>
  <dcterms:created xsi:type="dcterms:W3CDTF">2018-10-23T04:04:46Z</dcterms:created>
  <dcterms:modified xsi:type="dcterms:W3CDTF">2019-08-20T07:14:34Z</dcterms:modified>
</cp:coreProperties>
</file>