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12"/>
  </p:notesMasterIdLst>
  <p:handoutMasterIdLst>
    <p:handoutMasterId r:id="rId13"/>
  </p:handoutMasterIdLst>
  <p:sldIdLst>
    <p:sldId id="321" r:id="rId2"/>
    <p:sldId id="322" r:id="rId3"/>
    <p:sldId id="317" r:id="rId4"/>
    <p:sldId id="318" r:id="rId5"/>
    <p:sldId id="323" r:id="rId6"/>
    <p:sldId id="316" r:id="rId7"/>
    <p:sldId id="315" r:id="rId8"/>
    <p:sldId id="314" r:id="rId9"/>
    <p:sldId id="320" r:id="rId10"/>
    <p:sldId id="31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C57"/>
    <a:srgbClr val="737794"/>
    <a:srgbClr val="D8D9E7"/>
    <a:srgbClr val="0A6EFA"/>
    <a:srgbClr val="A2A5BC"/>
    <a:srgbClr val="5E6280"/>
    <a:srgbClr val="F5F5FB"/>
    <a:srgbClr val="BCBDD1"/>
    <a:srgbClr val="D8D9E6"/>
    <a:srgbClr val="393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30" autoAdjust="0"/>
    <p:restoredTop sz="86420" autoAdjust="0"/>
  </p:normalViewPr>
  <p:slideViewPr>
    <p:cSldViewPr snapToGrid="0" snapToObjects="1">
      <p:cViewPr varScale="1">
        <p:scale>
          <a:sx n="85" d="100"/>
          <a:sy n="85" d="100"/>
        </p:scale>
        <p:origin x="51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0E4066B-8C54-9C48-B856-A480DA9F29EC}"/>
              </a:ext>
            </a:extLst>
          </p:cNvPr>
          <p:cNvGrpSpPr/>
          <p:nvPr/>
        </p:nvGrpSpPr>
        <p:grpSpPr>
          <a:xfrm>
            <a:off x="-1489324" y="1241343"/>
            <a:ext cx="13809400" cy="3671671"/>
            <a:chOff x="1323148" y="1213634"/>
            <a:chExt cx="13809400" cy="3671671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88A1D47-2A6C-E44F-8BAC-0664C98ECD6C}"/>
                </a:ext>
              </a:extLst>
            </p:cNvPr>
            <p:cNvGrpSpPr/>
            <p:nvPr/>
          </p:nvGrpSpPr>
          <p:grpSpPr>
            <a:xfrm>
              <a:off x="1323148" y="1213634"/>
              <a:ext cx="13809400" cy="3671671"/>
              <a:chOff x="1323148" y="1213634"/>
              <a:chExt cx="13809400" cy="367167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F5171BA-B226-8648-A6A4-D3E51AA3C96E}"/>
                  </a:ext>
                </a:extLst>
              </p:cNvPr>
              <p:cNvSpPr/>
              <p:nvPr/>
            </p:nvSpPr>
            <p:spPr>
              <a:xfrm>
                <a:off x="1323148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637BA5B-C8DD-EB46-80E5-DA825547D731}"/>
                  </a:ext>
                </a:extLst>
              </p:cNvPr>
              <p:cNvSpPr txBox="1"/>
              <p:nvPr/>
            </p:nvSpPr>
            <p:spPr>
              <a:xfrm>
                <a:off x="1581779" y="2676147"/>
                <a:ext cx="152456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b="1" dirty="0">
                    <a:solidFill>
                      <a:srgbClr val="383C57"/>
                    </a:solidFill>
                    <a:latin typeface="Helvetica" pitchFamily="2" charset="0"/>
                  </a:rPr>
                  <a:t>Subdevice</a:t>
                </a:r>
                <a:endParaRPr kumimoji="1" lang="zh-CN" altLang="en-US" sz="1100" b="1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AFBEEBA-8DFE-5240-8376-14E4029185A5}"/>
                  </a:ext>
                </a:extLst>
              </p:cNvPr>
              <p:cNvSpPr txBox="1"/>
              <p:nvPr/>
            </p:nvSpPr>
            <p:spPr>
              <a:xfrm>
                <a:off x="1323148" y="2955617"/>
                <a:ext cx="20418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50" dirty="0">
                    <a:solidFill>
                      <a:srgbClr val="737794"/>
                    </a:solidFill>
                  </a:rPr>
                  <a:t>Without credential burned in the firmware</a:t>
                </a:r>
                <a:endParaRPr kumimoji="1" lang="zh-CN" altLang="en-US" sz="1050" dirty="0">
                  <a:solidFill>
                    <a:srgbClr val="737794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637B7C5-64A5-274B-8067-5479D050439E}"/>
                  </a:ext>
                </a:extLst>
              </p:cNvPr>
              <p:cNvSpPr/>
              <p:nvPr/>
            </p:nvSpPr>
            <p:spPr>
              <a:xfrm>
                <a:off x="4266387" y="1214901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AC7E7E7-641E-574A-A509-DAAB85C0D58A}"/>
                  </a:ext>
                </a:extLst>
              </p:cNvPr>
              <p:cNvSpPr txBox="1"/>
              <p:nvPr/>
            </p:nvSpPr>
            <p:spPr>
              <a:xfrm>
                <a:off x="4380962" y="1472406"/>
                <a:ext cx="183265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b="1" dirty="0">
                    <a:solidFill>
                      <a:srgbClr val="383C57"/>
                    </a:solidFill>
                    <a:latin typeface="Helvetica" pitchFamily="2" charset="0"/>
                  </a:rPr>
                  <a:t>Gateway Device</a:t>
                </a:r>
              </a:p>
              <a:p>
                <a:pPr algn="ctr"/>
                <a:r>
                  <a:rPr kumimoji="1" lang="en-US" altLang="zh-CN" sz="1100" b="1" dirty="0">
                    <a:solidFill>
                      <a:srgbClr val="383C57"/>
                    </a:solidFill>
                    <a:latin typeface="Helvetica" pitchFamily="2" charset="0"/>
                  </a:rPr>
                  <a:t>Edge</a:t>
                </a:r>
                <a:endParaRPr kumimoji="1" lang="zh-CN" altLang="en-US" sz="1100" b="1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802AE65-7A13-6B4D-86CB-19A57B9B90D6}"/>
                  </a:ext>
                </a:extLst>
              </p:cNvPr>
              <p:cNvSpPr/>
              <p:nvPr/>
            </p:nvSpPr>
            <p:spPr>
              <a:xfrm>
                <a:off x="4266387" y="371538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D75CEC-9E01-E54C-9CAE-B2EE7E300EEB}"/>
                  </a:ext>
                </a:extLst>
              </p:cNvPr>
              <p:cNvSpPr txBox="1"/>
              <p:nvPr/>
            </p:nvSpPr>
            <p:spPr>
              <a:xfrm>
                <a:off x="4336150" y="3957772"/>
                <a:ext cx="193576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b="1" dirty="0">
                    <a:solidFill>
                      <a:srgbClr val="383C57"/>
                    </a:solidFill>
                    <a:latin typeface="Helvetica" pitchFamily="2" charset="0"/>
                  </a:rPr>
                  <a:t>Gateway Device</a:t>
                </a:r>
              </a:p>
              <a:p>
                <a:pPr algn="ctr"/>
                <a:r>
                  <a:rPr kumimoji="1" lang="en-US" altLang="zh-CN" sz="1100" b="1" dirty="0">
                    <a:solidFill>
                      <a:srgbClr val="383C57"/>
                    </a:solidFill>
                    <a:latin typeface="Helvetica" pitchFamily="2" charset="0"/>
                  </a:rPr>
                  <a:t>Edge</a:t>
                </a:r>
                <a:r>
                  <a:rPr kumimoji="1" lang="zh-CN" altLang="en-US" sz="1100" b="1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</a:p>
            </p:txBody>
          </p:sp>
          <p:cxnSp>
            <p:nvCxnSpPr>
              <p:cNvPr id="17" name="肘形连接符 16">
                <a:extLst>
                  <a:ext uri="{FF2B5EF4-FFF2-40B4-BE49-F238E27FC236}">
                    <a16:creationId xmlns:a16="http://schemas.microsoft.com/office/drawing/2014/main" id="{BAC338D6-BF56-454D-BB33-164A9793E830}"/>
                  </a:ext>
                </a:extLst>
              </p:cNvPr>
              <p:cNvCxnSpPr>
                <a:stCxn id="7" idx="2"/>
                <a:endCxn id="15" idx="1"/>
              </p:cNvCxnSpPr>
              <p:nvPr/>
            </p:nvCxnSpPr>
            <p:spPr>
              <a:xfrm rot="16200000" flipH="1">
                <a:off x="2884061" y="310338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肘形连接符 17">
                <a:extLst>
                  <a:ext uri="{FF2B5EF4-FFF2-40B4-BE49-F238E27FC236}">
                    <a16:creationId xmlns:a16="http://schemas.microsoft.com/office/drawing/2014/main" id="{FF7921ED-69D7-B24D-96C2-38E219EDC59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84060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5D0924C-2285-BF42-B9FA-D6B951B9E9CD}"/>
                  </a:ext>
                </a:extLst>
              </p:cNvPr>
              <p:cNvSpPr txBox="1"/>
              <p:nvPr/>
            </p:nvSpPr>
            <p:spPr>
              <a:xfrm>
                <a:off x="2275347" y="1230302"/>
                <a:ext cx="195133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5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Sub-device </a:t>
                </a:r>
                <a:r>
                  <a:rPr kumimoji="1" lang="en-US" altLang="zh-CN" sz="105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not registered in the cloud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5B4F6F-474F-FA44-A126-CDBAD2FE5C61}"/>
                  </a:ext>
                </a:extLst>
              </p:cNvPr>
              <p:cNvSpPr txBox="1"/>
              <p:nvPr/>
            </p:nvSpPr>
            <p:spPr>
              <a:xfrm>
                <a:off x="2287955" y="4250846"/>
                <a:ext cx="200552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5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Sub-device </a:t>
                </a:r>
                <a:r>
                  <a:rPr kumimoji="1" lang="en-US" altLang="zh-CN" sz="105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registered in the cloud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AADB4FD-5F59-C24C-A283-4800B6A36296}"/>
                  </a:ext>
                </a:extLst>
              </p:cNvPr>
              <p:cNvSpPr/>
              <p:nvPr/>
            </p:nvSpPr>
            <p:spPr>
              <a:xfrm>
                <a:off x="7209626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78A7E70-61D5-9E46-8F17-FFE5D36EE190}"/>
                  </a:ext>
                </a:extLst>
              </p:cNvPr>
              <p:cNvSpPr txBox="1"/>
              <p:nvPr/>
            </p:nvSpPr>
            <p:spPr>
              <a:xfrm>
                <a:off x="7559866" y="2791053"/>
                <a:ext cx="13413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b="1" dirty="0">
                    <a:solidFill>
                      <a:srgbClr val="383C57"/>
                    </a:solidFill>
                    <a:latin typeface="Helvetica" pitchFamily="2" charset="0"/>
                  </a:rPr>
                  <a:t>Add Topology</a:t>
                </a:r>
                <a:endParaRPr kumimoji="1" lang="zh-CN" altLang="en-US" sz="1100" b="1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23" name="肘形连接符 22">
                <a:extLst>
                  <a:ext uri="{FF2B5EF4-FFF2-40B4-BE49-F238E27FC236}">
                    <a16:creationId xmlns:a16="http://schemas.microsoft.com/office/drawing/2014/main" id="{9F8FBEEE-5DB2-114D-AD6B-E61492FAAA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019945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肘形连接符 23">
                <a:extLst>
                  <a:ext uri="{FF2B5EF4-FFF2-40B4-BE49-F238E27FC236}">
                    <a16:creationId xmlns:a16="http://schemas.microsoft.com/office/drawing/2014/main" id="{047C2779-B62C-EE4D-9187-B9A2B9407E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14539" y="310338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88823B9-00D7-304C-A8D8-DC721DE2852D}"/>
                  </a:ext>
                </a:extLst>
              </p:cNvPr>
              <p:cNvSpPr/>
              <p:nvPr/>
            </p:nvSpPr>
            <p:spPr>
              <a:xfrm>
                <a:off x="10150174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A56BA85-98E3-BA41-9E0E-6FC995865881}"/>
                  </a:ext>
                </a:extLst>
              </p:cNvPr>
              <p:cNvSpPr txBox="1"/>
              <p:nvPr/>
            </p:nvSpPr>
            <p:spPr>
              <a:xfrm>
                <a:off x="10500414" y="2791053"/>
                <a:ext cx="13413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b="1" dirty="0">
                    <a:solidFill>
                      <a:srgbClr val="383C57"/>
                    </a:solidFill>
                    <a:latin typeface="Helvetica" pitchFamily="2" charset="0"/>
                  </a:rPr>
                  <a:t>Device Login</a:t>
                </a:r>
                <a:endParaRPr kumimoji="1" lang="zh-CN" altLang="en-US" sz="1100" b="1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305F50B7-9617-B249-97FA-D143BDDA1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1957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39C99F8-EFD4-9048-85C7-94A13240B660}"/>
                  </a:ext>
                </a:extLst>
              </p:cNvPr>
              <p:cNvSpPr/>
              <p:nvPr/>
            </p:nvSpPr>
            <p:spPr>
              <a:xfrm>
                <a:off x="13090722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F2A6F2A-A769-5F4E-A116-0AD71A31F4B3}"/>
                  </a:ext>
                </a:extLst>
              </p:cNvPr>
              <p:cNvSpPr txBox="1"/>
              <p:nvPr/>
            </p:nvSpPr>
            <p:spPr>
              <a:xfrm>
                <a:off x="13440962" y="2791053"/>
                <a:ext cx="134134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b="1" dirty="0">
                    <a:solidFill>
                      <a:srgbClr val="383C57"/>
                    </a:solidFill>
                    <a:latin typeface="Helvetica" pitchFamily="2" charset="0"/>
                  </a:rPr>
                  <a:t>Data Send Telemetries</a:t>
                </a:r>
                <a:endParaRPr kumimoji="1" lang="zh-CN" altLang="en-US" sz="1100" b="1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F46E6695-4C0B-0649-8B8E-DBCBCAD98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92505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618B4CE-4D1A-EA4A-9EED-3056A2FC707C}"/>
                  </a:ext>
                </a:extLst>
              </p:cNvPr>
              <p:cNvSpPr txBox="1"/>
              <p:nvPr/>
            </p:nvSpPr>
            <p:spPr>
              <a:xfrm>
                <a:off x="6387296" y="1213634"/>
                <a:ext cx="28641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50" dirty="0">
                    <a:solidFill>
                      <a:srgbClr val="737794"/>
                    </a:solidFill>
                  </a:rPr>
                  <a:t>Calls REST API for dynamic sub device registration and obtains </a:t>
                </a:r>
                <a:r>
                  <a:rPr kumimoji="1" lang="en-US" altLang="zh-CN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device triple</a:t>
                </a: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40327EC-0A5E-3D44-9AFD-A06C252FD733}"/>
                  </a:ext>
                </a:extLst>
              </p:cNvPr>
              <p:cNvSpPr txBox="1"/>
              <p:nvPr/>
            </p:nvSpPr>
            <p:spPr>
              <a:xfrm>
                <a:off x="6387296" y="3700549"/>
                <a:ext cx="187743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50" dirty="0">
                    <a:solidFill>
                      <a:srgbClr val="737794"/>
                    </a:solidFill>
                  </a:rPr>
                  <a:t>Edge with </a:t>
                </a:r>
                <a:r>
                  <a:rPr kumimoji="1" lang="en-US" altLang="zh-CN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device triple </a:t>
                </a:r>
                <a:r>
                  <a:rPr kumimoji="1" lang="en-US" altLang="zh-CN" sz="1050" dirty="0">
                    <a:solidFill>
                      <a:srgbClr val="737794"/>
                    </a:solidFill>
                  </a:rPr>
                  <a:t>burned in the firmware</a:t>
                </a: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26A7061-A2D7-9846-9A3F-5ED3ACBA1926}"/>
                  </a:ext>
                </a:extLst>
              </p:cNvPr>
              <p:cNvSpPr txBox="1"/>
              <p:nvPr/>
            </p:nvSpPr>
            <p:spPr>
              <a:xfrm>
                <a:off x="6387296" y="4308224"/>
                <a:ext cx="1877436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50" dirty="0">
                    <a:solidFill>
                      <a:srgbClr val="737794"/>
                    </a:solidFill>
                  </a:rPr>
                  <a:t>Subdevice logs in to cloud through edge and presents </a:t>
                </a:r>
                <a:r>
                  <a:rPr kumimoji="1" lang="en-US" altLang="zh-CN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device triple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BE48421-41A8-2A49-A804-5DAD7FA24E69}"/>
                  </a:ext>
                </a:extLst>
              </p:cNvPr>
              <p:cNvSpPr/>
              <p:nvPr/>
            </p:nvSpPr>
            <p:spPr>
              <a:xfrm>
                <a:off x="2344060" y="1670633"/>
                <a:ext cx="1922327" cy="5770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1050" dirty="0">
                    <a:solidFill>
                      <a:srgbClr val="737794"/>
                    </a:solidFill>
                  </a:rPr>
                  <a:t>Edge burned with SA, edge</a:t>
                </a:r>
                <a:r>
                  <a:rPr kumimoji="1" lang="zh-CN" altLang="en-US" sz="1050" dirty="0">
                    <a:solidFill>
                      <a:srgbClr val="737794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rgbClr val="737794"/>
                    </a:solidFill>
                  </a:rPr>
                  <a:t>device </a:t>
                </a:r>
                <a:r>
                  <a:rPr kumimoji="1" lang="en-US" altLang="zh-CN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productKey</a:t>
                </a:r>
                <a:r>
                  <a:rPr kumimoji="1" lang="en-US" altLang="zh-CN" sz="1050" dirty="0">
                    <a:solidFill>
                      <a:srgbClr val="BCBDD0"/>
                    </a:solidFill>
                  </a:rPr>
                  <a:t>, </a:t>
                </a:r>
                <a:r>
                  <a:rPr kumimoji="1" lang="en-US" altLang="zh-CN" sz="1050" dirty="0">
                    <a:solidFill>
                      <a:srgbClr val="737794"/>
                    </a:solidFill>
                  </a:rPr>
                  <a:t>and subdevice </a:t>
                </a:r>
                <a:r>
                  <a:rPr kumimoji="1" lang="en-US" altLang="zh-CN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productKey</a:t>
                </a:r>
                <a:endParaRPr kumimoji="1" lang="zh-CN" altLang="en-US" sz="105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3F1E5CF-94F3-F748-990C-B27027C31DC7}"/>
                  </a:ext>
                </a:extLst>
              </p:cNvPr>
              <p:cNvSpPr txBox="1"/>
              <p:nvPr/>
            </p:nvSpPr>
            <p:spPr>
              <a:xfrm>
                <a:off x="6387296" y="1700731"/>
                <a:ext cx="1713156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50" dirty="0">
                    <a:solidFill>
                      <a:srgbClr val="737794"/>
                    </a:solidFill>
                  </a:rPr>
                  <a:t>Subdevice logs in to cloud through edge and presents </a:t>
                </a:r>
                <a:r>
                  <a:rPr kumimoji="1" lang="en-US" altLang="zh-CN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device triple</a:t>
                </a:r>
              </a:p>
            </p:txBody>
          </p:sp>
        </p:grpSp>
        <p:pic>
          <p:nvPicPr>
            <p:cNvPr id="33" name="图形 32">
              <a:extLst>
                <a:ext uri="{FF2B5EF4-FFF2-40B4-BE49-F238E27FC236}">
                  <a16:creationId xmlns:a16="http://schemas.microsoft.com/office/drawing/2014/main" id="{6360128A-B859-8B41-98B2-9C9B63DC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917612" y="1391097"/>
              <a:ext cx="300579" cy="273742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9D8EB82-834E-6245-ABBC-D1E84B3C88E2}"/>
                </a:ext>
              </a:extLst>
            </p:cNvPr>
            <p:cNvSpPr txBox="1"/>
            <p:nvPr/>
          </p:nvSpPr>
          <p:spPr>
            <a:xfrm>
              <a:off x="1863452" y="1380507"/>
              <a:ext cx="3674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737794"/>
                  </a:solidFill>
                </a:rPr>
                <a:t>1.1</a:t>
              </a:r>
              <a:endParaRPr kumimoji="1" lang="zh-CN" altLang="en-US" sz="1050" dirty="0">
                <a:solidFill>
                  <a:srgbClr val="737794"/>
                </a:solidFill>
              </a:endParaRPr>
            </a:p>
          </p:txBody>
        </p:sp>
        <p:pic>
          <p:nvPicPr>
            <p:cNvPr id="39" name="图形 38">
              <a:extLst>
                <a:ext uri="{FF2B5EF4-FFF2-40B4-BE49-F238E27FC236}">
                  <a16:creationId xmlns:a16="http://schemas.microsoft.com/office/drawing/2014/main" id="{B5039B09-FEF2-C24B-B356-452067DB2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917612" y="4277759"/>
              <a:ext cx="300579" cy="273742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BF7447A-263E-7B49-8474-104CF5918A01}"/>
                </a:ext>
              </a:extLst>
            </p:cNvPr>
            <p:cNvSpPr txBox="1"/>
            <p:nvPr/>
          </p:nvSpPr>
          <p:spPr>
            <a:xfrm>
              <a:off x="1863452" y="4267169"/>
              <a:ext cx="3674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737794"/>
                  </a:solidFill>
                </a:rPr>
                <a:t>1.2</a:t>
              </a:r>
              <a:endParaRPr kumimoji="1" lang="zh-CN" altLang="en-US" sz="1050" dirty="0">
                <a:solidFill>
                  <a:srgbClr val="737794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45685" y="87360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overview_device_connection_2_0_v3_1.png</a:t>
            </a:r>
          </a:p>
        </p:txBody>
      </p:sp>
    </p:spTree>
    <p:extLst>
      <p:ext uri="{BB962C8B-B14F-4D97-AF65-F5344CB8AC3E}">
        <p14:creationId xmlns:p14="http://schemas.microsoft.com/office/powerpoint/2010/main" val="149264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02A88F78-3F74-BC4A-8969-EF03982F4114}"/>
              </a:ext>
            </a:extLst>
          </p:cNvPr>
          <p:cNvGrpSpPr/>
          <p:nvPr/>
        </p:nvGrpSpPr>
        <p:grpSpPr>
          <a:xfrm>
            <a:off x="1323148" y="862768"/>
            <a:ext cx="13809400" cy="3907121"/>
            <a:chOff x="1323148" y="862768"/>
            <a:chExt cx="13809400" cy="390712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8EFECE0-8573-AE49-BF35-BC9FD4BA5010}"/>
                </a:ext>
              </a:extLst>
            </p:cNvPr>
            <p:cNvSpPr/>
            <p:nvPr/>
          </p:nvSpPr>
          <p:spPr>
            <a:xfrm>
              <a:off x="1323148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94BBE5-8FEA-CF42-825C-68D7DB317C03}"/>
                </a:ext>
              </a:extLst>
            </p:cNvPr>
            <p:cNvSpPr txBox="1"/>
            <p:nvPr/>
          </p:nvSpPr>
          <p:spPr>
            <a:xfrm>
              <a:off x="1581779" y="2800288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Sub Device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F3C22C3-C59B-9E43-951B-9786C870F471}"/>
                </a:ext>
              </a:extLst>
            </p:cNvPr>
            <p:cNvSpPr txBox="1"/>
            <p:nvPr/>
          </p:nvSpPr>
          <p:spPr>
            <a:xfrm>
              <a:off x="1405342" y="3079758"/>
              <a:ext cx="19239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Without credential burned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467B16A-44F6-5A42-A04D-2DB9522AE304}"/>
                </a:ext>
              </a:extLst>
            </p:cNvPr>
            <p:cNvSpPr/>
            <p:nvPr/>
          </p:nvSpPr>
          <p:spPr>
            <a:xfrm>
              <a:off x="4266387" y="121490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BF3E3FE-D88D-DF40-AF33-65DAD5E33505}"/>
                </a:ext>
              </a:extLst>
            </p:cNvPr>
            <p:cNvSpPr txBox="1"/>
            <p:nvPr/>
          </p:nvSpPr>
          <p:spPr>
            <a:xfrm>
              <a:off x="4266387" y="1472406"/>
              <a:ext cx="2041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Gateway Device</a:t>
              </a:r>
            </a:p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IoT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edge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032538D-5299-B44F-B9AE-9A348E50D664}"/>
                </a:ext>
              </a:extLst>
            </p:cNvPr>
            <p:cNvSpPr/>
            <p:nvPr/>
          </p:nvSpPr>
          <p:spPr>
            <a:xfrm>
              <a:off x="4266387" y="37153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66D2E31-7125-E649-9976-65B960F2E573}"/>
                </a:ext>
              </a:extLst>
            </p:cNvPr>
            <p:cNvSpPr txBox="1"/>
            <p:nvPr/>
          </p:nvSpPr>
          <p:spPr>
            <a:xfrm>
              <a:off x="4266387" y="3957772"/>
              <a:ext cx="2041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Gateway Device</a:t>
              </a:r>
            </a:p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Edge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logger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cxnSp>
          <p:nvCxnSpPr>
            <p:cNvPr id="20" name="肘形连接符 19">
              <a:extLst>
                <a:ext uri="{FF2B5EF4-FFF2-40B4-BE49-F238E27FC236}">
                  <a16:creationId xmlns:a16="http://schemas.microsoft.com/office/drawing/2014/main" id="{989AA595-37EF-5B4F-A197-9F4547934F59}"/>
                </a:ext>
              </a:extLst>
            </p:cNvPr>
            <p:cNvCxnSpPr>
              <a:stCxn id="6" idx="2"/>
              <a:endCxn id="17" idx="1"/>
            </p:cNvCxnSpPr>
            <p:nvPr/>
          </p:nvCxnSpPr>
          <p:spPr>
            <a:xfrm rot="16200000" flipH="1">
              <a:off x="2884061" y="310338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>
              <a:extLst>
                <a:ext uri="{FF2B5EF4-FFF2-40B4-BE49-F238E27FC236}">
                  <a16:creationId xmlns:a16="http://schemas.microsoft.com/office/drawing/2014/main" id="{4163D847-8BF1-BF4A-B97F-4D44A8FD467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84060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F7179DE-72E2-BC42-B0C3-3264D2638C7A}"/>
                </a:ext>
              </a:extLst>
            </p:cNvPr>
            <p:cNvSpPr txBox="1"/>
            <p:nvPr/>
          </p:nvSpPr>
          <p:spPr>
            <a:xfrm>
              <a:off x="2344059" y="862768"/>
              <a:ext cx="192232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100" dirty="0">
                  <a:solidFill>
                    <a:srgbClr val="BCBDD0"/>
                  </a:solidFill>
                </a:rPr>
                <a:t>Enable dynamic activation for the product that the sub device belongs to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100" dirty="0">
                  <a:solidFill>
                    <a:srgbClr val="BCBDD0"/>
                  </a:solidFill>
                </a:rPr>
                <a:t>Edge burned with SA</a:t>
              </a:r>
              <a:endParaRPr kumimoji="1" lang="zh-CN" altLang="en-US" sz="1100" dirty="0">
                <a:solidFill>
                  <a:srgbClr val="BCBDD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A3C4F0E-CC9C-764B-B13E-40F70EE1AA25}"/>
                </a:ext>
              </a:extLst>
            </p:cNvPr>
            <p:cNvSpPr txBox="1"/>
            <p:nvPr/>
          </p:nvSpPr>
          <p:spPr>
            <a:xfrm>
              <a:off x="2149316" y="4266088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子设备已在平台预注册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CB49FDD-1299-BA47-BC24-87D7F2D9816A}"/>
                </a:ext>
              </a:extLst>
            </p:cNvPr>
            <p:cNvSpPr/>
            <p:nvPr/>
          </p:nvSpPr>
          <p:spPr>
            <a:xfrm>
              <a:off x="7209626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5E3BCDD-133A-534B-8D7A-5668AD08AE95}"/>
                </a:ext>
              </a:extLst>
            </p:cNvPr>
            <p:cNvSpPr txBox="1"/>
            <p:nvPr/>
          </p:nvSpPr>
          <p:spPr>
            <a:xfrm>
              <a:off x="7559866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Add Topology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cxnSp>
          <p:nvCxnSpPr>
            <p:cNvPr id="27" name="肘形连接符 26">
              <a:extLst>
                <a:ext uri="{FF2B5EF4-FFF2-40B4-BE49-F238E27FC236}">
                  <a16:creationId xmlns:a16="http://schemas.microsoft.com/office/drawing/2014/main" id="{48793944-05E2-D045-9E6F-0FFA36D41A3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19945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>
              <a:extLst>
                <a:ext uri="{FF2B5EF4-FFF2-40B4-BE49-F238E27FC236}">
                  <a16:creationId xmlns:a16="http://schemas.microsoft.com/office/drawing/2014/main" id="{BFD6A25D-0F92-3047-8AE0-9679BD3C6D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14539" y="310338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E7DC86D-9065-984E-B276-DB3A6244A688}"/>
                </a:ext>
              </a:extLst>
            </p:cNvPr>
            <p:cNvSpPr/>
            <p:nvPr/>
          </p:nvSpPr>
          <p:spPr>
            <a:xfrm>
              <a:off x="10150174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09BF7FA-E432-3F48-9E8B-2C4175C8158D}"/>
                </a:ext>
              </a:extLst>
            </p:cNvPr>
            <p:cNvSpPr txBox="1"/>
            <p:nvPr/>
          </p:nvSpPr>
          <p:spPr>
            <a:xfrm>
              <a:off x="10500414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Device Login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273113E4-6D86-0447-8A1F-21BF90BDFB3E}"/>
                </a:ext>
              </a:extLst>
            </p:cNvPr>
            <p:cNvCxnSpPr>
              <a:cxnSpLocks/>
            </p:cNvCxnSpPr>
            <p:nvPr/>
          </p:nvCxnSpPr>
          <p:spPr>
            <a:xfrm>
              <a:off x="9451957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DA02923-AEC8-7344-9574-5D9EEB34BA41}"/>
                </a:ext>
              </a:extLst>
            </p:cNvPr>
            <p:cNvSpPr/>
            <p:nvPr/>
          </p:nvSpPr>
          <p:spPr>
            <a:xfrm>
              <a:off x="13090722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ABD66C2-2BE4-0449-ACE8-300EFF02530B}"/>
                </a:ext>
              </a:extLst>
            </p:cNvPr>
            <p:cNvSpPr txBox="1"/>
            <p:nvPr/>
          </p:nvSpPr>
          <p:spPr>
            <a:xfrm>
              <a:off x="13090722" y="2791053"/>
              <a:ext cx="2041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Device Send Telemetries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A2B3DC0D-5350-1146-95F7-418DF6277015}"/>
                </a:ext>
              </a:extLst>
            </p:cNvPr>
            <p:cNvCxnSpPr>
              <a:cxnSpLocks/>
            </p:cNvCxnSpPr>
            <p:nvPr/>
          </p:nvCxnSpPr>
          <p:spPr>
            <a:xfrm>
              <a:off x="12392505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6701EE5-0BC9-2642-B5C8-69A92933EDCD}"/>
                </a:ext>
              </a:extLst>
            </p:cNvPr>
            <p:cNvSpPr txBox="1"/>
            <p:nvPr/>
          </p:nvSpPr>
          <p:spPr>
            <a:xfrm>
              <a:off x="6479945" y="1398773"/>
              <a:ext cx="25619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网关已提前拿到子设备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Product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信息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F229FE4-1F21-194D-AEC1-C736BD731E19}"/>
                </a:ext>
              </a:extLst>
            </p:cNvPr>
            <p:cNvSpPr txBox="1"/>
            <p:nvPr/>
          </p:nvSpPr>
          <p:spPr>
            <a:xfrm>
              <a:off x="6565549" y="3757717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网关已提前拿到子设备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三元组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9882ECA-2A1C-9443-8989-2A348CE133CD}"/>
                </a:ext>
              </a:extLst>
            </p:cNvPr>
            <p:cNvSpPr txBox="1"/>
            <p:nvPr/>
          </p:nvSpPr>
          <p:spPr>
            <a:xfrm>
              <a:off x="6484892" y="1785974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使用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http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接口动态注册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AEA4F0A-B342-A946-93E6-D918C5AA8299}"/>
                </a:ext>
              </a:extLst>
            </p:cNvPr>
            <p:cNvSpPr txBox="1"/>
            <p:nvPr/>
          </p:nvSpPr>
          <p:spPr>
            <a:xfrm>
              <a:off x="6565549" y="430822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子设备经由网关代理上线，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上线前会添加拓扑结构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1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6FB0F41-F242-3A45-89B8-6C81105F418C}"/>
              </a:ext>
            </a:extLst>
          </p:cNvPr>
          <p:cNvGrpSpPr/>
          <p:nvPr/>
        </p:nvGrpSpPr>
        <p:grpSpPr>
          <a:xfrm>
            <a:off x="662238" y="1046523"/>
            <a:ext cx="10904729" cy="3974939"/>
            <a:chOff x="1287271" y="880402"/>
            <a:chExt cx="10904729" cy="3974939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59A88012-526F-ED49-8DEE-F7518C7CF2C7}"/>
                </a:ext>
              </a:extLst>
            </p:cNvPr>
            <p:cNvGrpSpPr/>
            <p:nvPr/>
          </p:nvGrpSpPr>
          <p:grpSpPr>
            <a:xfrm>
              <a:off x="1287271" y="880402"/>
              <a:ext cx="10904729" cy="3974939"/>
              <a:chOff x="1287271" y="880402"/>
              <a:chExt cx="10904729" cy="3974939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3FAA0CF-D1E7-F046-99FE-2CE381064E65}"/>
                  </a:ext>
                </a:extLst>
              </p:cNvPr>
              <p:cNvSpPr/>
              <p:nvPr/>
            </p:nvSpPr>
            <p:spPr>
              <a:xfrm>
                <a:off x="1323148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C55932-01C0-F541-BB14-DE73326C431C}"/>
                  </a:ext>
                </a:extLst>
              </p:cNvPr>
              <p:cNvSpPr txBox="1"/>
              <p:nvPr/>
            </p:nvSpPr>
            <p:spPr>
              <a:xfrm>
                <a:off x="1303529" y="2511329"/>
                <a:ext cx="20554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b="1" dirty="0">
                    <a:solidFill>
                      <a:srgbClr val="383C57"/>
                    </a:solidFill>
                    <a:latin typeface="Helvetica" pitchFamily="2" charset="0"/>
                  </a:rPr>
                  <a:t>Directly Connected Device</a:t>
                </a:r>
                <a:endParaRPr kumimoji="1" lang="zh-CN" altLang="en-US" sz="1100" b="1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BF433C-37E1-1F49-93C4-D1253C58C7DD}"/>
                  </a:ext>
                </a:extLst>
              </p:cNvPr>
              <p:cNvSpPr txBox="1"/>
              <p:nvPr/>
            </p:nvSpPr>
            <p:spPr>
              <a:xfrm>
                <a:off x="1287271" y="3000021"/>
                <a:ext cx="20650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00" dirty="0">
                    <a:solidFill>
                      <a:srgbClr val="737794"/>
                    </a:solidFill>
                  </a:rPr>
                  <a:t>With product credentials burned in the firmware</a:t>
                </a:r>
                <a:endParaRPr kumimoji="1" lang="zh-CN" altLang="en-US" sz="1000" dirty="0">
                  <a:solidFill>
                    <a:srgbClr val="737794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14CBEB3-E0F3-A74A-AD05-B3DAAA509A8C}"/>
                  </a:ext>
                </a:extLst>
              </p:cNvPr>
              <p:cNvSpPr/>
              <p:nvPr/>
            </p:nvSpPr>
            <p:spPr>
              <a:xfrm>
                <a:off x="4266387" y="1214901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7B0B654-1BAB-F247-857E-89AC3CAD4F7E}"/>
                  </a:ext>
                </a:extLst>
              </p:cNvPr>
              <p:cNvSpPr txBox="1"/>
              <p:nvPr/>
            </p:nvSpPr>
            <p:spPr>
              <a:xfrm>
                <a:off x="4303027" y="1436209"/>
                <a:ext cx="198368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b="1" dirty="0">
                    <a:solidFill>
                      <a:srgbClr val="383C57"/>
                    </a:solidFill>
                    <a:latin typeface="Helvetica" pitchFamily="2" charset="0"/>
                  </a:rPr>
                  <a:t>Device Dynamically Activated</a:t>
                </a:r>
                <a:endParaRPr kumimoji="1" lang="zh-CN" altLang="en-US" sz="1100" b="1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15" name="肘形连接符 14">
                <a:extLst>
                  <a:ext uri="{FF2B5EF4-FFF2-40B4-BE49-F238E27FC236}">
                    <a16:creationId xmlns:a16="http://schemas.microsoft.com/office/drawing/2014/main" id="{D227F402-EB36-5245-B49A-72A1A0A2E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84060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A5FEA74-6071-424C-99AF-B348D4FD6E1E}"/>
                  </a:ext>
                </a:extLst>
              </p:cNvPr>
              <p:cNvSpPr txBox="1"/>
              <p:nvPr/>
            </p:nvSpPr>
            <p:spPr>
              <a:xfrm>
                <a:off x="2296401" y="880402"/>
                <a:ext cx="183919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kumimoji="1" lang="en-US" altLang="zh-CN" sz="1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Device registered in the cloud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kumimoji="1" lang="en-US" altLang="zh-CN" sz="1000" dirty="0">
                    <a:solidFill>
                      <a:srgbClr val="737794"/>
                    </a:solidFill>
                  </a:rPr>
                  <a:t>Product</a:t>
                </a:r>
                <a:r>
                  <a:rPr kumimoji="1" lang="zh-CN" altLang="en-US" sz="1000" dirty="0">
                    <a:solidFill>
                      <a:srgbClr val="737794"/>
                    </a:solidFill>
                  </a:rPr>
                  <a:t> </a:t>
                </a:r>
                <a:r>
                  <a:rPr kumimoji="1" lang="en-US" altLang="zh-CN" sz="1000" dirty="0">
                    <a:solidFill>
                      <a:srgbClr val="737794"/>
                    </a:solidFill>
                  </a:rPr>
                  <a:t>has dynamic activation enabled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BA19DBD-BBCB-7941-9E2E-6D2E4030E19C}"/>
                  </a:ext>
                </a:extLst>
              </p:cNvPr>
              <p:cNvSpPr/>
              <p:nvPr/>
            </p:nvSpPr>
            <p:spPr>
              <a:xfrm>
                <a:off x="7209626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551879D-A39D-EC4D-B6CD-CB9344D2D7B7}"/>
                  </a:ext>
                </a:extLst>
              </p:cNvPr>
              <p:cNvSpPr txBox="1"/>
              <p:nvPr/>
            </p:nvSpPr>
            <p:spPr>
              <a:xfrm>
                <a:off x="7559866" y="2791053"/>
                <a:ext cx="13413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b="1" dirty="0">
                    <a:solidFill>
                      <a:srgbClr val="383C57"/>
                    </a:solidFill>
                    <a:latin typeface="Helvetica" pitchFamily="2" charset="0"/>
                  </a:rPr>
                  <a:t>Device Login</a:t>
                </a:r>
                <a:endParaRPr kumimoji="1" lang="zh-CN" altLang="en-US" sz="1100" b="1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19" name="肘形连接符 18">
                <a:extLst>
                  <a:ext uri="{FF2B5EF4-FFF2-40B4-BE49-F238E27FC236}">
                    <a16:creationId xmlns:a16="http://schemas.microsoft.com/office/drawing/2014/main" id="{AA5E0AEE-67A1-A141-B6E5-DABF245D01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58173" y="1157126"/>
                <a:ext cx="540000" cy="1872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027058A-BE38-B14F-8E0C-A328313E9E09}"/>
                  </a:ext>
                </a:extLst>
              </p:cNvPr>
              <p:cNvSpPr/>
              <p:nvPr/>
            </p:nvSpPr>
            <p:spPr>
              <a:xfrm>
                <a:off x="10150174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1D61C56-B7F4-B34C-9E08-BEBC248BFA38}"/>
                  </a:ext>
                </a:extLst>
              </p:cNvPr>
              <p:cNvSpPr txBox="1"/>
              <p:nvPr/>
            </p:nvSpPr>
            <p:spPr>
              <a:xfrm>
                <a:off x="10500414" y="2678759"/>
                <a:ext cx="134134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b="1" dirty="0">
                    <a:solidFill>
                      <a:srgbClr val="383C57"/>
                    </a:solidFill>
                    <a:latin typeface="Helvetica" pitchFamily="2" charset="0"/>
                  </a:rPr>
                  <a:t>Device Send Telemetries </a:t>
                </a:r>
                <a:endParaRPr kumimoji="1" lang="zh-CN" altLang="en-US" sz="1100" b="1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22" name="直线箭头连接符 21">
                <a:extLst>
                  <a:ext uri="{FF2B5EF4-FFF2-40B4-BE49-F238E27FC236}">
                    <a16:creationId xmlns:a16="http://schemas.microsoft.com/office/drawing/2014/main" id="{6CE8C334-1EEB-EA47-BC24-782FDCBE74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1957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35002D2-9BD2-D54D-9662-0B8E0C1F6E18}"/>
                  </a:ext>
                </a:extLst>
              </p:cNvPr>
              <p:cNvSpPr txBox="1"/>
              <p:nvPr/>
            </p:nvSpPr>
            <p:spPr>
              <a:xfrm>
                <a:off x="2309222" y="1780292"/>
                <a:ext cx="213016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00" dirty="0">
                    <a:solidFill>
                      <a:srgbClr val="737794"/>
                    </a:solidFill>
                  </a:rPr>
                  <a:t>Device with </a:t>
                </a:r>
                <a:r>
                  <a:rPr kumimoji="1" lang="en-US" altLang="zh-CN" sz="10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productKey</a:t>
                </a:r>
                <a:r>
                  <a:rPr kumimoji="1" lang="zh-CN" altLang="en-US" sz="1000" dirty="0">
                    <a:solidFill>
                      <a:srgbClr val="BCBDD0"/>
                    </a:solidFill>
                  </a:rPr>
                  <a:t>，</a:t>
                </a:r>
                <a:endParaRPr kumimoji="1" lang="en-US" altLang="zh-CN" sz="1000" dirty="0">
                  <a:solidFill>
                    <a:srgbClr val="BCBDD0"/>
                  </a:solidFill>
                </a:endParaRPr>
              </a:p>
              <a:p>
                <a:r>
                  <a:rPr kumimoji="1" lang="en-US" altLang="zh-CN" sz="10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deviceKey</a:t>
                </a:r>
                <a:r>
                  <a:rPr kumimoji="1" lang="en-US" altLang="zh-CN" sz="1000" dirty="0">
                    <a:solidFill>
                      <a:srgbClr val="BCBDD0"/>
                    </a:solidFill>
                  </a:rPr>
                  <a:t>, </a:t>
                </a:r>
                <a:r>
                  <a:rPr kumimoji="1" lang="en-US" altLang="zh-CN" sz="10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deviceSecret (triple)</a:t>
                </a:r>
                <a:r>
                  <a:rPr kumimoji="1" lang="en-US" altLang="zh-CN" sz="1000" dirty="0">
                    <a:solidFill>
                      <a:srgbClr val="BCBDD0"/>
                    </a:solidFill>
                  </a:rPr>
                  <a:t> </a:t>
                </a:r>
                <a:r>
                  <a:rPr kumimoji="1" lang="en-US" altLang="zh-CN" sz="1000" dirty="0">
                    <a:solidFill>
                      <a:srgbClr val="737794"/>
                    </a:solidFill>
                  </a:rPr>
                  <a:t>burned in the firmware</a:t>
                </a: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C9B7D6E8-55DB-A540-BA7D-BBEE9D770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067" y="2977241"/>
                <a:ext cx="3513119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0021CDD-1A0F-5343-8B23-203FB70FEB7A}"/>
                  </a:ext>
                </a:extLst>
              </p:cNvPr>
              <p:cNvSpPr txBox="1"/>
              <p:nvPr/>
            </p:nvSpPr>
            <p:spPr>
              <a:xfrm>
                <a:off x="3980304" y="2529364"/>
                <a:ext cx="29584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Device registered in the cloud</a:t>
                </a:r>
                <a:r>
                  <a:rPr kumimoji="1" lang="en-US" altLang="zh-CN" sz="1000" dirty="0">
                    <a:solidFill>
                      <a:srgbClr val="BCBDD0"/>
                    </a:solidFill>
                  </a:rPr>
                  <a:t>, </a:t>
                </a:r>
                <a:r>
                  <a:rPr kumimoji="1" lang="en-US" altLang="zh-CN" sz="1000" dirty="0">
                    <a:solidFill>
                      <a:srgbClr val="737794"/>
                    </a:solidFill>
                  </a:rPr>
                  <a:t>with</a:t>
                </a:r>
                <a:r>
                  <a:rPr kumimoji="1" lang="en-US" altLang="zh-CN" sz="10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 device triple</a:t>
                </a:r>
                <a:r>
                  <a:rPr kumimoji="1" lang="en-US" altLang="zh-CN" sz="1000" dirty="0">
                    <a:solidFill>
                      <a:srgbClr val="BCBDD0"/>
                    </a:solidFill>
                  </a:rPr>
                  <a:t> </a:t>
                </a:r>
                <a:r>
                  <a:rPr kumimoji="1" lang="en-US" altLang="zh-CN" sz="1000" dirty="0">
                    <a:solidFill>
                      <a:srgbClr val="737794"/>
                    </a:solidFill>
                  </a:rPr>
                  <a:t>burned in the firmware</a:t>
                </a: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ECDE4CB-A8A5-5E4E-996B-AB9BDD0B5005}"/>
                  </a:ext>
                </a:extLst>
              </p:cNvPr>
              <p:cNvSpPr txBox="1"/>
              <p:nvPr/>
            </p:nvSpPr>
            <p:spPr>
              <a:xfrm>
                <a:off x="4000060" y="2983450"/>
                <a:ext cx="31968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00" dirty="0">
                    <a:solidFill>
                      <a:srgbClr val="737794"/>
                    </a:solidFill>
                  </a:rPr>
                  <a:t>Present device triple </a:t>
                </a: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797BDE8-DCE7-A14C-A982-AD94BE2E8390}"/>
                  </a:ext>
                </a:extLst>
              </p:cNvPr>
              <p:cNvSpPr txBox="1"/>
              <p:nvPr/>
            </p:nvSpPr>
            <p:spPr>
              <a:xfrm>
                <a:off x="6439002" y="1819938"/>
                <a:ext cx="186629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00" dirty="0">
                    <a:solidFill>
                      <a:srgbClr val="737794"/>
                    </a:solidFill>
                  </a:rPr>
                  <a:t>1.</a:t>
                </a:r>
                <a:r>
                  <a:rPr kumimoji="1" lang="zh-CN" altLang="en-US" sz="1000" dirty="0">
                    <a:solidFill>
                      <a:srgbClr val="737794"/>
                    </a:solidFill>
                  </a:rPr>
                  <a:t> </a:t>
                </a:r>
                <a:r>
                  <a:rPr kumimoji="1" lang="en-US" altLang="zh-CN" sz="1000" dirty="0">
                    <a:solidFill>
                      <a:srgbClr val="737794"/>
                    </a:solidFill>
                  </a:rPr>
                  <a:t>Device activated</a:t>
                </a:r>
                <a:r>
                  <a:rPr kumimoji="1" lang="zh-CN" altLang="en-US" sz="1000" dirty="0">
                    <a:solidFill>
                      <a:srgbClr val="737794"/>
                    </a:solidFill>
                  </a:rPr>
                  <a:t> </a:t>
                </a:r>
                <a:r>
                  <a:rPr kumimoji="1" lang="en-US" altLang="zh-CN" sz="1000" dirty="0">
                    <a:solidFill>
                      <a:srgbClr val="737794"/>
                    </a:solidFill>
                  </a:rPr>
                  <a:t>and presents </a:t>
                </a:r>
                <a:r>
                  <a:rPr kumimoji="1" lang="en-US" altLang="zh-CN" sz="10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productKey</a:t>
                </a:r>
                <a:r>
                  <a:rPr kumimoji="1" lang="en-US" altLang="zh-CN" sz="1000" dirty="0">
                    <a:solidFill>
                      <a:srgbClr val="BCBDD0"/>
                    </a:solidFill>
                  </a:rPr>
                  <a:t>, </a:t>
                </a:r>
                <a:r>
                  <a:rPr kumimoji="1" lang="en-US" altLang="zh-CN" sz="10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productSecret</a:t>
                </a:r>
                <a:r>
                  <a:rPr kumimoji="1" lang="en-US" altLang="zh-CN" sz="1000" dirty="0">
                    <a:solidFill>
                      <a:srgbClr val="737794"/>
                    </a:solidFill>
                  </a:rPr>
                  <a:t>, and </a:t>
                </a:r>
                <a:r>
                  <a:rPr kumimoji="1" lang="en-US" altLang="zh-CN" sz="10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DeviceKey</a:t>
                </a:r>
              </a:p>
            </p:txBody>
          </p:sp>
          <p:cxnSp>
            <p:nvCxnSpPr>
              <p:cNvPr id="34" name="肘形连接符 33">
                <a:extLst>
                  <a:ext uri="{FF2B5EF4-FFF2-40B4-BE49-F238E27FC236}">
                    <a16:creationId xmlns:a16="http://schemas.microsoft.com/office/drawing/2014/main" id="{30227687-3CD5-D748-9481-4095694B62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59002" y="884796"/>
                <a:ext cx="756000" cy="219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F82ECEF-1641-6C4A-86D2-3F696C0DBFA1}"/>
                  </a:ext>
                </a:extLst>
              </p:cNvPr>
              <p:cNvSpPr txBox="1"/>
              <p:nvPr/>
            </p:nvSpPr>
            <p:spPr>
              <a:xfrm>
                <a:off x="6437346" y="1359173"/>
                <a:ext cx="14574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dirty="0">
                    <a:solidFill>
                      <a:srgbClr val="737794"/>
                    </a:solidFill>
                  </a:rPr>
                  <a:t>2.</a:t>
                </a:r>
                <a:r>
                  <a:rPr kumimoji="1" lang="zh-CN" altLang="en-US" sz="1000" dirty="0">
                    <a:solidFill>
                      <a:srgbClr val="737794"/>
                    </a:solidFill>
                  </a:rPr>
                  <a:t> </a:t>
                </a:r>
                <a:r>
                  <a:rPr kumimoji="1" lang="en-US" altLang="zh-CN" sz="1000" dirty="0">
                    <a:solidFill>
                      <a:srgbClr val="737794"/>
                    </a:solidFill>
                  </a:rPr>
                  <a:t>Returns </a:t>
                </a:r>
                <a:r>
                  <a:rPr kumimoji="1" lang="en-US" altLang="zh-CN" sz="10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deviceSecret</a:t>
                </a:r>
              </a:p>
            </p:txBody>
          </p:sp>
          <p:cxnSp>
            <p:nvCxnSpPr>
              <p:cNvPr id="36" name="肘形连接符 35">
                <a:extLst>
                  <a:ext uri="{FF2B5EF4-FFF2-40B4-BE49-F238E27FC236}">
                    <a16:creationId xmlns:a16="http://schemas.microsoft.com/office/drawing/2014/main" id="{015D9493-8E25-5542-B7F4-7ABF1E0E707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40703" y="646879"/>
                <a:ext cx="1080000" cy="2412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8588338-1173-2F43-BEF7-B805FC6C403B}"/>
                  </a:ext>
                </a:extLst>
              </p:cNvPr>
              <p:cNvSpPr txBox="1"/>
              <p:nvPr/>
            </p:nvSpPr>
            <p:spPr>
              <a:xfrm>
                <a:off x="6437346" y="1048780"/>
                <a:ext cx="25266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dirty="0">
                    <a:solidFill>
                      <a:srgbClr val="737794"/>
                    </a:solidFill>
                  </a:rPr>
                  <a:t>3.</a:t>
                </a:r>
                <a:r>
                  <a:rPr kumimoji="1" lang="zh-CN" altLang="en-US" sz="1000" dirty="0">
                    <a:solidFill>
                      <a:srgbClr val="737794"/>
                    </a:solidFill>
                  </a:rPr>
                  <a:t> </a:t>
                </a:r>
                <a:r>
                  <a:rPr kumimoji="1" lang="en-US" altLang="zh-CN" sz="1000" dirty="0">
                    <a:solidFill>
                      <a:srgbClr val="737794"/>
                    </a:solidFill>
                  </a:rPr>
                  <a:t>Device logs in and presents </a:t>
                </a:r>
                <a:r>
                  <a:rPr kumimoji="1" lang="en-US" altLang="zh-CN" sz="10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device triple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AC975AC-E287-0643-88EA-4BAD1274280F}"/>
                  </a:ext>
                </a:extLst>
              </p:cNvPr>
              <p:cNvSpPr/>
              <p:nvPr/>
            </p:nvSpPr>
            <p:spPr>
              <a:xfrm>
                <a:off x="4271577" y="372957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60005A5-C57C-9D4A-B3AD-B93324A7A89D}"/>
                  </a:ext>
                </a:extLst>
              </p:cNvPr>
              <p:cNvSpPr txBox="1"/>
              <p:nvPr/>
            </p:nvSpPr>
            <p:spPr>
              <a:xfrm>
                <a:off x="4556077" y="3957527"/>
                <a:ext cx="146244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b="1" dirty="0">
                    <a:solidFill>
                      <a:srgbClr val="383C57"/>
                    </a:solidFill>
                    <a:latin typeface="Helvetica" pitchFamily="2" charset="0"/>
                  </a:rPr>
                  <a:t>Pluggable</a:t>
                </a:r>
                <a:r>
                  <a:rPr kumimoji="1" lang="zh-CN" altLang="en-US" sz="1100" b="1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100" b="1" dirty="0">
                    <a:solidFill>
                      <a:srgbClr val="383C57"/>
                    </a:solidFill>
                    <a:latin typeface="Helvetica" pitchFamily="2" charset="0"/>
                  </a:rPr>
                  <a:t>Acquisition Chip</a:t>
                </a:r>
                <a:endParaRPr kumimoji="1" lang="zh-CN" altLang="en-US" sz="1100" b="1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40" name="肘形连接符 39">
                <a:extLst>
                  <a:ext uri="{FF2B5EF4-FFF2-40B4-BE49-F238E27FC236}">
                    <a16:creationId xmlns:a16="http://schemas.microsoft.com/office/drawing/2014/main" id="{AF43F40C-57DE-DF46-952C-8245127D499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84060" y="3064097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F42269F-2504-7D4A-B687-288FF3A83DF8}"/>
                  </a:ext>
                </a:extLst>
              </p:cNvPr>
              <p:cNvSpPr txBox="1"/>
              <p:nvPr/>
            </p:nvSpPr>
            <p:spPr>
              <a:xfrm>
                <a:off x="2312539" y="3713342"/>
                <a:ext cx="17397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Device not registered in the cloud</a:t>
                </a: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736C30B-EA95-9C46-8494-A144C0280AAD}"/>
                  </a:ext>
                </a:extLst>
              </p:cNvPr>
              <p:cNvSpPr txBox="1"/>
              <p:nvPr/>
            </p:nvSpPr>
            <p:spPr>
              <a:xfrm>
                <a:off x="2312539" y="4211267"/>
                <a:ext cx="1931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00" dirty="0">
                    <a:solidFill>
                      <a:srgbClr val="737794"/>
                    </a:solidFill>
                  </a:rPr>
                  <a:t>Acquisition chip has </a:t>
                </a:r>
                <a:r>
                  <a:rPr kumimoji="1" lang="en-US" altLang="zh-CN" sz="10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SA</a:t>
                </a:r>
                <a:r>
                  <a:rPr kumimoji="1" lang="en-US" altLang="zh-CN" sz="1000" dirty="0">
                    <a:solidFill>
                      <a:srgbClr val="BCBDD0"/>
                    </a:solidFill>
                  </a:rPr>
                  <a:t>, </a:t>
                </a:r>
                <a:r>
                  <a:rPr kumimoji="1" lang="en-US" altLang="zh-CN" sz="10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productKey</a:t>
                </a:r>
                <a:r>
                  <a:rPr kumimoji="1" lang="en-US" altLang="zh-CN" sz="1000" dirty="0">
                    <a:solidFill>
                      <a:srgbClr val="BCBDD0"/>
                    </a:solidFill>
                  </a:rPr>
                  <a:t> </a:t>
                </a:r>
                <a:r>
                  <a:rPr kumimoji="1" lang="en-US" altLang="zh-CN" sz="1000" dirty="0">
                    <a:solidFill>
                      <a:srgbClr val="737794"/>
                    </a:solidFill>
                  </a:rPr>
                  <a:t>burned in firmware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D57D553-F362-4D40-BADF-C355D39A53D6}"/>
                  </a:ext>
                </a:extLst>
              </p:cNvPr>
              <p:cNvSpPr txBox="1"/>
              <p:nvPr/>
            </p:nvSpPr>
            <p:spPr>
              <a:xfrm>
                <a:off x="6492173" y="4301343"/>
                <a:ext cx="215345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00" dirty="0">
                    <a:solidFill>
                      <a:srgbClr val="737794"/>
                    </a:solidFill>
                  </a:rPr>
                  <a:t>Calls REST API for dynamic device registration and obtains </a:t>
                </a:r>
                <a:r>
                  <a:rPr kumimoji="1" lang="en-US" altLang="zh-CN" sz="10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device triple</a:t>
                </a:r>
              </a:p>
            </p:txBody>
          </p:sp>
          <p:cxnSp>
            <p:nvCxnSpPr>
              <p:cNvPr id="50" name="肘形连接符 49">
                <a:extLst>
                  <a:ext uri="{FF2B5EF4-FFF2-40B4-BE49-F238E27FC236}">
                    <a16:creationId xmlns:a16="http://schemas.microsoft.com/office/drawing/2014/main" id="{61613BA2-C24B-1949-A5D4-546B4C25E7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56337" y="3096836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6C16074-D94B-E343-A037-26BCB51F9038}"/>
                  </a:ext>
                </a:extLst>
              </p:cNvPr>
              <p:cNvSpPr txBox="1"/>
              <p:nvPr/>
            </p:nvSpPr>
            <p:spPr>
              <a:xfrm>
                <a:off x="6870157" y="3695615"/>
                <a:ext cx="13837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dirty="0">
                    <a:solidFill>
                      <a:srgbClr val="737794"/>
                    </a:solidFill>
                  </a:rPr>
                  <a:t>Presents</a:t>
                </a:r>
                <a:r>
                  <a:rPr kumimoji="1" lang="en-US" altLang="zh-CN" sz="1000" dirty="0">
                    <a:solidFill>
                      <a:srgbClr val="BCBDD0"/>
                    </a:solidFill>
                  </a:rPr>
                  <a:t> </a:t>
                </a:r>
                <a:r>
                  <a:rPr kumimoji="1" lang="en-US" altLang="zh-CN" sz="10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device triple </a:t>
                </a:r>
              </a:p>
            </p:txBody>
          </p:sp>
        </p:grpSp>
        <p:pic>
          <p:nvPicPr>
            <p:cNvPr id="42" name="图形 41">
              <a:extLst>
                <a:ext uri="{FF2B5EF4-FFF2-40B4-BE49-F238E27FC236}">
                  <a16:creationId xmlns:a16="http://schemas.microsoft.com/office/drawing/2014/main" id="{1B052540-13A2-A64A-BC84-89F6814BC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969175" y="4294888"/>
              <a:ext cx="300579" cy="273742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C82B724-5152-FE48-A559-3E68AA5F0B53}"/>
                </a:ext>
              </a:extLst>
            </p:cNvPr>
            <p:cNvSpPr txBox="1"/>
            <p:nvPr/>
          </p:nvSpPr>
          <p:spPr>
            <a:xfrm>
              <a:off x="1915015" y="4284298"/>
              <a:ext cx="3626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737794"/>
                  </a:solidFill>
                </a:rPr>
                <a:t>2.1</a:t>
              </a:r>
              <a:endParaRPr kumimoji="1" lang="zh-CN" altLang="en-US" sz="1050" dirty="0">
                <a:solidFill>
                  <a:srgbClr val="737794"/>
                </a:solidFill>
              </a:endParaRPr>
            </a:p>
          </p:txBody>
        </p:sp>
        <p:pic>
          <p:nvPicPr>
            <p:cNvPr id="45" name="图形 44">
              <a:extLst>
                <a:ext uri="{FF2B5EF4-FFF2-40B4-BE49-F238E27FC236}">
                  <a16:creationId xmlns:a16="http://schemas.microsoft.com/office/drawing/2014/main" id="{6742FE90-68D4-B245-BE6E-FC92BAE41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581574" y="2655579"/>
              <a:ext cx="300579" cy="273742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74EC3B0-B3E2-6245-91E2-C3169FED66C8}"/>
                </a:ext>
              </a:extLst>
            </p:cNvPr>
            <p:cNvSpPr txBox="1"/>
            <p:nvPr/>
          </p:nvSpPr>
          <p:spPr>
            <a:xfrm>
              <a:off x="3527414" y="2644989"/>
              <a:ext cx="3626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737794"/>
                  </a:solidFill>
                </a:rPr>
                <a:t>2.2</a:t>
              </a:r>
              <a:endParaRPr kumimoji="1" lang="zh-CN" altLang="en-US" sz="1050" dirty="0">
                <a:solidFill>
                  <a:srgbClr val="737794"/>
                </a:solidFill>
              </a:endParaRPr>
            </a:p>
          </p:txBody>
        </p:sp>
        <p:pic>
          <p:nvPicPr>
            <p:cNvPr id="47" name="图形 46">
              <a:extLst>
                <a:ext uri="{FF2B5EF4-FFF2-40B4-BE49-F238E27FC236}">
                  <a16:creationId xmlns:a16="http://schemas.microsoft.com/office/drawing/2014/main" id="{C15AE8DD-9553-4A47-901C-2FE3BCE4A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968725" y="1326202"/>
              <a:ext cx="300579" cy="273742"/>
            </a:xfrm>
            <a:prstGeom prst="rect">
              <a:avLst/>
            </a:prstGeom>
          </p:spPr>
        </p:pic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1B543D3-9E15-A74F-A1D9-79C8A2812D8E}"/>
                </a:ext>
              </a:extLst>
            </p:cNvPr>
            <p:cNvSpPr txBox="1"/>
            <p:nvPr/>
          </p:nvSpPr>
          <p:spPr>
            <a:xfrm>
              <a:off x="1914565" y="1315612"/>
              <a:ext cx="3626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737794"/>
                  </a:solidFill>
                </a:rPr>
                <a:t>2.3</a:t>
              </a:r>
              <a:endParaRPr kumimoji="1" lang="zh-CN" altLang="en-US" sz="1050" dirty="0">
                <a:solidFill>
                  <a:srgbClr val="737794"/>
                </a:solidFill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245685" y="87360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overview_device_connection_2_0_v3_2.png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08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731" y="159800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device_connection_task_description.png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F3CF25E-6189-D648-8D3D-3A3C5EC2D8C8}"/>
              </a:ext>
            </a:extLst>
          </p:cNvPr>
          <p:cNvGrpSpPr/>
          <p:nvPr/>
        </p:nvGrpSpPr>
        <p:grpSpPr>
          <a:xfrm>
            <a:off x="109731" y="1283501"/>
            <a:ext cx="11431932" cy="3345860"/>
            <a:chOff x="109731" y="1283501"/>
            <a:chExt cx="11431932" cy="3345860"/>
          </a:xfrm>
        </p:grpSpPr>
        <p:cxnSp>
          <p:nvCxnSpPr>
            <p:cNvPr id="63" name="直线箭头连接符 62">
              <a:extLst>
                <a:ext uri="{FF2B5EF4-FFF2-40B4-BE49-F238E27FC236}">
                  <a16:creationId xmlns:a16="http://schemas.microsoft.com/office/drawing/2014/main" id="{229C97A5-14EA-AE44-8B29-837A37FD7B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73795" y="2963128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89E9EACF-D20D-2C4C-B0E5-DE178CD1DA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7861" y="403114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BE9DE89F-994D-6D42-B837-E694DDF82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3013" y="403114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E9CEC84-0B6F-0C4E-BE63-6C4737AFC1F9}"/>
                </a:ext>
              </a:extLst>
            </p:cNvPr>
            <p:cNvSpPr/>
            <p:nvPr/>
          </p:nvSpPr>
          <p:spPr>
            <a:xfrm>
              <a:off x="424790" y="1283501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AD8917A-9825-8349-9988-50A9191B40CF}"/>
                </a:ext>
              </a:extLst>
            </p:cNvPr>
            <p:cNvSpPr/>
            <p:nvPr/>
          </p:nvSpPr>
          <p:spPr>
            <a:xfrm>
              <a:off x="3480949" y="128350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DE06B675-4485-DF46-84D1-BF1A32C2B206}"/>
                </a:ext>
              </a:extLst>
            </p:cNvPr>
            <p:cNvCxnSpPr>
              <a:cxnSpLocks/>
            </p:cNvCxnSpPr>
            <p:nvPr/>
          </p:nvCxnSpPr>
          <p:spPr>
            <a:xfrm>
              <a:off x="2797246" y="189507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1BED5601-20A9-CA47-931D-27D6C329A1C4}"/>
                </a:ext>
              </a:extLst>
            </p:cNvPr>
            <p:cNvSpPr/>
            <p:nvPr/>
          </p:nvSpPr>
          <p:spPr>
            <a:xfrm>
              <a:off x="6424188" y="1287294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E62B09C5-6593-8A46-84FD-AD863B1EFDAB}"/>
                </a:ext>
              </a:extLst>
            </p:cNvPr>
            <p:cNvCxnSpPr>
              <a:cxnSpLocks/>
            </p:cNvCxnSpPr>
            <p:nvPr/>
          </p:nvCxnSpPr>
          <p:spPr>
            <a:xfrm>
              <a:off x="5740485" y="189887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CAA3E0F-B969-7545-BA17-2C40083C833F}"/>
                </a:ext>
              </a:extLst>
            </p:cNvPr>
            <p:cNvSpPr/>
            <p:nvPr/>
          </p:nvSpPr>
          <p:spPr>
            <a:xfrm>
              <a:off x="9367427" y="1287294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F33C5BAF-630C-B24D-B218-51FB15CB9E53}"/>
                </a:ext>
              </a:extLst>
            </p:cNvPr>
            <p:cNvCxnSpPr>
              <a:cxnSpLocks/>
            </p:cNvCxnSpPr>
            <p:nvPr/>
          </p:nvCxnSpPr>
          <p:spPr>
            <a:xfrm>
              <a:off x="8683724" y="189887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5134947D-0A0E-6741-81EF-D600B46E0ACD}"/>
                </a:ext>
              </a:extLst>
            </p:cNvPr>
            <p:cNvSpPr txBox="1"/>
            <p:nvPr/>
          </p:nvSpPr>
          <p:spPr>
            <a:xfrm>
              <a:off x="109731" y="1351409"/>
              <a:ext cx="273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Helvetica Light" panose="020B0403020202020204"/>
                </a:rPr>
                <a:t>1 - Cloud: Create Model</a:t>
              </a:r>
              <a:endParaRPr kumimoji="1" lang="zh-CN" altLang="en-US" sz="1400" b="1" dirty="0">
                <a:solidFill>
                  <a:srgbClr val="383C57"/>
                </a:solidFill>
                <a:latin typeface="Helvetica Light" panose="020B0403020202020204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F974335-1478-9A4E-B92E-E8448ACEA142}"/>
                </a:ext>
              </a:extLst>
            </p:cNvPr>
            <p:cNvSpPr txBox="1"/>
            <p:nvPr/>
          </p:nvSpPr>
          <p:spPr>
            <a:xfrm>
              <a:off x="469086" y="1699147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Define attributes, measure points, services, and events.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B1CF165F-DC70-1D45-8F32-5D227F0DAE53}"/>
                </a:ext>
              </a:extLst>
            </p:cNvPr>
            <p:cNvSpPr txBox="1"/>
            <p:nvPr/>
          </p:nvSpPr>
          <p:spPr>
            <a:xfrm>
              <a:off x="3110368" y="1353898"/>
              <a:ext cx="2823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2 - Cloud: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Create Product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3662DAC0-60B5-0347-903B-1A3126A0B768}"/>
                </a:ext>
              </a:extLst>
            </p:cNvPr>
            <p:cNvSpPr txBox="1"/>
            <p:nvPr/>
          </p:nvSpPr>
          <p:spPr>
            <a:xfrm>
              <a:off x="6210188" y="1352433"/>
              <a:ext cx="24878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3 - Cloud: Create Device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C70417F1-9758-4542-BADF-593FF140D777}"/>
                </a:ext>
              </a:extLst>
            </p:cNvPr>
            <p:cNvSpPr txBox="1"/>
            <p:nvPr/>
          </p:nvSpPr>
          <p:spPr>
            <a:xfrm>
              <a:off x="9481854" y="1356608"/>
              <a:ext cx="188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4 - Device: </a:t>
              </a:r>
            </a:p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Burn Credentials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93D16A26-E4CB-7E46-A396-FC708AF1D57A}"/>
                </a:ext>
              </a:extLst>
            </p:cNvPr>
            <p:cNvSpPr txBox="1"/>
            <p:nvPr/>
          </p:nvSpPr>
          <p:spPr>
            <a:xfrm>
              <a:off x="3430054" y="1701835"/>
              <a:ext cx="2005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Create product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and obtain ProductKey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and ProductSecret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7AC5AD4-E7B7-7C44-A31C-0EC4F4C9EB66}"/>
                </a:ext>
              </a:extLst>
            </p:cNvPr>
            <p:cNvSpPr txBox="1"/>
            <p:nvPr/>
          </p:nvSpPr>
          <p:spPr>
            <a:xfrm>
              <a:off x="6397618" y="1706667"/>
              <a:ext cx="2035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Create device and obtain device triple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BEB4C70C-B4B4-924D-AC54-EF18D0AFBC9A}"/>
                </a:ext>
              </a:extLst>
            </p:cNvPr>
            <p:cNvSpPr txBox="1"/>
            <p:nvPr/>
          </p:nvSpPr>
          <p:spPr>
            <a:xfrm>
              <a:off x="9481854" y="1893243"/>
              <a:ext cx="2041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Burn device triple into device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18601C1-9445-E64D-9407-3F8E96AADE95}"/>
                </a:ext>
              </a:extLst>
            </p:cNvPr>
            <p:cNvSpPr/>
            <p:nvPr/>
          </p:nvSpPr>
          <p:spPr>
            <a:xfrm>
              <a:off x="472492" y="3396762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elvetica Light" panose="020B0403020202020204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3788CE05-EA4D-1E42-BDC2-306C5D6779C3}"/>
                </a:ext>
              </a:extLst>
            </p:cNvPr>
            <p:cNvSpPr/>
            <p:nvPr/>
          </p:nvSpPr>
          <p:spPr>
            <a:xfrm>
              <a:off x="4465516" y="3396762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elvetica Light" panose="020B0403020202020204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0F6C25C-B576-7246-9E1E-AFEB511E7EEE}"/>
                </a:ext>
              </a:extLst>
            </p:cNvPr>
            <p:cNvSpPr/>
            <p:nvPr/>
          </p:nvSpPr>
          <p:spPr>
            <a:xfrm>
              <a:off x="8351303" y="3399803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elvetica Light" panose="020B0403020202020204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D3C4910-F15E-4749-9F5E-407A0835BE9C}"/>
                </a:ext>
              </a:extLst>
            </p:cNvPr>
            <p:cNvSpPr txBox="1"/>
            <p:nvPr/>
          </p:nvSpPr>
          <p:spPr>
            <a:xfrm>
              <a:off x="8493177" y="3437399"/>
              <a:ext cx="3048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5 - Device: Connect to Network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F3E7677D-4537-E042-BE0F-88011139191C}"/>
                </a:ext>
              </a:extLst>
            </p:cNvPr>
            <p:cNvSpPr txBox="1"/>
            <p:nvPr/>
          </p:nvSpPr>
          <p:spPr>
            <a:xfrm>
              <a:off x="8517929" y="3752486"/>
              <a:ext cx="28627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Power on device to connect to network. Device carries device triple and request login.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7124FC5-698F-9F41-AE56-20588AA2B00C}"/>
                </a:ext>
              </a:extLst>
            </p:cNvPr>
            <p:cNvSpPr txBox="1"/>
            <p:nvPr/>
          </p:nvSpPr>
          <p:spPr>
            <a:xfrm>
              <a:off x="4602995" y="3441958"/>
              <a:ext cx="1921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6 - Device: Log in 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EF3EFDE-A62F-514F-9AFD-7EBCD3A4924D}"/>
                </a:ext>
              </a:extLst>
            </p:cNvPr>
            <p:cNvSpPr txBox="1"/>
            <p:nvPr/>
          </p:nvSpPr>
          <p:spPr>
            <a:xfrm>
              <a:off x="4597970" y="3774651"/>
              <a:ext cx="277121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Cloud authenticates device and device logs into cloud. After the first login, device is activated.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87C5DF1-D080-AA4C-B692-97BDDDA1D509}"/>
                </a:ext>
              </a:extLst>
            </p:cNvPr>
            <p:cNvSpPr txBox="1"/>
            <p:nvPr/>
          </p:nvSpPr>
          <p:spPr>
            <a:xfrm>
              <a:off x="618514" y="3444709"/>
              <a:ext cx="2433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7 - Data Transmission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89B2DACA-047F-394F-A266-0AB5F76C05C4}"/>
                </a:ext>
              </a:extLst>
            </p:cNvPr>
            <p:cNvSpPr txBox="1"/>
            <p:nvPr/>
          </p:nvSpPr>
          <p:spPr>
            <a:xfrm>
              <a:off x="605554" y="3800433"/>
              <a:ext cx="22198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Device starts to send telemetries into cloud.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52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B94B240-8717-BA40-B792-A04A9A56BFE8}"/>
              </a:ext>
            </a:extLst>
          </p:cNvPr>
          <p:cNvSpPr/>
          <p:nvPr/>
        </p:nvSpPr>
        <p:spPr>
          <a:xfrm>
            <a:off x="109731" y="159800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edge_connection_task_description.png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D350963-7524-5F4B-893C-167B72BA1BE3}"/>
              </a:ext>
            </a:extLst>
          </p:cNvPr>
          <p:cNvGrpSpPr/>
          <p:nvPr/>
        </p:nvGrpSpPr>
        <p:grpSpPr>
          <a:xfrm>
            <a:off x="-1522206" y="1676796"/>
            <a:ext cx="14409832" cy="3309490"/>
            <a:chOff x="-1247886" y="3033156"/>
            <a:chExt cx="14409832" cy="3309490"/>
          </a:xfrm>
        </p:grpSpPr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689C26C-FBBF-9E43-B590-382F20568B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632014" y="469445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7CAEC85E-77F0-3043-B0AF-59353FF09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7588" y="5717993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C8166DA9-1322-D74A-94F2-AAB70834E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0334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F594EBE-8E14-B743-B623-10FC87835A1B}"/>
                </a:ext>
              </a:extLst>
            </p:cNvPr>
            <p:cNvSpPr/>
            <p:nvPr/>
          </p:nvSpPr>
          <p:spPr>
            <a:xfrm>
              <a:off x="-1068098" y="3037630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A16009-5FD2-804D-9A39-E3E82EF1EC6A}"/>
                </a:ext>
              </a:extLst>
            </p:cNvPr>
            <p:cNvSpPr/>
            <p:nvPr/>
          </p:nvSpPr>
          <p:spPr>
            <a:xfrm>
              <a:off x="1988061" y="3037630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807B906B-B401-1B4D-9773-7F21D32FF678}"/>
                </a:ext>
              </a:extLst>
            </p:cNvPr>
            <p:cNvCxnSpPr>
              <a:cxnSpLocks/>
            </p:cNvCxnSpPr>
            <p:nvPr/>
          </p:nvCxnSpPr>
          <p:spPr>
            <a:xfrm>
              <a:off x="1304358" y="364920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C1BC07C-E286-7C4B-B0D0-4585B72A3B11}"/>
                </a:ext>
              </a:extLst>
            </p:cNvPr>
            <p:cNvSpPr/>
            <p:nvPr/>
          </p:nvSpPr>
          <p:spPr>
            <a:xfrm>
              <a:off x="4931300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C0D51958-08E9-324A-A6FC-E72B71EA6EF0}"/>
                </a:ext>
              </a:extLst>
            </p:cNvPr>
            <p:cNvCxnSpPr>
              <a:cxnSpLocks/>
            </p:cNvCxnSpPr>
            <p:nvPr/>
          </p:nvCxnSpPr>
          <p:spPr>
            <a:xfrm>
              <a:off x="4247597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8258564-7BAC-994A-9F0E-398E9A68E617}"/>
                </a:ext>
              </a:extLst>
            </p:cNvPr>
            <p:cNvSpPr/>
            <p:nvPr/>
          </p:nvSpPr>
          <p:spPr>
            <a:xfrm>
              <a:off x="7874539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BDC6E6D-FB8D-EB4C-A0B9-CF3D6357C3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0836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1EEA4AD-4204-CD40-B158-F26EB119D9B4}"/>
                </a:ext>
              </a:extLst>
            </p:cNvPr>
            <p:cNvSpPr/>
            <p:nvPr/>
          </p:nvSpPr>
          <p:spPr>
            <a:xfrm>
              <a:off x="10823182" y="3033156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721F3970-E298-9A48-B4D1-0AE661BB90E6}"/>
                </a:ext>
              </a:extLst>
            </p:cNvPr>
            <p:cNvCxnSpPr>
              <a:cxnSpLocks/>
            </p:cNvCxnSpPr>
            <p:nvPr/>
          </p:nvCxnSpPr>
          <p:spPr>
            <a:xfrm>
              <a:off x="10139479" y="364473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8911DDDD-E490-2941-B270-006B2D2107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5185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96C1479-DB17-664C-94C7-837BCB390BAA}"/>
                </a:ext>
              </a:extLst>
            </p:cNvPr>
            <p:cNvSpPr/>
            <p:nvPr/>
          </p:nvSpPr>
          <p:spPr>
            <a:xfrm>
              <a:off x="-1078951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elvetica Light" panose="020B0403020202020204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1EF3F3C-EADD-0C42-9F51-6F0D2A10CAB8}"/>
                </a:ext>
              </a:extLst>
            </p:cNvPr>
            <p:cNvSpPr/>
            <p:nvPr/>
          </p:nvSpPr>
          <p:spPr>
            <a:xfrm>
              <a:off x="2638207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elvetica Light" panose="020B0403020202020204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B50F2A1-E59C-7F4A-977B-AB4B313FAB41}"/>
                </a:ext>
              </a:extLst>
            </p:cNvPr>
            <p:cNvSpPr/>
            <p:nvPr/>
          </p:nvSpPr>
          <p:spPr>
            <a:xfrm>
              <a:off x="6355365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elvetica Light" panose="020B0403020202020204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920838B-FDBC-C24E-9818-0454FDFC1611}"/>
                </a:ext>
              </a:extLst>
            </p:cNvPr>
            <p:cNvSpPr/>
            <p:nvPr/>
          </p:nvSpPr>
          <p:spPr>
            <a:xfrm>
              <a:off x="10072524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elvetica Light" panose="020B0403020202020204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EB4F7D9-B79C-8E4D-9FFD-149C5E4396A4}"/>
                </a:ext>
              </a:extLst>
            </p:cNvPr>
            <p:cNvSpPr txBox="1"/>
            <p:nvPr/>
          </p:nvSpPr>
          <p:spPr>
            <a:xfrm>
              <a:off x="-1247886" y="3056986"/>
              <a:ext cx="23291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1 - Cloud: Create Model</a:t>
              </a:r>
            </a:p>
            <a:p>
              <a:pPr algn="ctr"/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）</a:t>
              </a:r>
            </a:p>
            <a:p>
              <a:pPr algn="ctr"/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BB40D0A-5E8C-0441-A477-37A2F49CABAA}"/>
                </a:ext>
              </a:extLst>
            </p:cNvPr>
            <p:cNvSpPr txBox="1"/>
            <p:nvPr/>
          </p:nvSpPr>
          <p:spPr>
            <a:xfrm>
              <a:off x="1853384" y="3052965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2 - Cloud: Create Product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）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9B33E3B-9CCA-7949-A965-0924510A29CE}"/>
                </a:ext>
              </a:extLst>
            </p:cNvPr>
            <p:cNvSpPr txBox="1"/>
            <p:nvPr/>
          </p:nvSpPr>
          <p:spPr>
            <a:xfrm>
              <a:off x="4784946" y="3050804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3 - Cloud: Create Device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）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9937FC1-D085-824C-A10C-485B05D2E2B8}"/>
                </a:ext>
              </a:extLst>
            </p:cNvPr>
            <p:cNvSpPr txBox="1"/>
            <p:nvPr/>
          </p:nvSpPr>
          <p:spPr>
            <a:xfrm>
              <a:off x="7780056" y="3056986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4 - Device: 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）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91A7A41-30EC-A54F-B994-437026BC2603}"/>
                </a:ext>
              </a:extLst>
            </p:cNvPr>
            <p:cNvSpPr txBox="1"/>
            <p:nvPr/>
          </p:nvSpPr>
          <p:spPr>
            <a:xfrm>
              <a:off x="10579499" y="3065200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5 – Edge: Connect to Network 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C5A14BF-A846-1B40-881C-A8385680CB43}"/>
                </a:ext>
              </a:extLst>
            </p:cNvPr>
            <p:cNvSpPr txBox="1"/>
            <p:nvPr/>
          </p:nvSpPr>
          <p:spPr>
            <a:xfrm>
              <a:off x="2019389" y="3574024"/>
              <a:ext cx="1871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Obtains ProductKey and ProductSecret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AC3752D-AD97-7747-88FE-786C4C2D962B}"/>
                </a:ext>
              </a:extLst>
            </p:cNvPr>
            <p:cNvSpPr txBox="1"/>
            <p:nvPr/>
          </p:nvSpPr>
          <p:spPr>
            <a:xfrm>
              <a:off x="4925896" y="3587950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Obtains device triple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D95C785-9323-7D49-B604-08C55B772F88}"/>
                </a:ext>
              </a:extLst>
            </p:cNvPr>
            <p:cNvSpPr txBox="1"/>
            <p:nvPr/>
          </p:nvSpPr>
          <p:spPr>
            <a:xfrm>
              <a:off x="-1079790" y="3548306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Define attributes, measure points, services, and events.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0C39FB5-81FD-5D4F-8932-A39F39D3488D}"/>
                </a:ext>
              </a:extLst>
            </p:cNvPr>
            <p:cNvSpPr txBox="1"/>
            <p:nvPr/>
          </p:nvSpPr>
          <p:spPr>
            <a:xfrm>
              <a:off x="7933922" y="3580206"/>
              <a:ext cx="20522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Burn device triple into firmware 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FCD200B-1E65-C94A-9007-846BFF89979D}"/>
                </a:ext>
              </a:extLst>
            </p:cNvPr>
            <p:cNvSpPr txBox="1"/>
            <p:nvPr/>
          </p:nvSpPr>
          <p:spPr>
            <a:xfrm>
              <a:off x="10765438" y="3426318"/>
              <a:ext cx="239650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Power on edge to connect </a:t>
              </a:r>
            </a:p>
            <a:p>
              <a:r>
                <a:rPr kumimoji="1" lang="en-US" altLang="zh-CN" sz="13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to network. Edge carries device triple and request login.</a:t>
              </a:r>
              <a:endParaRPr kumimoji="1" lang="zh-CN" altLang="en-US" sz="13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82D11FB-3DB0-1C4D-AC90-27066289975F}"/>
                </a:ext>
              </a:extLst>
            </p:cNvPr>
            <p:cNvSpPr txBox="1"/>
            <p:nvPr/>
          </p:nvSpPr>
          <p:spPr>
            <a:xfrm>
              <a:off x="10166030" y="5119869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6 – Edge: Log in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8BF69D-CDFD-8E4A-A087-F365B720B1C7}"/>
                </a:ext>
              </a:extLst>
            </p:cNvPr>
            <p:cNvSpPr txBox="1"/>
            <p:nvPr/>
          </p:nvSpPr>
          <p:spPr>
            <a:xfrm>
              <a:off x="10166030" y="5483200"/>
              <a:ext cx="28176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Cloud authenticates device and device logs into cloud. After the first login, edge is activated.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7CA00C4-A8F7-8744-9278-29DFA7D582C0}"/>
                </a:ext>
              </a:extLst>
            </p:cNvPr>
            <p:cNvSpPr txBox="1"/>
            <p:nvPr/>
          </p:nvSpPr>
          <p:spPr>
            <a:xfrm>
              <a:off x="6410824" y="5170415"/>
              <a:ext cx="2652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7 – Edge: Add Topology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16D2B97-B543-D64C-B34A-030C915036D0}"/>
                </a:ext>
              </a:extLst>
            </p:cNvPr>
            <p:cNvSpPr txBox="1"/>
            <p:nvPr/>
          </p:nvSpPr>
          <p:spPr>
            <a:xfrm>
              <a:off x="6441472" y="5535407"/>
              <a:ext cx="24307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Add subdevices into the topology of the edge gateway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C164743-7CAC-1A4F-BB63-909126D3A2CB}"/>
                </a:ext>
              </a:extLst>
            </p:cNvPr>
            <p:cNvSpPr txBox="1"/>
            <p:nvPr/>
          </p:nvSpPr>
          <p:spPr>
            <a:xfrm>
              <a:off x="2718093" y="5131053"/>
              <a:ext cx="2718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8 – Edge: Proxies Subdevice to Log in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9E72106-682C-6E4A-801A-AC37A94FEA9C}"/>
                </a:ext>
              </a:extLst>
            </p:cNvPr>
            <p:cNvSpPr txBox="1"/>
            <p:nvPr/>
          </p:nvSpPr>
          <p:spPr>
            <a:xfrm>
              <a:off x="2738063" y="5596600"/>
              <a:ext cx="27115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Edge uses the device triple of subdevices and represents subdevices to log in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2C683E6-683F-6248-9E3F-623505BB5CD4}"/>
                </a:ext>
              </a:extLst>
            </p:cNvPr>
            <p:cNvSpPr txBox="1"/>
            <p:nvPr/>
          </p:nvSpPr>
          <p:spPr>
            <a:xfrm>
              <a:off x="-1003710" y="5170415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9 – Data Transmission 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B8200E5-47BA-0A4F-A491-49AB39755767}"/>
                </a:ext>
              </a:extLst>
            </p:cNvPr>
            <p:cNvSpPr txBox="1"/>
            <p:nvPr/>
          </p:nvSpPr>
          <p:spPr>
            <a:xfrm>
              <a:off x="-954443" y="5535407"/>
              <a:ext cx="21783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Edge, in representative of subdevices, starts to send device telemetries.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31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E0F000E-486B-FD49-B617-BD9728F91F29}"/>
              </a:ext>
            </a:extLst>
          </p:cNvPr>
          <p:cNvGrpSpPr/>
          <p:nvPr/>
        </p:nvGrpSpPr>
        <p:grpSpPr>
          <a:xfrm>
            <a:off x="-6927743" y="1974309"/>
            <a:ext cx="25624477" cy="1257066"/>
            <a:chOff x="-7194871" y="1964035"/>
            <a:chExt cx="25624477" cy="125706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095AC1D-9EE6-DA43-8296-15AF20EB5E35}"/>
                </a:ext>
              </a:extLst>
            </p:cNvPr>
            <p:cNvSpPr txBox="1"/>
            <p:nvPr/>
          </p:nvSpPr>
          <p:spPr>
            <a:xfrm>
              <a:off x="-7094229" y="2079612"/>
              <a:ext cx="1861425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01BC06F-48DD-1847-8FB4-69ED2082A2BC}"/>
                </a:ext>
              </a:extLst>
            </p:cNvPr>
            <p:cNvSpPr/>
            <p:nvPr/>
          </p:nvSpPr>
          <p:spPr>
            <a:xfrm>
              <a:off x="-4241191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E5D0231-EA9D-AF4B-ACD4-70712BD0163C}"/>
                </a:ext>
              </a:extLst>
            </p:cNvPr>
            <p:cNvSpPr txBox="1"/>
            <p:nvPr/>
          </p:nvSpPr>
          <p:spPr>
            <a:xfrm>
              <a:off x="-4106755" y="2017456"/>
              <a:ext cx="14169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云端创建产品网关、子设备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37DCE34-816C-5449-8D4D-3EF10E67D0EB}"/>
                </a:ext>
              </a:extLst>
            </p:cNvPr>
            <p:cNvSpPr txBox="1"/>
            <p:nvPr/>
          </p:nvSpPr>
          <p:spPr>
            <a:xfrm>
              <a:off x="-4106755" y="2469331"/>
              <a:ext cx="18712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创建产品，获取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和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ProductSecret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0A831FC-A7BC-0B46-B5B3-3C77E590E0F2}"/>
                </a:ext>
              </a:extLst>
            </p:cNvPr>
            <p:cNvSpPr/>
            <p:nvPr/>
          </p:nvSpPr>
          <p:spPr>
            <a:xfrm>
              <a:off x="-7194871" y="1978437"/>
              <a:ext cx="2041826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5CB074BC-F922-BA4D-B41E-C7BE6AA0EB7E}"/>
                </a:ext>
              </a:extLst>
            </p:cNvPr>
            <p:cNvCxnSpPr>
              <a:cxnSpLocks/>
            </p:cNvCxnSpPr>
            <p:nvPr/>
          </p:nvCxnSpPr>
          <p:spPr>
            <a:xfrm>
              <a:off x="-4924894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BB24DEA-0D9F-E746-8903-B9C63AF506DE}"/>
                </a:ext>
              </a:extLst>
            </p:cNvPr>
            <p:cNvSpPr/>
            <p:nvPr/>
          </p:nvSpPr>
          <p:spPr>
            <a:xfrm>
              <a:off x="-1297952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336FEA0F-BE7D-174C-BC17-1D07C95C33C0}"/>
                </a:ext>
              </a:extLst>
            </p:cNvPr>
            <p:cNvCxnSpPr>
              <a:cxnSpLocks/>
            </p:cNvCxnSpPr>
            <p:nvPr/>
          </p:nvCxnSpPr>
          <p:spPr>
            <a:xfrm>
              <a:off x="-1981655" y="258346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8C6409B-1186-F948-BFEA-BCF9BEFCF5D6}"/>
                </a:ext>
              </a:extLst>
            </p:cNvPr>
            <p:cNvSpPr txBox="1"/>
            <p:nvPr/>
          </p:nvSpPr>
          <p:spPr>
            <a:xfrm>
              <a:off x="-7049171" y="2166311"/>
              <a:ext cx="14104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云端创建模型网关、子设备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B9A5FDE-AA77-8A48-939A-8891A4A0606F}"/>
                </a:ext>
              </a:extLst>
            </p:cNvPr>
            <p:cNvSpPr txBox="1"/>
            <p:nvPr/>
          </p:nvSpPr>
          <p:spPr>
            <a:xfrm>
              <a:off x="-7049172" y="2618186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定义设备属性、测点、服务、事件四要素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C9DA6D4-CD41-D641-AB6C-8440914BC368}"/>
                </a:ext>
              </a:extLst>
            </p:cNvPr>
            <p:cNvSpPr txBox="1"/>
            <p:nvPr/>
          </p:nvSpPr>
          <p:spPr>
            <a:xfrm>
              <a:off x="-1083301" y="2115622"/>
              <a:ext cx="14109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云端创建网关、子设备实例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2363F96-A54E-964C-BCE9-C63DD1174B86}"/>
                </a:ext>
              </a:extLst>
            </p:cNvPr>
            <p:cNvSpPr txBox="1"/>
            <p:nvPr/>
          </p:nvSpPr>
          <p:spPr>
            <a:xfrm>
              <a:off x="-1104566" y="2588762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在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Portal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界面创建设备，获得设备三元组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3E3AA94-904A-2241-893C-9B1B2CC6FBDF}"/>
                </a:ext>
              </a:extLst>
            </p:cNvPr>
            <p:cNvSpPr txBox="1"/>
            <p:nvPr/>
          </p:nvSpPr>
          <p:spPr>
            <a:xfrm>
              <a:off x="1761786" y="2079612"/>
              <a:ext cx="1861425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4B08294-7FFA-7F4C-95D7-B85F7B99E7EA}"/>
                </a:ext>
              </a:extLst>
            </p:cNvPr>
            <p:cNvSpPr/>
            <p:nvPr/>
          </p:nvSpPr>
          <p:spPr>
            <a:xfrm>
              <a:off x="4614824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D5730CD-ACA0-FE41-9053-15FD88458EE9}"/>
                </a:ext>
              </a:extLst>
            </p:cNvPr>
            <p:cNvSpPr txBox="1"/>
            <p:nvPr/>
          </p:nvSpPr>
          <p:spPr>
            <a:xfrm>
              <a:off x="4552346" y="2179417"/>
              <a:ext cx="14169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网关联网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AE095E9-8BF0-D344-997E-7A3BB5702D1E}"/>
                </a:ext>
              </a:extLst>
            </p:cNvPr>
            <p:cNvSpPr txBox="1"/>
            <p:nvPr/>
          </p:nvSpPr>
          <p:spPr>
            <a:xfrm>
              <a:off x="4749260" y="2469331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设备上电联网，携带三元组请求登录云端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FD72A8-4808-1041-9312-3D8F9FBC219D}"/>
                </a:ext>
              </a:extLst>
            </p:cNvPr>
            <p:cNvSpPr/>
            <p:nvPr/>
          </p:nvSpPr>
          <p:spPr>
            <a:xfrm>
              <a:off x="1671585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64E93D6A-3B3A-6E44-BB14-9235400BB6B3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21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10347A0-1241-5A4D-AEE2-070F1528300D}"/>
                </a:ext>
              </a:extLst>
            </p:cNvPr>
            <p:cNvSpPr/>
            <p:nvPr/>
          </p:nvSpPr>
          <p:spPr>
            <a:xfrm>
              <a:off x="7558063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75F8BF7B-826C-E64C-8840-9D821427381A}"/>
                </a:ext>
              </a:extLst>
            </p:cNvPr>
            <p:cNvCxnSpPr>
              <a:cxnSpLocks/>
            </p:cNvCxnSpPr>
            <p:nvPr/>
          </p:nvCxnSpPr>
          <p:spPr>
            <a:xfrm>
              <a:off x="6874360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2ADAEAD-7F28-314B-AC2E-5BD19BDF3039}"/>
                </a:ext>
              </a:extLst>
            </p:cNvPr>
            <p:cNvSpPr txBox="1"/>
            <p:nvPr/>
          </p:nvSpPr>
          <p:spPr>
            <a:xfrm>
              <a:off x="1806843" y="2166311"/>
              <a:ext cx="18163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实体网关、子设备出厂烧录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052CEC7-50E0-D54B-863F-F17753B98B96}"/>
                </a:ext>
              </a:extLst>
            </p:cNvPr>
            <p:cNvSpPr txBox="1"/>
            <p:nvPr/>
          </p:nvSpPr>
          <p:spPr>
            <a:xfrm>
              <a:off x="1806843" y="2668111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烧录三元组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1C69467-C85C-014F-B689-5241FCD4E6BD}"/>
                </a:ext>
              </a:extLst>
            </p:cNvPr>
            <p:cNvSpPr txBox="1"/>
            <p:nvPr/>
          </p:nvSpPr>
          <p:spPr>
            <a:xfrm>
              <a:off x="7560729" y="2179417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网关登录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AD5F633-D368-D348-8822-A059360A1D23}"/>
                </a:ext>
              </a:extLst>
            </p:cNvPr>
            <p:cNvSpPr txBox="1"/>
            <p:nvPr/>
          </p:nvSpPr>
          <p:spPr>
            <a:xfrm>
              <a:off x="7772714" y="2482437"/>
              <a:ext cx="18271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云端鉴权，鉴权通过后设备登录，第一次登录即可激活设备</a:t>
              </a:r>
            </a:p>
          </p:txBody>
        </p: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EBE2968E-0A4E-F442-A68E-7370CD762744}"/>
                </a:ext>
              </a:extLst>
            </p:cNvPr>
            <p:cNvCxnSpPr>
              <a:cxnSpLocks/>
            </p:cNvCxnSpPr>
            <p:nvPr/>
          </p:nvCxnSpPr>
          <p:spPr>
            <a:xfrm>
              <a:off x="951701" y="258346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315CB72-9F59-054C-87DE-C090A96EAE02}"/>
                </a:ext>
              </a:extLst>
            </p:cNvPr>
            <p:cNvSpPr/>
            <p:nvPr/>
          </p:nvSpPr>
          <p:spPr>
            <a:xfrm>
              <a:off x="10501302" y="1964683"/>
              <a:ext cx="2041826" cy="124331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3F8CA1E2-43ED-4B42-9D42-67ED8B54CBAE}"/>
                </a:ext>
              </a:extLst>
            </p:cNvPr>
            <p:cNvCxnSpPr>
              <a:cxnSpLocks/>
            </p:cNvCxnSpPr>
            <p:nvPr/>
          </p:nvCxnSpPr>
          <p:spPr>
            <a:xfrm>
              <a:off x="9817599" y="257625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93E0173-D475-F349-A4B5-CE29D9767C17}"/>
                </a:ext>
              </a:extLst>
            </p:cNvPr>
            <p:cNvSpPr txBox="1"/>
            <p:nvPr/>
          </p:nvSpPr>
          <p:spPr>
            <a:xfrm>
              <a:off x="10511216" y="2179417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添加拓扑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60A8D3C-DD82-B947-A461-AFCF0AEF2649}"/>
                </a:ext>
              </a:extLst>
            </p:cNvPr>
            <p:cNvSpPr txBox="1"/>
            <p:nvPr/>
          </p:nvSpPr>
          <p:spPr>
            <a:xfrm>
              <a:off x="10715953" y="2481789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将子设备添加到网关拓扑下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47D51F8-3569-BC49-8814-FEE66DB8762E}"/>
                </a:ext>
              </a:extLst>
            </p:cNvPr>
            <p:cNvSpPr/>
            <p:nvPr/>
          </p:nvSpPr>
          <p:spPr>
            <a:xfrm>
              <a:off x="-6607598" y="2188068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33000"/>
                    </a:srgbClr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</a:effectLst>
                  <a:latin typeface="Helvetica" pitchFamily="2" charset="0"/>
                </a:rPr>
                <a:t>1</a:t>
              </a:r>
              <a:endParaRPr kumimoji="1" lang="zh-CN" altLang="en-US" sz="7200" b="1" dirty="0">
                <a:solidFill>
                  <a:srgbClr val="0A6EFA">
                    <a:alpha val="33000"/>
                  </a:srgb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Helvetica" pitchFamily="2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68A10A7-C550-8149-A777-99F09A6F6D26}"/>
                </a:ext>
              </a:extLst>
            </p:cNvPr>
            <p:cNvSpPr/>
            <p:nvPr/>
          </p:nvSpPr>
          <p:spPr>
            <a:xfrm>
              <a:off x="-3653918" y="2181515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2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96FCD14-E7B2-F940-B9A4-7C7477D682BE}"/>
                </a:ext>
              </a:extLst>
            </p:cNvPr>
            <p:cNvSpPr/>
            <p:nvPr/>
          </p:nvSpPr>
          <p:spPr>
            <a:xfrm>
              <a:off x="-768688" y="2166311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3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C6C688A-E4DD-0942-A893-1AE2045801BA}"/>
                </a:ext>
              </a:extLst>
            </p:cNvPr>
            <p:cNvSpPr/>
            <p:nvPr/>
          </p:nvSpPr>
          <p:spPr>
            <a:xfrm>
              <a:off x="2199634" y="2194439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4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D2E104E-C58D-9043-A46E-65FE7A9121B5}"/>
                </a:ext>
              </a:extLst>
            </p:cNvPr>
            <p:cNvSpPr/>
            <p:nvPr/>
          </p:nvSpPr>
          <p:spPr>
            <a:xfrm>
              <a:off x="5188948" y="2188067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5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EBC325C-2EB0-C949-9455-B42204CCCC0E}"/>
                </a:ext>
              </a:extLst>
            </p:cNvPr>
            <p:cNvSpPr/>
            <p:nvPr/>
          </p:nvSpPr>
          <p:spPr>
            <a:xfrm>
              <a:off x="8145336" y="2190443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6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49D5AE8-8108-6745-830C-2B09C9DDDAB9}"/>
                </a:ext>
              </a:extLst>
            </p:cNvPr>
            <p:cNvSpPr/>
            <p:nvPr/>
          </p:nvSpPr>
          <p:spPr>
            <a:xfrm>
              <a:off x="11195899" y="2199615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7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F80E271-D9E4-1E41-8288-1F69A1003430}"/>
                </a:ext>
              </a:extLst>
            </p:cNvPr>
            <p:cNvSpPr/>
            <p:nvPr/>
          </p:nvSpPr>
          <p:spPr>
            <a:xfrm>
              <a:off x="13444541" y="196468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56A239C-01E4-604F-95A2-68ED9DD11A1A}"/>
                </a:ext>
              </a:extLst>
            </p:cNvPr>
            <p:cNvSpPr txBox="1"/>
            <p:nvPr/>
          </p:nvSpPr>
          <p:spPr>
            <a:xfrm>
              <a:off x="13447207" y="2178769"/>
              <a:ext cx="2039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网关代理子设备登录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B73DF3B-C43D-A243-A402-CA749119DDD3}"/>
                </a:ext>
              </a:extLst>
            </p:cNvPr>
            <p:cNvSpPr txBox="1"/>
            <p:nvPr/>
          </p:nvSpPr>
          <p:spPr>
            <a:xfrm>
              <a:off x="13475490" y="2531333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网关使用子设备三元组代理登录子设备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5C70D51-C970-7E4B-895A-1F741E91D711}"/>
                </a:ext>
              </a:extLst>
            </p:cNvPr>
            <p:cNvSpPr/>
            <p:nvPr/>
          </p:nvSpPr>
          <p:spPr>
            <a:xfrm>
              <a:off x="16387780" y="1964035"/>
              <a:ext cx="2041826" cy="124331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CD3D5866-4555-4045-8DA4-17DB3FA8DCCB}"/>
                </a:ext>
              </a:extLst>
            </p:cNvPr>
            <p:cNvCxnSpPr>
              <a:cxnSpLocks/>
            </p:cNvCxnSpPr>
            <p:nvPr/>
          </p:nvCxnSpPr>
          <p:spPr>
            <a:xfrm>
              <a:off x="15704077" y="257561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E1D1D4F-AE23-1D43-9AA9-18A436E027FC}"/>
                </a:ext>
              </a:extLst>
            </p:cNvPr>
            <p:cNvSpPr txBox="1"/>
            <p:nvPr/>
          </p:nvSpPr>
          <p:spPr>
            <a:xfrm>
              <a:off x="16397694" y="2178769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数据传输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87D1359-7673-D34C-A216-A5DC740E9E57}"/>
                </a:ext>
              </a:extLst>
            </p:cNvPr>
            <p:cNvSpPr txBox="1"/>
            <p:nvPr/>
          </p:nvSpPr>
          <p:spPr>
            <a:xfrm>
              <a:off x="16602431" y="2481141"/>
              <a:ext cx="18271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子设备登录后，网关代理子设备发送数据至云端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0E563C3-7A5B-EE41-8F96-EB53012B5A60}"/>
                </a:ext>
              </a:extLst>
            </p:cNvPr>
            <p:cNvSpPr/>
            <p:nvPr/>
          </p:nvSpPr>
          <p:spPr>
            <a:xfrm>
              <a:off x="14031814" y="2189795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8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BDAF68A-F154-4347-982C-6B2713F67BB3}"/>
                </a:ext>
              </a:extLst>
            </p:cNvPr>
            <p:cNvSpPr/>
            <p:nvPr/>
          </p:nvSpPr>
          <p:spPr>
            <a:xfrm>
              <a:off x="17082377" y="2198967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9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7662CE6A-1F25-F241-BCC8-49E196F97B73}"/>
                </a:ext>
              </a:extLst>
            </p:cNvPr>
            <p:cNvCxnSpPr>
              <a:cxnSpLocks/>
            </p:cNvCxnSpPr>
            <p:nvPr/>
          </p:nvCxnSpPr>
          <p:spPr>
            <a:xfrm>
              <a:off x="12768721" y="258346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757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E71E1506-CC59-9946-8E4A-5D6F753C590E}"/>
              </a:ext>
            </a:extLst>
          </p:cNvPr>
          <p:cNvGrpSpPr/>
          <p:nvPr/>
        </p:nvGrpSpPr>
        <p:grpSpPr>
          <a:xfrm>
            <a:off x="584775" y="275299"/>
            <a:ext cx="11607225" cy="6422295"/>
            <a:chOff x="584775" y="275299"/>
            <a:chExt cx="11607225" cy="6422295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5F7A279-DE6A-5F4D-84A5-224814B5EFB9}"/>
                </a:ext>
              </a:extLst>
            </p:cNvPr>
            <p:cNvSpPr/>
            <p:nvPr/>
          </p:nvSpPr>
          <p:spPr>
            <a:xfrm>
              <a:off x="1740347" y="275299"/>
              <a:ext cx="9154500" cy="68400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0EE443D-48D7-754C-80BE-92B9EEBC07A6}"/>
                </a:ext>
              </a:extLst>
            </p:cNvPr>
            <p:cNvSpPr/>
            <p:nvPr/>
          </p:nvSpPr>
          <p:spPr>
            <a:xfrm>
              <a:off x="1740346" y="2431579"/>
              <a:ext cx="9150919" cy="828000"/>
            </a:xfrm>
            <a:prstGeom prst="rect">
              <a:avLst/>
            </a:prstGeom>
            <a:solidFill>
              <a:srgbClr val="D8D9E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5E6280"/>
                  </a:solidFill>
                  <a:latin typeface="Helvetica" pitchFamily="2" charset="0"/>
                </a:rPr>
                <a:t>EnOS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cloud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2B7EB18A-02EC-4544-992D-86AF9A0D621A}"/>
                </a:ext>
              </a:extLst>
            </p:cNvPr>
            <p:cNvGrpSpPr/>
            <p:nvPr/>
          </p:nvGrpSpPr>
          <p:grpSpPr>
            <a:xfrm>
              <a:off x="3400692" y="383299"/>
              <a:ext cx="5833811" cy="468000"/>
              <a:chOff x="2775224" y="609667"/>
              <a:chExt cx="5833811" cy="468000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A49387D3-59D8-4147-9920-F8170DCCD514}"/>
                  </a:ext>
                </a:extLst>
              </p:cNvPr>
              <p:cNvSpPr/>
              <p:nvPr/>
            </p:nvSpPr>
            <p:spPr>
              <a:xfrm>
                <a:off x="2775224" y="609667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5E6280"/>
                    </a:solidFill>
                    <a:latin typeface="Helvetica" pitchFamily="2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568EEB5-9BAA-AD44-BF36-EE9E34775278}"/>
                  </a:ext>
                </a:extLst>
              </p:cNvPr>
              <p:cNvSpPr/>
              <p:nvPr/>
            </p:nvSpPr>
            <p:spPr>
              <a:xfrm>
                <a:off x="4158413" y="609667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5E6280"/>
                    </a:solidFill>
                    <a:latin typeface="Helvetica" pitchFamily="2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C16929E-A3A8-7244-BE77-02ABC218ACBA}"/>
                  </a:ext>
                </a:extLst>
              </p:cNvPr>
              <p:cNvSpPr/>
              <p:nvPr/>
            </p:nvSpPr>
            <p:spPr>
              <a:xfrm>
                <a:off x="5541602" y="609667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5E6280"/>
                    </a:solidFill>
                    <a:latin typeface="Helvetica" pitchFamily="2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733EDA87-20FD-184D-BF4B-34F715ADB6A6}"/>
                  </a:ext>
                </a:extLst>
              </p:cNvPr>
              <p:cNvGrpSpPr/>
              <p:nvPr/>
            </p:nvGrpSpPr>
            <p:grpSpPr>
              <a:xfrm>
                <a:off x="6924791" y="807667"/>
                <a:ext cx="301055" cy="72000"/>
                <a:chOff x="4938623" y="1775577"/>
                <a:chExt cx="301055" cy="72000"/>
              </a:xfrm>
            </p:grpSpPr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E9B7C719-1FBC-7D49-BC76-A53DAF8B97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8623" y="1775577"/>
                  <a:ext cx="70089" cy="72000"/>
                </a:xfrm>
                <a:prstGeom prst="ellipse">
                  <a:avLst/>
                </a:prstGeom>
                <a:solidFill>
                  <a:srgbClr val="B8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48132AF7-40BA-904E-9E4A-4D3C33B48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55080" y="1775577"/>
                  <a:ext cx="70089" cy="72000"/>
                </a:xfrm>
                <a:prstGeom prst="ellipse">
                  <a:avLst/>
                </a:prstGeom>
                <a:solidFill>
                  <a:srgbClr val="B8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A4710D09-D2AE-7A4D-BAD3-54C247231F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9589" y="1775577"/>
                  <a:ext cx="70089" cy="72000"/>
                </a:xfrm>
                <a:prstGeom prst="ellipse">
                  <a:avLst/>
                </a:prstGeom>
                <a:solidFill>
                  <a:srgbClr val="B8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6805D6CA-90D5-1349-92D9-796F866D69D9}"/>
                  </a:ext>
                </a:extLst>
              </p:cNvPr>
              <p:cNvSpPr/>
              <p:nvPr/>
            </p:nvSpPr>
            <p:spPr>
              <a:xfrm>
                <a:off x="7457035" y="609667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5E6280"/>
                    </a:solidFill>
                    <a:latin typeface="Helvetica" pitchFamily="2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A4EF11A-0686-9F4F-8EED-A5852A59B0F6}"/>
                </a:ext>
              </a:extLst>
            </p:cNvPr>
            <p:cNvSpPr/>
            <p:nvPr/>
          </p:nvSpPr>
          <p:spPr>
            <a:xfrm>
              <a:off x="6468348" y="4556950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4539D17-5F4D-4744-9296-77B737C00D87}"/>
                </a:ext>
              </a:extLst>
            </p:cNvPr>
            <p:cNvSpPr txBox="1"/>
            <p:nvPr/>
          </p:nvSpPr>
          <p:spPr>
            <a:xfrm>
              <a:off x="1866942" y="4758989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</a:rPr>
                <a:t>MQTT</a:t>
              </a:r>
              <a:endParaRPr kumimoji="1" lang="zh-CN" altLang="en-US" sz="1200" dirty="0">
                <a:solidFill>
                  <a:srgbClr val="737794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048FA3D-FCB6-BA41-86DA-EC5C13276A2F}"/>
                </a:ext>
              </a:extLst>
            </p:cNvPr>
            <p:cNvSpPr/>
            <p:nvPr/>
          </p:nvSpPr>
          <p:spPr>
            <a:xfrm>
              <a:off x="1747297" y="5298295"/>
              <a:ext cx="9143969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853C6F3-DFA1-B64D-8B7B-5E5B24DFB4C0}"/>
                </a:ext>
              </a:extLst>
            </p:cNvPr>
            <p:cNvSpPr/>
            <p:nvPr/>
          </p:nvSpPr>
          <p:spPr>
            <a:xfrm>
              <a:off x="1882262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30C9278-8265-C440-852E-BAA024D21B03}"/>
                </a:ext>
              </a:extLst>
            </p:cNvPr>
            <p:cNvSpPr/>
            <p:nvPr/>
          </p:nvSpPr>
          <p:spPr>
            <a:xfrm>
              <a:off x="3387256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3866862-E394-2745-ACD6-A8F5A157A4F8}"/>
                </a:ext>
              </a:extLst>
            </p:cNvPr>
            <p:cNvSpPr/>
            <p:nvPr/>
          </p:nvSpPr>
          <p:spPr>
            <a:xfrm>
              <a:off x="4888797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4B87D5C-552E-E64C-A0F9-2E6AD3A8DCFF}"/>
                </a:ext>
              </a:extLst>
            </p:cNvPr>
            <p:cNvSpPr/>
            <p:nvPr/>
          </p:nvSpPr>
          <p:spPr>
            <a:xfrm>
              <a:off x="6397244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6BE27FF-F719-1A48-A9E5-2E323CD9BE55}"/>
                </a:ext>
              </a:extLst>
            </p:cNvPr>
            <p:cNvSpPr/>
            <p:nvPr/>
          </p:nvSpPr>
          <p:spPr>
            <a:xfrm>
              <a:off x="4969430" y="4199983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F726FB9A-1BC7-AD45-85B9-6B1D87BD1EE3}"/>
                </a:ext>
              </a:extLst>
            </p:cNvPr>
            <p:cNvSpPr txBox="1"/>
            <p:nvPr/>
          </p:nvSpPr>
          <p:spPr>
            <a:xfrm>
              <a:off x="584775" y="4074212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737794"/>
                  </a:solidFill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737794"/>
                  </a:solidFill>
                </a:rPr>
                <a:t>service</a:t>
              </a:r>
              <a:endParaRPr kumimoji="1" lang="zh-CN" altLang="en-US" sz="1200" dirty="0">
                <a:solidFill>
                  <a:srgbClr val="737794"/>
                </a:solidFill>
              </a:endParaRPr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B87C5C8C-D59B-7541-95BF-635655A64AEF}"/>
                </a:ext>
              </a:extLst>
            </p:cNvPr>
            <p:cNvCxnSpPr>
              <a:cxnSpLocks/>
              <a:stCxn id="53" idx="2"/>
              <a:endCxn id="95" idx="0"/>
            </p:cNvCxnSpPr>
            <p:nvPr/>
          </p:nvCxnSpPr>
          <p:spPr>
            <a:xfrm>
              <a:off x="6317597" y="959299"/>
              <a:ext cx="5160" cy="612993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4">
              <a:extLst>
                <a:ext uri="{FF2B5EF4-FFF2-40B4-BE49-F238E27FC236}">
                  <a16:creationId xmlns:a16="http://schemas.microsoft.com/office/drawing/2014/main" id="{3AC71106-A475-3643-86EE-629B456A27D4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>
              <a:off x="7044348" y="4168709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箭头连接符 75">
              <a:extLst>
                <a:ext uri="{FF2B5EF4-FFF2-40B4-BE49-F238E27FC236}">
                  <a16:creationId xmlns:a16="http://schemas.microsoft.com/office/drawing/2014/main" id="{E1629BCC-C4F1-CE48-BC4A-ED165CC6DE9C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7044348" y="5035988"/>
              <a:ext cx="0" cy="259269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61658543-6B6F-E543-B863-3B0F31BE6A5C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5545430" y="4679021"/>
              <a:ext cx="0" cy="64032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7C8857AA-6356-0F4F-97E3-44C3F32094A7}"/>
                </a:ext>
              </a:extLst>
            </p:cNvPr>
            <p:cNvSpPr txBox="1"/>
            <p:nvPr/>
          </p:nvSpPr>
          <p:spPr>
            <a:xfrm>
              <a:off x="2191582" y="5952860"/>
              <a:ext cx="742512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15F282D0-CA43-2D44-9720-FE17556D2B3B}"/>
                </a:ext>
              </a:extLst>
            </p:cNvPr>
            <p:cNvSpPr txBox="1"/>
            <p:nvPr/>
          </p:nvSpPr>
          <p:spPr>
            <a:xfrm>
              <a:off x="3636968" y="5952860"/>
              <a:ext cx="854721" cy="568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3</a:t>
              </a:r>
              <a:r>
                <a:rPr kumimoji="1" lang="en-US" altLang="zh-CN" sz="1400" baseline="300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rd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Party</a:t>
              </a:r>
            </a:p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System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E6FA6636-EC32-A84C-B8A7-2752FF0F8977}"/>
                </a:ext>
              </a:extLst>
            </p:cNvPr>
            <p:cNvSpPr txBox="1"/>
            <p:nvPr/>
          </p:nvSpPr>
          <p:spPr>
            <a:xfrm>
              <a:off x="5198118" y="5952860"/>
              <a:ext cx="742512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AC5054F-27F5-2649-87F5-AA663D32E831}"/>
                </a:ext>
              </a:extLst>
            </p:cNvPr>
            <p:cNvSpPr txBox="1"/>
            <p:nvPr/>
          </p:nvSpPr>
          <p:spPr>
            <a:xfrm>
              <a:off x="6650460" y="5952860"/>
              <a:ext cx="854721" cy="568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3</a:t>
              </a:r>
              <a:r>
                <a:rPr kumimoji="1" lang="en-US" altLang="zh-CN" sz="1400" baseline="300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rd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Party</a:t>
              </a:r>
            </a:p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System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82" name="图形 81">
              <a:extLst>
                <a:ext uri="{FF2B5EF4-FFF2-40B4-BE49-F238E27FC236}">
                  <a16:creationId xmlns:a16="http://schemas.microsoft.com/office/drawing/2014/main" id="{8591D811-3113-7E47-B446-808D74F8F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400837" y="5570455"/>
              <a:ext cx="324000" cy="324000"/>
            </a:xfrm>
            <a:prstGeom prst="rect">
              <a:avLst/>
            </a:prstGeom>
          </p:spPr>
        </p:pic>
        <p:pic>
          <p:nvPicPr>
            <p:cNvPr id="83" name="图形 82">
              <a:extLst>
                <a:ext uri="{FF2B5EF4-FFF2-40B4-BE49-F238E27FC236}">
                  <a16:creationId xmlns:a16="http://schemas.microsoft.com/office/drawing/2014/main" id="{149E8586-8B0C-9641-B51D-B85085414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905831" y="5570455"/>
              <a:ext cx="324000" cy="324000"/>
            </a:xfrm>
            <a:prstGeom prst="rect">
              <a:avLst/>
            </a:prstGeom>
          </p:spPr>
        </p:pic>
        <p:pic>
          <p:nvPicPr>
            <p:cNvPr id="84" name="图形 83">
              <a:extLst>
                <a:ext uri="{FF2B5EF4-FFF2-40B4-BE49-F238E27FC236}">
                  <a16:creationId xmlns:a16="http://schemas.microsoft.com/office/drawing/2014/main" id="{09DC9538-44DE-B347-82E7-3E726CA67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407372" y="5570455"/>
              <a:ext cx="324000" cy="324000"/>
            </a:xfrm>
            <a:prstGeom prst="rect">
              <a:avLst/>
            </a:prstGeom>
          </p:spPr>
        </p:pic>
        <p:pic>
          <p:nvPicPr>
            <p:cNvPr id="85" name="图形 84">
              <a:extLst>
                <a:ext uri="{FF2B5EF4-FFF2-40B4-BE49-F238E27FC236}">
                  <a16:creationId xmlns:a16="http://schemas.microsoft.com/office/drawing/2014/main" id="{0A600157-5F1A-1341-92E2-F0050C51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915819" y="5570455"/>
              <a:ext cx="324000" cy="324000"/>
            </a:xfrm>
            <a:prstGeom prst="rect">
              <a:avLst/>
            </a:prstGeom>
          </p:spPr>
        </p:pic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BBDA6AD2-2C1E-F341-AD8D-AA3B36AA85F8}"/>
                </a:ext>
              </a:extLst>
            </p:cNvPr>
            <p:cNvSpPr/>
            <p:nvPr/>
          </p:nvSpPr>
          <p:spPr>
            <a:xfrm>
              <a:off x="7905358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23266928-0A34-F145-932E-ECAFAF945E59}"/>
                </a:ext>
              </a:extLst>
            </p:cNvPr>
            <p:cNvSpPr/>
            <p:nvPr/>
          </p:nvSpPr>
          <p:spPr>
            <a:xfrm>
              <a:off x="9413805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B4B4672F-E3A9-5E42-B791-67810C7318C9}"/>
                </a:ext>
              </a:extLst>
            </p:cNvPr>
            <p:cNvSpPr txBox="1"/>
            <p:nvPr/>
          </p:nvSpPr>
          <p:spPr>
            <a:xfrm>
              <a:off x="8214679" y="5952860"/>
              <a:ext cx="742512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87BC3514-081C-BB47-8214-6C867D1C955F}"/>
                </a:ext>
              </a:extLst>
            </p:cNvPr>
            <p:cNvSpPr txBox="1"/>
            <p:nvPr/>
          </p:nvSpPr>
          <p:spPr>
            <a:xfrm>
              <a:off x="9667021" y="5952860"/>
              <a:ext cx="854721" cy="568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3</a:t>
              </a:r>
              <a:r>
                <a:rPr kumimoji="1" lang="en-US" altLang="zh-CN" sz="1400" baseline="300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rd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Party</a:t>
              </a:r>
            </a:p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System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90" name="图形 89">
              <a:extLst>
                <a:ext uri="{FF2B5EF4-FFF2-40B4-BE49-F238E27FC236}">
                  <a16:creationId xmlns:a16="http://schemas.microsoft.com/office/drawing/2014/main" id="{C96D6FC2-89BE-B240-B212-A7706A12C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423933" y="5570455"/>
              <a:ext cx="324000" cy="324000"/>
            </a:xfrm>
            <a:prstGeom prst="rect">
              <a:avLst/>
            </a:prstGeom>
          </p:spPr>
        </p:pic>
        <p:pic>
          <p:nvPicPr>
            <p:cNvPr id="91" name="图形 90">
              <a:extLst>
                <a:ext uri="{FF2B5EF4-FFF2-40B4-BE49-F238E27FC236}">
                  <a16:creationId xmlns:a16="http://schemas.microsoft.com/office/drawing/2014/main" id="{FE83F533-C6D8-EA4E-BECF-D55111E58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932380" y="5570455"/>
              <a:ext cx="324000" cy="324000"/>
            </a:xfrm>
            <a:prstGeom prst="rect">
              <a:avLst/>
            </a:prstGeom>
          </p:spPr>
        </p:pic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3E1C17F-E4CE-7F4B-910C-196374DA5E9E}"/>
                </a:ext>
              </a:extLst>
            </p:cNvPr>
            <p:cNvSpPr/>
            <p:nvPr/>
          </p:nvSpPr>
          <p:spPr>
            <a:xfrm>
              <a:off x="1747297" y="1572292"/>
              <a:ext cx="9150919" cy="540855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API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gateway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44CF6B1-51B4-F845-87F6-F710BF453BEB}"/>
                </a:ext>
              </a:extLst>
            </p:cNvPr>
            <p:cNvSpPr/>
            <p:nvPr/>
          </p:nvSpPr>
          <p:spPr>
            <a:xfrm>
              <a:off x="2042936" y="400895"/>
              <a:ext cx="1152000" cy="46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App</a:t>
              </a:r>
              <a:endParaRPr kumimoji="1" lang="zh-CN" altLang="en-US" sz="14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C628B3CF-B957-154C-9A74-67404ABC4CED}"/>
                </a:ext>
              </a:extLst>
            </p:cNvPr>
            <p:cNvSpPr/>
            <p:nvPr/>
          </p:nvSpPr>
          <p:spPr>
            <a:xfrm>
              <a:off x="9473045" y="400895"/>
              <a:ext cx="1152000" cy="46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App</a:t>
              </a:r>
              <a:endParaRPr kumimoji="1" lang="zh-CN" altLang="en-US" sz="14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6715F977-B08E-AF45-AD3C-03E2408AD512}"/>
                </a:ext>
              </a:extLst>
            </p:cNvPr>
            <p:cNvSpPr/>
            <p:nvPr/>
          </p:nvSpPr>
          <p:spPr>
            <a:xfrm>
              <a:off x="1740345" y="3619867"/>
              <a:ext cx="7526163" cy="540855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IoT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Hub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cxnSp>
          <p:nvCxnSpPr>
            <p:cNvPr id="101" name="直线箭头连接符 100">
              <a:extLst>
                <a:ext uri="{FF2B5EF4-FFF2-40B4-BE49-F238E27FC236}">
                  <a16:creationId xmlns:a16="http://schemas.microsoft.com/office/drawing/2014/main" id="{48F1D16D-E86D-D441-9B26-5EF0A7C261CC}"/>
                </a:ext>
              </a:extLst>
            </p:cNvPr>
            <p:cNvCxnSpPr>
              <a:cxnSpLocks/>
            </p:cNvCxnSpPr>
            <p:nvPr/>
          </p:nvCxnSpPr>
          <p:spPr>
            <a:xfrm>
              <a:off x="2561217" y="4142792"/>
              <a:ext cx="0" cy="1155503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CFF4B532-0D85-DC41-BFB2-EEC77FA3AC7E}"/>
                </a:ext>
              </a:extLst>
            </p:cNvPr>
            <p:cNvSpPr/>
            <p:nvPr/>
          </p:nvSpPr>
          <p:spPr>
            <a:xfrm>
              <a:off x="9413805" y="3619866"/>
              <a:ext cx="1475097" cy="540855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Cloud</a:t>
              </a:r>
              <a:r>
                <a:rPr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Edge</a:t>
              </a:r>
            </a:p>
            <a:p>
              <a:pPr algn="ctr"/>
              <a:r>
                <a:rPr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Clusters</a:t>
              </a:r>
              <a:endParaRPr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7497A709-4168-C849-938F-34A76F4A384D}"/>
                </a:ext>
              </a:extLst>
            </p:cNvPr>
            <p:cNvSpPr/>
            <p:nvPr/>
          </p:nvSpPr>
          <p:spPr>
            <a:xfrm>
              <a:off x="7988006" y="4551300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551C6FD1-2DFD-7943-8169-931CD3FD7DBB}"/>
                </a:ext>
              </a:extLst>
            </p:cNvPr>
            <p:cNvCxnSpPr>
              <a:cxnSpLocks/>
              <a:endCxn id="105" idx="0"/>
            </p:cNvCxnSpPr>
            <p:nvPr/>
          </p:nvCxnSpPr>
          <p:spPr>
            <a:xfrm>
              <a:off x="8564006" y="4163059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52ABDF32-6730-6346-ADA5-E809E48852AD}"/>
                </a:ext>
              </a:extLst>
            </p:cNvPr>
            <p:cNvCxnSpPr>
              <a:cxnSpLocks/>
              <a:stCxn id="105" idx="2"/>
            </p:cNvCxnSpPr>
            <p:nvPr/>
          </p:nvCxnSpPr>
          <p:spPr>
            <a:xfrm>
              <a:off x="8564006" y="5030338"/>
              <a:ext cx="0" cy="259269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5864BF9-E2D1-E74C-BFA3-39A62458868B}"/>
                </a:ext>
              </a:extLst>
            </p:cNvPr>
            <p:cNvSpPr/>
            <p:nvPr/>
          </p:nvSpPr>
          <p:spPr>
            <a:xfrm>
              <a:off x="3435093" y="4196700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直线箭头连接符 108">
              <a:extLst>
                <a:ext uri="{FF2B5EF4-FFF2-40B4-BE49-F238E27FC236}">
                  <a16:creationId xmlns:a16="http://schemas.microsoft.com/office/drawing/2014/main" id="{001884AA-0CD4-7643-B5F6-2D1DDF31BB39}"/>
                </a:ext>
              </a:extLst>
            </p:cNvPr>
            <p:cNvCxnSpPr>
              <a:cxnSpLocks/>
              <a:stCxn id="108" idx="2"/>
            </p:cNvCxnSpPr>
            <p:nvPr/>
          </p:nvCxnSpPr>
          <p:spPr>
            <a:xfrm>
              <a:off x="4011093" y="4675738"/>
              <a:ext cx="0" cy="64032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>
              <a:extLst>
                <a:ext uri="{FF2B5EF4-FFF2-40B4-BE49-F238E27FC236}">
                  <a16:creationId xmlns:a16="http://schemas.microsoft.com/office/drawing/2014/main" id="{416D3B23-A72C-FE4B-A86B-FC46315A9FEC}"/>
                </a:ext>
              </a:extLst>
            </p:cNvPr>
            <p:cNvCxnSpPr>
              <a:cxnSpLocks/>
            </p:cNvCxnSpPr>
            <p:nvPr/>
          </p:nvCxnSpPr>
          <p:spPr>
            <a:xfrm>
              <a:off x="10064676" y="4134104"/>
              <a:ext cx="0" cy="1155503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箭头连接符 111">
              <a:extLst>
                <a:ext uri="{FF2B5EF4-FFF2-40B4-BE49-F238E27FC236}">
                  <a16:creationId xmlns:a16="http://schemas.microsoft.com/office/drawing/2014/main" id="{20843FEB-7DB4-154C-B5B1-1AA358351A9C}"/>
                </a:ext>
              </a:extLst>
            </p:cNvPr>
            <p:cNvCxnSpPr>
              <a:cxnSpLocks/>
            </p:cNvCxnSpPr>
            <p:nvPr/>
          </p:nvCxnSpPr>
          <p:spPr>
            <a:xfrm>
              <a:off x="8564006" y="3259579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112">
              <a:extLst>
                <a:ext uri="{FF2B5EF4-FFF2-40B4-BE49-F238E27FC236}">
                  <a16:creationId xmlns:a16="http://schemas.microsoft.com/office/drawing/2014/main" id="{63584301-570C-4E40-87F8-53F201EF4C86}"/>
                </a:ext>
              </a:extLst>
            </p:cNvPr>
            <p:cNvCxnSpPr>
              <a:cxnSpLocks/>
            </p:cNvCxnSpPr>
            <p:nvPr/>
          </p:nvCxnSpPr>
          <p:spPr>
            <a:xfrm>
              <a:off x="2549506" y="3231625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10BA67CB-5553-9844-A54D-411C88F670C5}"/>
                </a:ext>
              </a:extLst>
            </p:cNvPr>
            <p:cNvCxnSpPr>
              <a:cxnSpLocks/>
            </p:cNvCxnSpPr>
            <p:nvPr/>
          </p:nvCxnSpPr>
          <p:spPr>
            <a:xfrm>
              <a:off x="4011093" y="3231625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79411979-FA59-6B42-A824-6F7248CF8317}"/>
                </a:ext>
              </a:extLst>
            </p:cNvPr>
            <p:cNvCxnSpPr>
              <a:cxnSpLocks/>
            </p:cNvCxnSpPr>
            <p:nvPr/>
          </p:nvCxnSpPr>
          <p:spPr>
            <a:xfrm>
              <a:off x="7044348" y="3231625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1133E05C-7754-9B43-957F-3881187A754D}"/>
                </a:ext>
              </a:extLst>
            </p:cNvPr>
            <p:cNvCxnSpPr>
              <a:cxnSpLocks/>
            </p:cNvCxnSpPr>
            <p:nvPr/>
          </p:nvCxnSpPr>
          <p:spPr>
            <a:xfrm>
              <a:off x="5545430" y="3231625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肘形连接符 117">
              <a:extLst>
                <a:ext uri="{FF2B5EF4-FFF2-40B4-BE49-F238E27FC236}">
                  <a16:creationId xmlns:a16="http://schemas.microsoft.com/office/drawing/2014/main" id="{509158BA-9E4A-DB4F-8EB1-C762B2AA8202}"/>
                </a:ext>
              </a:extLst>
            </p:cNvPr>
            <p:cNvCxnSpPr>
              <a:stCxn id="65" idx="1"/>
              <a:endCxn id="95" idx="1"/>
            </p:cNvCxnSpPr>
            <p:nvPr/>
          </p:nvCxnSpPr>
          <p:spPr>
            <a:xfrm rot="10800000">
              <a:off x="1747297" y="1842721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肘形连接符 118">
              <a:extLst>
                <a:ext uri="{FF2B5EF4-FFF2-40B4-BE49-F238E27FC236}">
                  <a16:creationId xmlns:a16="http://schemas.microsoft.com/office/drawing/2014/main" id="{F7BFDBCB-EAE8-654F-9173-959E978A689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872216" y="1842719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E957F0FA-DCD9-1948-A472-E6E2C8B0CD3E}"/>
                </a:ext>
              </a:extLst>
            </p:cNvPr>
            <p:cNvSpPr txBox="1"/>
            <p:nvPr/>
          </p:nvSpPr>
          <p:spPr>
            <a:xfrm>
              <a:off x="11255525" y="4074212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737794"/>
                  </a:solidFill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737794"/>
                  </a:solidFill>
                </a:rPr>
                <a:t>service</a:t>
              </a:r>
              <a:endParaRPr kumimoji="1" lang="zh-CN" altLang="en-US" sz="1200" dirty="0">
                <a:solidFill>
                  <a:srgbClr val="737794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82228FE2-0F20-914E-A04F-206AAF590486}"/>
                </a:ext>
              </a:extLst>
            </p:cNvPr>
            <p:cNvSpPr/>
            <p:nvPr/>
          </p:nvSpPr>
          <p:spPr>
            <a:xfrm>
              <a:off x="10090072" y="4261195"/>
              <a:ext cx="9451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cs typeface="Devanagari MT" panose="02000500020000000000" pitchFamily="2" charset="0"/>
                </a:rPr>
                <a:t>Proprietary</a:t>
              </a:r>
            </a:p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cs typeface="Devanagari MT" panose="02000500020000000000" pitchFamily="2" charset="0"/>
                </a:rPr>
                <a:t>Protocol</a:t>
              </a:r>
            </a:p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cs typeface="Devanagari MT" panose="02000500020000000000" pitchFamily="2" charset="0"/>
                </a:rPr>
                <a:t>with</a:t>
              </a:r>
              <a:r>
                <a:rPr kumimoji="1" lang="zh-CN" altLang="en-US" sz="1200" dirty="0">
                  <a:solidFill>
                    <a:srgbClr val="737794"/>
                  </a:solidFill>
                  <a:cs typeface="Devanagari MT" panose="02000500020000000000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737794"/>
                  </a:solidFill>
                  <a:cs typeface="Devanagari MT" panose="02000500020000000000" pitchFamily="2" charset="0"/>
                </a:rPr>
                <a:t>SN</a:t>
              </a:r>
              <a:endParaRPr kumimoji="1" lang="zh-CN" altLang="en-US" sz="1200" dirty="0">
                <a:solidFill>
                  <a:srgbClr val="737794"/>
                </a:solidFill>
                <a:cs typeface="Devanagari MT" panose="02000500020000000000" pitchFamily="2" charset="0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04EA3B6B-4174-8648-8A13-2E48DAD291C1}"/>
                </a:ext>
              </a:extLst>
            </p:cNvPr>
            <p:cNvSpPr/>
            <p:nvPr/>
          </p:nvSpPr>
          <p:spPr>
            <a:xfrm>
              <a:off x="2637415" y="4404155"/>
              <a:ext cx="294289" cy="294289"/>
            </a:xfrm>
            <a:prstGeom prst="ellipse">
              <a:avLst/>
            </a:prstGeom>
            <a:noFill/>
            <a:ln w="1905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E6280"/>
                  </a:solidFill>
                </a:rPr>
                <a:t>1</a:t>
              </a:r>
              <a:endParaRPr lang="zh-CN" altLang="en-US" dirty="0">
                <a:solidFill>
                  <a:srgbClr val="5E6280"/>
                </a:solidFill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AD3B1D6E-E6F6-4B46-B317-A623635A1C60}"/>
                </a:ext>
              </a:extLst>
            </p:cNvPr>
            <p:cNvSpPr/>
            <p:nvPr/>
          </p:nvSpPr>
          <p:spPr>
            <a:xfrm>
              <a:off x="7649381" y="4661477"/>
              <a:ext cx="294289" cy="294289"/>
            </a:xfrm>
            <a:prstGeom prst="ellipse">
              <a:avLst/>
            </a:prstGeom>
            <a:noFill/>
            <a:ln w="1905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E6280"/>
                  </a:solidFill>
                </a:rPr>
                <a:t>3</a:t>
              </a:r>
              <a:endParaRPr lang="zh-CN" altLang="en-US" dirty="0">
                <a:solidFill>
                  <a:srgbClr val="5E6280"/>
                </a:solidFill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9497EF22-2591-5F40-8BF9-1786E425C3C6}"/>
                </a:ext>
              </a:extLst>
            </p:cNvPr>
            <p:cNvSpPr/>
            <p:nvPr/>
          </p:nvSpPr>
          <p:spPr>
            <a:xfrm>
              <a:off x="4607118" y="4303373"/>
              <a:ext cx="294289" cy="294289"/>
            </a:xfrm>
            <a:prstGeom prst="ellipse">
              <a:avLst/>
            </a:prstGeom>
            <a:noFill/>
            <a:ln w="1905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E6280"/>
                  </a:solidFill>
                </a:rPr>
                <a:t>2</a:t>
              </a:r>
              <a:endParaRPr lang="zh-CN" altLang="en-US" dirty="0">
                <a:solidFill>
                  <a:srgbClr val="5E6280"/>
                </a:solidFill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80AA1B59-EB71-024A-8DF0-842CD713ABA8}"/>
                </a:ext>
              </a:extLst>
            </p:cNvPr>
            <p:cNvSpPr/>
            <p:nvPr/>
          </p:nvSpPr>
          <p:spPr>
            <a:xfrm>
              <a:off x="9729386" y="4347179"/>
              <a:ext cx="294289" cy="294289"/>
            </a:xfrm>
            <a:prstGeom prst="ellipse">
              <a:avLst/>
            </a:prstGeom>
            <a:noFill/>
            <a:ln w="1905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E6280"/>
                  </a:solidFill>
                </a:rPr>
                <a:t>4</a:t>
              </a:r>
              <a:endParaRPr lang="zh-CN" altLang="en-US" dirty="0">
                <a:solidFill>
                  <a:srgbClr val="5E62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60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88EE08C-BE0F-C545-A93C-043DB1F85B32}"/>
              </a:ext>
            </a:extLst>
          </p:cNvPr>
          <p:cNvGrpSpPr/>
          <p:nvPr/>
        </p:nvGrpSpPr>
        <p:grpSpPr>
          <a:xfrm>
            <a:off x="1159709" y="983329"/>
            <a:ext cx="6126951" cy="3665426"/>
            <a:chOff x="1159709" y="983329"/>
            <a:chExt cx="6126951" cy="36654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C02717-B778-0C42-8223-5D0CB36070F3}"/>
                </a:ext>
              </a:extLst>
            </p:cNvPr>
            <p:cNvSpPr/>
            <p:nvPr/>
          </p:nvSpPr>
          <p:spPr>
            <a:xfrm>
              <a:off x="1159709" y="983329"/>
              <a:ext cx="6120000" cy="684000"/>
            </a:xfrm>
            <a:prstGeom prst="rect">
              <a:avLst/>
            </a:prstGeom>
            <a:solidFill>
              <a:srgbClr val="D8D9E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5E6280"/>
                  </a:solidFill>
                  <a:latin typeface="Helvetica" pitchFamily="2" charset="0"/>
                </a:rPr>
                <a:t>EnOS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IoT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Hub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4F93763-90E5-D54D-914F-A825D0A226C4}"/>
                </a:ext>
              </a:extLst>
            </p:cNvPr>
            <p:cNvSpPr/>
            <p:nvPr/>
          </p:nvSpPr>
          <p:spPr>
            <a:xfrm>
              <a:off x="1159709" y="2285695"/>
              <a:ext cx="6120000" cy="568731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Edge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84F257F-F0A1-304E-A2FA-261A57F24525}"/>
                </a:ext>
              </a:extLst>
            </p:cNvPr>
            <p:cNvSpPr/>
            <p:nvPr/>
          </p:nvSpPr>
          <p:spPr>
            <a:xfrm>
              <a:off x="1166660" y="3249456"/>
              <a:ext cx="6120000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EF82FF-CADA-1147-BADA-3EE4E06A6FC7}"/>
                </a:ext>
              </a:extLst>
            </p:cNvPr>
            <p:cNvSpPr/>
            <p:nvPr/>
          </p:nvSpPr>
          <p:spPr>
            <a:xfrm>
              <a:off x="1301624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821589-3249-4744-A9D1-7E5A639F37E2}"/>
                </a:ext>
              </a:extLst>
            </p:cNvPr>
            <p:cNvSpPr/>
            <p:nvPr/>
          </p:nvSpPr>
          <p:spPr>
            <a:xfrm>
              <a:off x="2806618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E56485-B4BB-0540-B085-C9771138C0B0}"/>
                </a:ext>
              </a:extLst>
            </p:cNvPr>
            <p:cNvSpPr/>
            <p:nvPr/>
          </p:nvSpPr>
          <p:spPr>
            <a:xfrm>
              <a:off x="4308159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D9772EB-5952-8540-8EFF-3CC8C344C587}"/>
                </a:ext>
              </a:extLst>
            </p:cNvPr>
            <p:cNvSpPr/>
            <p:nvPr/>
          </p:nvSpPr>
          <p:spPr>
            <a:xfrm>
              <a:off x="5816606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6481A45E-0761-574B-8A70-192D322FCC1B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73" y="1667329"/>
              <a:ext cx="0" cy="61836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47A2A0DF-6B57-2A4F-90AA-66895F2C9CFB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219709" y="1667329"/>
              <a:ext cx="0" cy="61836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E614011F-9AFB-BF45-BDCC-17AD3CDAD587}"/>
                </a:ext>
              </a:extLst>
            </p:cNvPr>
            <p:cNvCxnSpPr>
              <a:cxnSpLocks/>
            </p:cNvCxnSpPr>
            <p:nvPr/>
          </p:nvCxnSpPr>
          <p:spPr>
            <a:xfrm>
              <a:off x="6053918" y="1667331"/>
              <a:ext cx="0" cy="618364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6E263907-7E88-CD49-8F43-B521D203C890}"/>
                </a:ext>
              </a:extLst>
            </p:cNvPr>
            <p:cNvCxnSpPr>
              <a:cxnSpLocks/>
            </p:cNvCxnSpPr>
            <p:nvPr/>
          </p:nvCxnSpPr>
          <p:spPr>
            <a:xfrm>
              <a:off x="2939133" y="2854427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AA5B19F-9754-9A43-9422-FB997163DED3}"/>
                </a:ext>
              </a:extLst>
            </p:cNvPr>
            <p:cNvSpPr txBox="1"/>
            <p:nvPr/>
          </p:nvSpPr>
          <p:spPr>
            <a:xfrm>
              <a:off x="1586903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6672396-9CF0-0340-B251-B67689F750F9}"/>
                </a:ext>
              </a:extLst>
            </p:cNvPr>
            <p:cNvSpPr txBox="1"/>
            <p:nvPr/>
          </p:nvSpPr>
          <p:spPr>
            <a:xfrm>
              <a:off x="3077828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B4B59D2-E773-4D47-94B4-0C2A000E97DE}"/>
                </a:ext>
              </a:extLst>
            </p:cNvPr>
            <p:cNvSpPr txBox="1"/>
            <p:nvPr/>
          </p:nvSpPr>
          <p:spPr>
            <a:xfrm>
              <a:off x="4647563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377959B-4110-AF45-B46D-EC7788113D27}"/>
                </a:ext>
              </a:extLst>
            </p:cNvPr>
            <p:cNvSpPr txBox="1"/>
            <p:nvPr/>
          </p:nvSpPr>
          <p:spPr>
            <a:xfrm>
              <a:off x="6159184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854718C4-1CB8-434C-A05C-166399A953FB}"/>
                </a:ext>
              </a:extLst>
            </p:cNvPr>
            <p:cNvCxnSpPr>
              <a:cxnSpLocks/>
            </p:cNvCxnSpPr>
            <p:nvPr/>
          </p:nvCxnSpPr>
          <p:spPr>
            <a:xfrm>
              <a:off x="5567648" y="2853074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48">
              <a:extLst>
                <a:ext uri="{FF2B5EF4-FFF2-40B4-BE49-F238E27FC236}">
                  <a16:creationId xmlns:a16="http://schemas.microsoft.com/office/drawing/2014/main" id="{60BC6AFD-74A4-9F45-A9D8-1ED6D3CB9D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2890" y="3566597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D8D9E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" name="Freeform 48">
              <a:extLst>
                <a:ext uri="{FF2B5EF4-FFF2-40B4-BE49-F238E27FC236}">
                  <a16:creationId xmlns:a16="http://schemas.microsoft.com/office/drawing/2014/main" id="{CE394F34-FF5B-314A-A540-3CF488898C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7884" y="3566597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D8D9E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Freeform 48">
              <a:extLst>
                <a:ext uri="{FF2B5EF4-FFF2-40B4-BE49-F238E27FC236}">
                  <a16:creationId xmlns:a16="http://schemas.microsoft.com/office/drawing/2014/main" id="{63EAA7CB-0481-D743-957E-44B09DED01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3553" y="3565921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D8D9E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5" name="Freeform 48">
              <a:extLst>
                <a:ext uri="{FF2B5EF4-FFF2-40B4-BE49-F238E27FC236}">
                  <a16:creationId xmlns:a16="http://schemas.microsoft.com/office/drawing/2014/main" id="{370A1C8C-9EC5-DB45-9F99-DD63589339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7872" y="3572615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D8D9E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F98D75A-1697-BB4C-87D0-EA3BAED2CF5E}"/>
              </a:ext>
            </a:extLst>
          </p:cNvPr>
          <p:cNvGrpSpPr/>
          <p:nvPr/>
        </p:nvGrpSpPr>
        <p:grpSpPr>
          <a:xfrm>
            <a:off x="1159709" y="983329"/>
            <a:ext cx="6126951" cy="4396945"/>
            <a:chOff x="1159709" y="983329"/>
            <a:chExt cx="6126951" cy="439694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AF417EA-983D-A74B-9D6E-F02FD0C059AA}"/>
                </a:ext>
              </a:extLst>
            </p:cNvPr>
            <p:cNvSpPr/>
            <p:nvPr/>
          </p:nvSpPr>
          <p:spPr>
            <a:xfrm>
              <a:off x="1159709" y="983329"/>
              <a:ext cx="6120000" cy="684000"/>
            </a:xfrm>
            <a:prstGeom prst="rect">
              <a:avLst/>
            </a:prstGeom>
            <a:solidFill>
              <a:srgbClr val="D8D9E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5E6280"/>
                  </a:solidFill>
                  <a:latin typeface="Helvetica" pitchFamily="2" charset="0"/>
                </a:rPr>
                <a:t>EnOS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IoT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Hub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7B43E50-573B-CC43-9556-09498ED3DD5B}"/>
                </a:ext>
              </a:extLst>
            </p:cNvPr>
            <p:cNvSpPr/>
            <p:nvPr/>
          </p:nvSpPr>
          <p:spPr>
            <a:xfrm>
              <a:off x="1159709" y="2285695"/>
              <a:ext cx="6120000" cy="568731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Edge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484AC35-CBA1-5E47-B467-697959FF86C6}"/>
                </a:ext>
              </a:extLst>
            </p:cNvPr>
            <p:cNvSpPr/>
            <p:nvPr/>
          </p:nvSpPr>
          <p:spPr>
            <a:xfrm>
              <a:off x="2363133" y="3242668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1761F77-404F-1745-B0EC-E3939708DBF5}"/>
                </a:ext>
              </a:extLst>
            </p:cNvPr>
            <p:cNvSpPr/>
            <p:nvPr/>
          </p:nvSpPr>
          <p:spPr>
            <a:xfrm>
              <a:off x="1166660" y="3980975"/>
              <a:ext cx="6120000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E49AF51-4B9E-CE45-BA08-368879B31FB5}"/>
                </a:ext>
              </a:extLst>
            </p:cNvPr>
            <p:cNvSpPr/>
            <p:nvPr/>
          </p:nvSpPr>
          <p:spPr>
            <a:xfrm>
              <a:off x="1301624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758FD2E-5030-4641-8D13-48F623A70308}"/>
                </a:ext>
              </a:extLst>
            </p:cNvPr>
            <p:cNvSpPr/>
            <p:nvPr/>
          </p:nvSpPr>
          <p:spPr>
            <a:xfrm>
              <a:off x="2806618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1E587BA-946A-184D-A827-49EDC8878A5C}"/>
                </a:ext>
              </a:extLst>
            </p:cNvPr>
            <p:cNvSpPr/>
            <p:nvPr/>
          </p:nvSpPr>
          <p:spPr>
            <a:xfrm>
              <a:off x="4308159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8F2599D-C029-5649-82F9-38C6532CC3F1}"/>
                </a:ext>
              </a:extLst>
            </p:cNvPr>
            <p:cNvSpPr/>
            <p:nvPr/>
          </p:nvSpPr>
          <p:spPr>
            <a:xfrm>
              <a:off x="5816606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23BED644-000D-4B44-A230-F1A35F333BB3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73" y="1667329"/>
              <a:ext cx="0" cy="61836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92252E2B-9DF4-C948-82B7-1E5F2B6852EB}"/>
                </a:ext>
              </a:extLst>
            </p:cNvPr>
            <p:cNvCxnSpPr>
              <a:cxnSpLocks/>
              <a:stCxn id="45" idx="2"/>
              <a:endCxn id="47" idx="0"/>
            </p:cNvCxnSpPr>
            <p:nvPr/>
          </p:nvCxnSpPr>
          <p:spPr>
            <a:xfrm>
              <a:off x="4219709" y="1667329"/>
              <a:ext cx="0" cy="61836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7A3030DA-A792-9848-8AB9-E37F9C184F52}"/>
                </a:ext>
              </a:extLst>
            </p:cNvPr>
            <p:cNvCxnSpPr>
              <a:cxnSpLocks/>
            </p:cNvCxnSpPr>
            <p:nvPr/>
          </p:nvCxnSpPr>
          <p:spPr>
            <a:xfrm>
              <a:off x="6053918" y="1667331"/>
              <a:ext cx="0" cy="618364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CF21D672-C4D4-974F-BDF2-748E72DFC7B0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2939133" y="2854427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FB3C23F1-B8AA-F04D-AD60-02646438F47C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2939133" y="3721706"/>
              <a:ext cx="0" cy="259269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1F4ED060-D03E-F243-82F3-468EFAB75B0B}"/>
                </a:ext>
              </a:extLst>
            </p:cNvPr>
            <p:cNvSpPr txBox="1"/>
            <p:nvPr/>
          </p:nvSpPr>
          <p:spPr>
            <a:xfrm>
              <a:off x="1387328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42">
              <a:extLst>
                <a:ext uri="{FF2B5EF4-FFF2-40B4-BE49-F238E27FC236}">
                  <a16:creationId xmlns:a16="http://schemas.microsoft.com/office/drawing/2014/main" id="{1F5BD39A-4C8D-C641-88B2-D45CB65E09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2378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BCBD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F4B54D7-D397-4C41-B7CC-798817226C6D}"/>
                </a:ext>
              </a:extLst>
            </p:cNvPr>
            <p:cNvSpPr txBox="1"/>
            <p:nvPr/>
          </p:nvSpPr>
          <p:spPr>
            <a:xfrm>
              <a:off x="2878253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42">
              <a:extLst>
                <a:ext uri="{FF2B5EF4-FFF2-40B4-BE49-F238E27FC236}">
                  <a16:creationId xmlns:a16="http://schemas.microsoft.com/office/drawing/2014/main" id="{7CB72E9C-691B-F745-B353-3E33236346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3303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BCBD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FE83A68C-D1D7-C240-BF5D-DFA24D0457B9}"/>
                </a:ext>
              </a:extLst>
            </p:cNvPr>
            <p:cNvSpPr txBox="1"/>
            <p:nvPr/>
          </p:nvSpPr>
          <p:spPr>
            <a:xfrm>
              <a:off x="4447988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C41078A8-B6DD-9148-886C-4449F02243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3038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BCBD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2A1E98F-D38D-984D-8E80-B7B1BAF69E95}"/>
                </a:ext>
              </a:extLst>
            </p:cNvPr>
            <p:cNvSpPr txBox="1"/>
            <p:nvPr/>
          </p:nvSpPr>
          <p:spPr>
            <a:xfrm>
              <a:off x="5959609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1C3BFA4C-82E4-8B49-BEBE-3DF679D700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4659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BCBD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BFC35A6-2D95-7F44-91A0-28408428BFF8}"/>
                </a:ext>
              </a:extLst>
            </p:cNvPr>
            <p:cNvSpPr/>
            <p:nvPr/>
          </p:nvSpPr>
          <p:spPr>
            <a:xfrm>
              <a:off x="4991648" y="3241315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AD8AE111-5DD3-6343-A817-BD46B8D1E9BD}"/>
                </a:ext>
              </a:extLst>
            </p:cNvPr>
            <p:cNvCxnSpPr>
              <a:cxnSpLocks/>
              <a:endCxn id="89" idx="0"/>
            </p:cNvCxnSpPr>
            <p:nvPr/>
          </p:nvCxnSpPr>
          <p:spPr>
            <a:xfrm>
              <a:off x="5567648" y="2853074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>
              <a:extLst>
                <a:ext uri="{FF2B5EF4-FFF2-40B4-BE49-F238E27FC236}">
                  <a16:creationId xmlns:a16="http://schemas.microsoft.com/office/drawing/2014/main" id="{95011FCC-3E4C-E441-88DB-17ED06225DC2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>
              <a:off x="5567648" y="3720353"/>
              <a:ext cx="0" cy="259269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6F80D972-1AE9-5049-ABA2-31A7A25BA473}"/>
              </a:ext>
            </a:extLst>
          </p:cNvPr>
          <p:cNvGrpSpPr/>
          <p:nvPr/>
        </p:nvGrpSpPr>
        <p:grpSpPr>
          <a:xfrm>
            <a:off x="1279324" y="1214901"/>
            <a:ext cx="10912676" cy="3244666"/>
            <a:chOff x="1279324" y="1214901"/>
            <a:chExt cx="10912676" cy="324466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B1EBC1E-255E-8444-890A-77589BFBDDCA}"/>
                </a:ext>
              </a:extLst>
            </p:cNvPr>
            <p:cNvSpPr/>
            <p:nvPr/>
          </p:nvSpPr>
          <p:spPr>
            <a:xfrm>
              <a:off x="1323148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79FCB00-3A0F-0D49-8695-7B972B157509}"/>
                </a:ext>
              </a:extLst>
            </p:cNvPr>
            <p:cNvSpPr txBox="1"/>
            <p:nvPr/>
          </p:nvSpPr>
          <p:spPr>
            <a:xfrm>
              <a:off x="1293932" y="2519038"/>
              <a:ext cx="2041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Direct-Connected Device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6646B37-150C-6848-B7DB-3CB4BD61FEB1}"/>
                </a:ext>
              </a:extLst>
            </p:cNvPr>
            <p:cNvSpPr txBox="1"/>
            <p:nvPr/>
          </p:nvSpPr>
          <p:spPr>
            <a:xfrm>
              <a:off x="1279324" y="2994754"/>
              <a:ext cx="2071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Device burned with product credentials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CF0A4AA-624F-0749-AB9C-FE4B97CC24B2}"/>
                </a:ext>
              </a:extLst>
            </p:cNvPr>
            <p:cNvSpPr/>
            <p:nvPr/>
          </p:nvSpPr>
          <p:spPr>
            <a:xfrm>
              <a:off x="4266387" y="121490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9B102D4-EDC8-2D4B-BF13-FCC8F6279691}"/>
                </a:ext>
              </a:extLst>
            </p:cNvPr>
            <p:cNvSpPr txBox="1"/>
            <p:nvPr/>
          </p:nvSpPr>
          <p:spPr>
            <a:xfrm>
              <a:off x="4651782" y="1565012"/>
              <a:ext cx="1462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设备动态注册</a:t>
              </a:r>
            </a:p>
          </p:txBody>
        </p:sp>
        <p:cxnSp>
          <p:nvCxnSpPr>
            <p:cNvPr id="18" name="肘形连接符 17">
              <a:extLst>
                <a:ext uri="{FF2B5EF4-FFF2-40B4-BE49-F238E27FC236}">
                  <a16:creationId xmlns:a16="http://schemas.microsoft.com/office/drawing/2014/main" id="{041BA1DA-C96C-C144-80FC-708458EF921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84060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A8A9D37-821E-834A-82C2-1775F4925AF5}"/>
                </a:ext>
              </a:extLst>
            </p:cNvPr>
            <p:cNvSpPr txBox="1"/>
            <p:nvPr/>
          </p:nvSpPr>
          <p:spPr>
            <a:xfrm>
              <a:off x="2247099" y="1398773"/>
              <a:ext cx="16257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Product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开启动态注册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E574A92-1CE6-0244-ADD2-155EE8AF8B73}"/>
                </a:ext>
              </a:extLst>
            </p:cNvPr>
            <p:cNvSpPr/>
            <p:nvPr/>
          </p:nvSpPr>
          <p:spPr>
            <a:xfrm>
              <a:off x="7209626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E53E0D0-3606-7D4B-9F3E-FE2F4AD65F5E}"/>
                </a:ext>
              </a:extLst>
            </p:cNvPr>
            <p:cNvSpPr txBox="1"/>
            <p:nvPr/>
          </p:nvSpPr>
          <p:spPr>
            <a:xfrm>
              <a:off x="7559866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设备上线</a:t>
              </a:r>
            </a:p>
          </p:txBody>
        </p:sp>
        <p:cxnSp>
          <p:nvCxnSpPr>
            <p:cNvPr id="23" name="肘形连接符 22">
              <a:extLst>
                <a:ext uri="{FF2B5EF4-FFF2-40B4-BE49-F238E27FC236}">
                  <a16:creationId xmlns:a16="http://schemas.microsoft.com/office/drawing/2014/main" id="{C8FB3705-0357-0D49-AD03-2B51BC1E1B5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19945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7AF7D2C-E721-F442-AFA2-75213CB18D33}"/>
                </a:ext>
              </a:extLst>
            </p:cNvPr>
            <p:cNvSpPr/>
            <p:nvPr/>
          </p:nvSpPr>
          <p:spPr>
            <a:xfrm>
              <a:off x="10150174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FA15C20-16E3-E54B-ADB4-C7D34FF2BC01}"/>
                </a:ext>
              </a:extLst>
            </p:cNvPr>
            <p:cNvSpPr txBox="1"/>
            <p:nvPr/>
          </p:nvSpPr>
          <p:spPr>
            <a:xfrm>
              <a:off x="10500414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上报数据</a:t>
              </a:r>
            </a:p>
          </p:txBody>
        </p: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43D2BBA0-A08A-E742-AE4C-8FD1584A50B5}"/>
                </a:ext>
              </a:extLst>
            </p:cNvPr>
            <p:cNvCxnSpPr>
              <a:cxnSpLocks/>
            </p:cNvCxnSpPr>
            <p:nvPr/>
          </p:nvCxnSpPr>
          <p:spPr>
            <a:xfrm>
              <a:off x="9451957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>
              <a:extLst>
                <a:ext uri="{FF2B5EF4-FFF2-40B4-BE49-F238E27FC236}">
                  <a16:creationId xmlns:a16="http://schemas.microsoft.com/office/drawing/2014/main" id="{EFD86EEA-C232-B247-BC42-6562224A452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260059" y="654661"/>
              <a:ext cx="36000" cy="5868000"/>
            </a:xfrm>
            <a:prstGeom prst="bentConnector3">
              <a:avLst>
                <a:gd name="adj1" fmla="val -1575281"/>
              </a:avLst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FC3CF68-77BC-4943-B722-8CD60AB6CACD}"/>
                </a:ext>
              </a:extLst>
            </p:cNvPr>
            <p:cNvSpPr txBox="1"/>
            <p:nvPr/>
          </p:nvSpPr>
          <p:spPr>
            <a:xfrm>
              <a:off x="4348581" y="3881555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云端已经预注册直连设备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98A7613-4209-B245-BC34-63F659F3B21C}"/>
                </a:ext>
              </a:extLst>
            </p:cNvPr>
            <p:cNvSpPr txBox="1"/>
            <p:nvPr/>
          </p:nvSpPr>
          <p:spPr>
            <a:xfrm>
              <a:off x="3751090" y="4182568"/>
              <a:ext cx="3049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上报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productkey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devicekey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devicesecret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254699B-D786-9F45-9B28-B0CDB5E52C02}"/>
                </a:ext>
              </a:extLst>
            </p:cNvPr>
            <p:cNvSpPr txBox="1"/>
            <p:nvPr/>
          </p:nvSpPr>
          <p:spPr>
            <a:xfrm>
              <a:off x="2344059" y="1780292"/>
              <a:ext cx="17924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上报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productkey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devicekey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devicesecret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4067376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7909</TotalTime>
  <Words>833</Words>
  <Application>Microsoft Office PowerPoint</Application>
  <PresentationFormat>宽屏</PresentationFormat>
  <Paragraphs>191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D-DIN</vt:lpstr>
      <vt:lpstr>Devanagari MT</vt:lpstr>
      <vt:lpstr>Helvetica Light</vt:lpstr>
      <vt:lpstr>Helvetica Neue Medium</vt:lpstr>
      <vt:lpstr>Helvetica Neue Thin</vt:lpstr>
      <vt:lpstr>等线</vt:lpstr>
      <vt:lpstr>SimHei</vt:lpstr>
      <vt:lpstr>宋体</vt:lpstr>
      <vt:lpstr>微软雅黑</vt:lpstr>
      <vt:lpstr>Arial</vt:lpstr>
      <vt:lpstr>Calibri</vt:lpstr>
      <vt:lpstr>Helvetica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Vivian Yang</cp:lastModifiedBy>
  <cp:revision>246</cp:revision>
  <dcterms:created xsi:type="dcterms:W3CDTF">2018-10-23T04:04:46Z</dcterms:created>
  <dcterms:modified xsi:type="dcterms:W3CDTF">2018-12-08T14:40:17Z</dcterms:modified>
</cp:coreProperties>
</file>