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3" r:id="rId1"/>
  </p:sldMasterIdLst>
  <p:notesMasterIdLst>
    <p:notesMasterId r:id="rId33"/>
  </p:notesMasterIdLst>
  <p:handoutMasterIdLst>
    <p:handoutMasterId r:id="rId34"/>
  </p:handoutMasterIdLst>
  <p:sldIdLst>
    <p:sldId id="349" r:id="rId2"/>
    <p:sldId id="318" r:id="rId3"/>
    <p:sldId id="316" r:id="rId4"/>
    <p:sldId id="315" r:id="rId5"/>
    <p:sldId id="314" r:id="rId6"/>
    <p:sldId id="323" r:id="rId7"/>
    <p:sldId id="330" r:id="rId8"/>
    <p:sldId id="331" r:id="rId9"/>
    <p:sldId id="332" r:id="rId10"/>
    <p:sldId id="333" r:id="rId11"/>
    <p:sldId id="334" r:id="rId12"/>
    <p:sldId id="340" r:id="rId13"/>
    <p:sldId id="341" r:id="rId14"/>
    <p:sldId id="342" r:id="rId15"/>
    <p:sldId id="343" r:id="rId16"/>
    <p:sldId id="344" r:id="rId17"/>
    <p:sldId id="350" r:id="rId18"/>
    <p:sldId id="346" r:id="rId19"/>
    <p:sldId id="351" r:id="rId20"/>
    <p:sldId id="352" r:id="rId21"/>
    <p:sldId id="356" r:id="rId22"/>
    <p:sldId id="361" r:id="rId23"/>
    <p:sldId id="359" r:id="rId24"/>
    <p:sldId id="358" r:id="rId25"/>
    <p:sldId id="347" r:id="rId26"/>
    <p:sldId id="348" r:id="rId27"/>
    <p:sldId id="353" r:id="rId28"/>
    <p:sldId id="354" r:id="rId29"/>
    <p:sldId id="355" r:id="rId30"/>
    <p:sldId id="360" r:id="rId31"/>
    <p:sldId id="35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38" userDrawn="1">
          <p15:clr>
            <a:srgbClr val="A4A3A4"/>
          </p15:clr>
        </p15:guide>
        <p15:guide id="2" pos="1958" userDrawn="1">
          <p15:clr>
            <a:srgbClr val="A4A3A4"/>
          </p15:clr>
        </p15:guide>
        <p15:guide id="3" pos="7174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14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DAF8"/>
    <a:srgbClr val="0A6EFA"/>
    <a:srgbClr val="7C74F8"/>
    <a:srgbClr val="666986"/>
    <a:srgbClr val="4C5661"/>
    <a:srgbClr val="83E79B"/>
    <a:srgbClr val="5CE3D0"/>
    <a:srgbClr val="0090E7"/>
    <a:srgbClr val="00B0FD"/>
    <a:srgbClr val="5B9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6" autoAdjust="0"/>
    <p:restoredTop sz="86420" autoAdjust="0"/>
  </p:normalViewPr>
  <p:slideViewPr>
    <p:cSldViewPr snapToGrid="0" snapToObjects="1">
      <p:cViewPr>
        <p:scale>
          <a:sx n="50" d="100"/>
          <a:sy n="50" d="100"/>
        </p:scale>
        <p:origin x="2088" y="850"/>
      </p:cViewPr>
      <p:guideLst>
        <p:guide orient="horz" pos="3838"/>
        <p:guide pos="1958"/>
        <p:guide pos="7174"/>
        <p:guide orient="horz" pos="2160"/>
        <p:guide orient="horz" pos="14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 varScale="1">
      <p:scale>
        <a:sx n="1" d="1"/>
        <a:sy n="1" d="1"/>
      </p:scale>
      <p:origin x="0" y="-3880"/>
    </p:cViewPr>
  </p:sorterViewPr>
  <p:notesViewPr>
    <p:cSldViewPr snapToGrid="0" snapToObjects="1">
      <p:cViewPr varScale="1">
        <p:scale>
          <a:sx n="82" d="100"/>
          <a:sy n="82" d="100"/>
        </p:scale>
        <p:origin x="194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CC4466-1D57-4034-BCE1-2C70F25F2CE0}" type="doc">
      <dgm:prSet loTypeId="urn:microsoft.com/office/officeart/2005/8/layout/cycle8" loCatId="cycle" qsTypeId="urn:microsoft.com/office/officeart/2005/8/quickstyle/simple1" qsCatId="simple" csTypeId="urn:microsoft.com/office/officeart/2005/8/colors/colorful2" csCatId="colorful" phldr="1"/>
      <dgm:spPr/>
    </dgm:pt>
    <dgm:pt modelId="{FF8E3A36-881E-4510-A4EA-9780B840A7BB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212DE77-0F01-4C18-9223-ADA0DB2019F8}" type="par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24E16450-F81E-4928-BF24-0B447A2FC3EF}" type="sibTrans" cxnId="{04FCD860-EBF5-48AA-8F97-A11388CF4436}">
      <dgm:prSet/>
      <dgm:spPr/>
      <dgm:t>
        <a:bodyPr/>
        <a:lstStyle/>
        <a:p>
          <a:endParaRPr lang="zh-CN" altLang="en-US"/>
        </a:p>
      </dgm:t>
    </dgm:pt>
    <dgm:pt modelId="{84DCDD67-85AB-425D-97FF-AA362F66FF4F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7CF9C20A-35BF-4842-BB73-08D6E02D9406}" type="par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D70BC0EC-117B-4130-BC99-28DC5A7072CE}" type="sibTrans" cxnId="{57342AB8-8417-457B-8248-68C04E366011}">
      <dgm:prSet/>
      <dgm:spPr/>
      <dgm:t>
        <a:bodyPr/>
        <a:lstStyle/>
        <a:p>
          <a:endParaRPr lang="zh-CN" altLang="en-US"/>
        </a:p>
      </dgm:t>
    </dgm:pt>
    <dgm:pt modelId="{F4AB6E48-FB38-4310-9B3A-02720DB6594A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1BE452D-CEE2-44B4-A408-4CF732DA43AF}" type="par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913821BB-3108-4CA7-81CA-2999EFEAE961}" type="sibTrans" cxnId="{FCBD3157-302B-4224-AEB4-010C450CF431}">
      <dgm:prSet/>
      <dgm:spPr/>
      <dgm:t>
        <a:bodyPr/>
        <a:lstStyle/>
        <a:p>
          <a:endParaRPr lang="zh-CN" altLang="en-US"/>
        </a:p>
      </dgm:t>
    </dgm:pt>
    <dgm:pt modelId="{10848D47-D30F-4D67-8510-078859AABD03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2D7506F8-7CA2-465D-A78A-CEAE1DDD8DED}" type="par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6B7A7C54-9497-4131-815C-A7DB292F85DF}" type="sibTrans" cxnId="{E07BCD24-58D8-4EDF-BBE9-46580BFED29D}">
      <dgm:prSet/>
      <dgm:spPr/>
      <dgm:t>
        <a:bodyPr/>
        <a:lstStyle/>
        <a:p>
          <a:endParaRPr lang="zh-CN" altLang="en-US"/>
        </a:p>
      </dgm:t>
    </dgm:pt>
    <dgm:pt modelId="{DDE9F832-C51A-49ED-BCEA-79FD5EC93A30}">
      <dgm:prSet phldrT="[文本]" custT="1"/>
      <dgm:spPr>
        <a:noFill/>
        <a:ln>
          <a:solidFill>
            <a:srgbClr val="0A6EFA"/>
          </a:solidFill>
        </a:ln>
      </dgm:spPr>
      <dgm:t>
        <a:bodyPr/>
        <a:lstStyle/>
        <a:p>
          <a:r>
            <a:rPr lang="en-US" altLang="zh-CN" sz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gm:t>
    </dgm:pt>
    <dgm:pt modelId="{33CC9F20-0DBB-4D2B-8BC3-328188CBC1C5}" type="par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CD2645C2-CC16-4CA6-804D-EDEE40C7B378}" type="sibTrans" cxnId="{6B67A920-5921-4190-A406-8BAD5D765512}">
      <dgm:prSet/>
      <dgm:spPr/>
      <dgm:t>
        <a:bodyPr/>
        <a:lstStyle/>
        <a:p>
          <a:endParaRPr lang="zh-CN" altLang="en-US"/>
        </a:p>
      </dgm:t>
    </dgm:pt>
    <dgm:pt modelId="{1D6466AD-B98D-4BD8-A6EC-21A5EF19D444}" type="pres">
      <dgm:prSet presAssocID="{43CC4466-1D57-4034-BCE1-2C70F25F2CE0}" presName="compositeShape" presStyleCnt="0">
        <dgm:presLayoutVars>
          <dgm:chMax val="7"/>
          <dgm:dir/>
          <dgm:resizeHandles val="exact"/>
        </dgm:presLayoutVars>
      </dgm:prSet>
      <dgm:spPr/>
    </dgm:pt>
    <dgm:pt modelId="{1210DB1B-0DE1-4290-8108-CC243499EBC7}" type="pres">
      <dgm:prSet presAssocID="{43CC4466-1D57-4034-BCE1-2C70F25F2CE0}" presName="wedge1" presStyleLbl="node1" presStyleIdx="0" presStyleCnt="5"/>
      <dgm:spPr/>
    </dgm:pt>
    <dgm:pt modelId="{A1C2DF4B-D24C-4E6D-AE85-9D7ADFF1C2EC}" type="pres">
      <dgm:prSet presAssocID="{43CC4466-1D57-4034-BCE1-2C70F25F2CE0}" presName="dummy1a" presStyleCnt="0"/>
      <dgm:spPr/>
    </dgm:pt>
    <dgm:pt modelId="{C08AEC4D-BDC3-434B-835A-FD0D40507BEA}" type="pres">
      <dgm:prSet presAssocID="{43CC4466-1D57-4034-BCE1-2C70F25F2CE0}" presName="dummy1b" presStyleCnt="0"/>
      <dgm:spPr/>
    </dgm:pt>
    <dgm:pt modelId="{389BC646-0DB3-44D7-87E7-FD8A48FA977D}" type="pres">
      <dgm:prSet presAssocID="{43CC4466-1D57-4034-BCE1-2C70F25F2CE0}" presName="wedge1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57A5EC49-4971-4A76-8812-8DF7739EC494}" type="pres">
      <dgm:prSet presAssocID="{43CC4466-1D57-4034-BCE1-2C70F25F2CE0}" presName="wedge2" presStyleLbl="node1" presStyleIdx="1" presStyleCnt="5"/>
      <dgm:spPr/>
    </dgm:pt>
    <dgm:pt modelId="{89C0F4FF-0FD5-4C70-ABA4-79E5C56D7FBB}" type="pres">
      <dgm:prSet presAssocID="{43CC4466-1D57-4034-BCE1-2C70F25F2CE0}" presName="dummy2a" presStyleCnt="0"/>
      <dgm:spPr/>
    </dgm:pt>
    <dgm:pt modelId="{45065AE3-9E29-4E9C-A0BE-7FE77D01CD3E}" type="pres">
      <dgm:prSet presAssocID="{43CC4466-1D57-4034-BCE1-2C70F25F2CE0}" presName="dummy2b" presStyleCnt="0"/>
      <dgm:spPr/>
    </dgm:pt>
    <dgm:pt modelId="{997A4A5C-5575-40C5-806B-BE4FC56ACA62}" type="pres">
      <dgm:prSet presAssocID="{43CC4466-1D57-4034-BCE1-2C70F25F2CE0}" presName="wedge2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DEDB646-4B78-4AC6-8E87-A23737E5DD92}" type="pres">
      <dgm:prSet presAssocID="{43CC4466-1D57-4034-BCE1-2C70F25F2CE0}" presName="wedge3" presStyleLbl="node1" presStyleIdx="2" presStyleCnt="5"/>
      <dgm:spPr/>
    </dgm:pt>
    <dgm:pt modelId="{C0493DF5-F091-449B-870A-C53AA00AB03B}" type="pres">
      <dgm:prSet presAssocID="{43CC4466-1D57-4034-BCE1-2C70F25F2CE0}" presName="dummy3a" presStyleCnt="0"/>
      <dgm:spPr/>
    </dgm:pt>
    <dgm:pt modelId="{54C23108-8E6A-4B94-B166-758B0B864778}" type="pres">
      <dgm:prSet presAssocID="{43CC4466-1D57-4034-BCE1-2C70F25F2CE0}" presName="dummy3b" presStyleCnt="0"/>
      <dgm:spPr/>
    </dgm:pt>
    <dgm:pt modelId="{941FBF65-E9EC-4DAB-BF5E-FFD681B89250}" type="pres">
      <dgm:prSet presAssocID="{43CC4466-1D57-4034-BCE1-2C70F25F2CE0}" presName="wedge3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2D21C99-4CB5-4371-A138-C1DE3B1E51E7}" type="pres">
      <dgm:prSet presAssocID="{43CC4466-1D57-4034-BCE1-2C70F25F2CE0}" presName="wedge4" presStyleLbl="node1" presStyleIdx="3" presStyleCnt="5"/>
      <dgm:spPr/>
    </dgm:pt>
    <dgm:pt modelId="{BD7418AE-3F12-4133-995D-424D037119C0}" type="pres">
      <dgm:prSet presAssocID="{43CC4466-1D57-4034-BCE1-2C70F25F2CE0}" presName="dummy4a" presStyleCnt="0"/>
      <dgm:spPr/>
    </dgm:pt>
    <dgm:pt modelId="{4999A650-A786-48F7-B4A4-D9464AD72E0A}" type="pres">
      <dgm:prSet presAssocID="{43CC4466-1D57-4034-BCE1-2C70F25F2CE0}" presName="dummy4b" presStyleCnt="0"/>
      <dgm:spPr/>
    </dgm:pt>
    <dgm:pt modelId="{04B2F97C-311A-42CD-9D2E-ADF3F16973B8}" type="pres">
      <dgm:prSet presAssocID="{43CC4466-1D57-4034-BCE1-2C70F25F2CE0}" presName="wedge4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F55DA31-3DC9-4E3E-A794-C3603E1DC359}" type="pres">
      <dgm:prSet presAssocID="{43CC4466-1D57-4034-BCE1-2C70F25F2CE0}" presName="wedge5" presStyleLbl="node1" presStyleIdx="4" presStyleCnt="5"/>
      <dgm:spPr/>
    </dgm:pt>
    <dgm:pt modelId="{7179B82E-43D9-41C3-A113-9832BFA471C4}" type="pres">
      <dgm:prSet presAssocID="{43CC4466-1D57-4034-BCE1-2C70F25F2CE0}" presName="dummy5a" presStyleCnt="0"/>
      <dgm:spPr/>
    </dgm:pt>
    <dgm:pt modelId="{0822D622-6BD5-4961-8645-DE547A407050}" type="pres">
      <dgm:prSet presAssocID="{43CC4466-1D57-4034-BCE1-2C70F25F2CE0}" presName="dummy5b" presStyleCnt="0"/>
      <dgm:spPr/>
    </dgm:pt>
    <dgm:pt modelId="{D8803327-8BB8-4111-A5C9-8299196D828E}" type="pres">
      <dgm:prSet presAssocID="{43CC4466-1D57-4034-BCE1-2C70F25F2CE0}" presName="wedge5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BCF89423-8CC1-4764-9426-C5102725C252}" type="pres">
      <dgm:prSet presAssocID="{24E16450-F81E-4928-BF24-0B447A2FC3EF}" presName="arrowWedge1" presStyleLbl="fgSibTrans2D1" presStyleIdx="0" presStyleCnt="5" custScaleX="98767" custScaleY="103117" custLinFactNeighborX="34" custLinFactNeighborY="2082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</dgm:spPr>
    </dgm:pt>
    <dgm:pt modelId="{75BDF0BC-3144-4CC7-A89D-76DC6D482494}" type="pres">
      <dgm:prSet presAssocID="{D70BC0EC-117B-4130-BC99-28DC5A7072CE}" presName="arrowWedge2" presStyleLbl="fgSibTrans2D1" presStyleIdx="1" presStyleCnt="5" custScaleX="101535" custScaleY="99725" custLinFactNeighborX="-2019" custLinFactNeighborY="643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</dgm:spPr>
    </dgm:pt>
    <dgm:pt modelId="{C1ECC7BE-EC8C-47E6-BD0A-A20229A1C8F5}" type="pres">
      <dgm:prSet presAssocID="{913821BB-3108-4CA7-81CA-2999EFEAE961}" presName="arrowWedge3" presStyleLbl="fgSibTrans2D1" presStyleIdx="2" presStyleCnt="5" custScaleX="102629" custLinFactNeighborX="-1002" custLinFactNeighborY="-148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  <dgm:pt modelId="{CAC7B177-2421-4F31-A8AE-E25427125156}" type="pres">
      <dgm:prSet presAssocID="{6B7A7C54-9497-4131-815C-A7DB292F85DF}" presName="arrowWedge4" presStyleLbl="fgSibTrans2D1" presStyleIdx="3" presStyleCnt="5" custScaleX="100303" custScaleY="100049" custLinFactNeighborX="909" custLinFactNeighborY="-860"/>
      <dgm:spPr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</dgm:spPr>
    </dgm:pt>
    <dgm:pt modelId="{52111903-3888-45BB-909D-23ABFA6A1665}" type="pres">
      <dgm:prSet presAssocID="{CD2645C2-CC16-4CA6-804D-EDEE40C7B378}" presName="arrowWedge5" presStyleLbl="fgSibTrans2D1" presStyleIdx="4" presStyleCnt="5" custScaleX="103604" custScaleY="103604" custLinFactNeighborX="2472" custLinFactNeighborY="1476"/>
      <dgm:spPr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</dgm:spPr>
    </dgm:pt>
  </dgm:ptLst>
  <dgm:cxnLst>
    <dgm:cxn modelId="{6B67A920-5921-4190-A406-8BAD5D765512}" srcId="{43CC4466-1D57-4034-BCE1-2C70F25F2CE0}" destId="{DDE9F832-C51A-49ED-BCEA-79FD5EC93A30}" srcOrd="4" destOrd="0" parTransId="{33CC9F20-0DBB-4D2B-8BC3-328188CBC1C5}" sibTransId="{CD2645C2-CC16-4CA6-804D-EDEE40C7B378}"/>
    <dgm:cxn modelId="{E07BCD24-58D8-4EDF-BBE9-46580BFED29D}" srcId="{43CC4466-1D57-4034-BCE1-2C70F25F2CE0}" destId="{10848D47-D30F-4D67-8510-078859AABD03}" srcOrd="3" destOrd="0" parTransId="{2D7506F8-7CA2-465D-A78A-CEAE1DDD8DED}" sibTransId="{6B7A7C54-9497-4131-815C-A7DB292F85DF}"/>
    <dgm:cxn modelId="{B2894139-75FB-4CF6-B056-14A7F5033276}" type="presOf" srcId="{84DCDD67-85AB-425D-97FF-AA362F66FF4F}" destId="{57A5EC49-4971-4A76-8812-8DF7739EC494}" srcOrd="0" destOrd="0" presId="urn:microsoft.com/office/officeart/2005/8/layout/cycle8"/>
    <dgm:cxn modelId="{96B29839-CC59-4D77-8C28-2A4E9749ED91}" type="presOf" srcId="{10848D47-D30F-4D67-8510-078859AABD03}" destId="{72D21C99-4CB5-4371-A138-C1DE3B1E51E7}" srcOrd="0" destOrd="0" presId="urn:microsoft.com/office/officeart/2005/8/layout/cycle8"/>
    <dgm:cxn modelId="{04FCD860-EBF5-48AA-8F97-A11388CF4436}" srcId="{43CC4466-1D57-4034-BCE1-2C70F25F2CE0}" destId="{FF8E3A36-881E-4510-A4EA-9780B840A7BB}" srcOrd="0" destOrd="0" parTransId="{2212DE77-0F01-4C18-9223-ADA0DB2019F8}" sibTransId="{24E16450-F81E-4928-BF24-0B447A2FC3EF}"/>
    <dgm:cxn modelId="{C77CF368-09EA-4B8B-BCD5-F859E61F7854}" type="presOf" srcId="{FF8E3A36-881E-4510-A4EA-9780B840A7BB}" destId="{1210DB1B-0DE1-4290-8108-CC243499EBC7}" srcOrd="0" destOrd="0" presId="urn:microsoft.com/office/officeart/2005/8/layout/cycle8"/>
    <dgm:cxn modelId="{FCBD3157-302B-4224-AEB4-010C450CF431}" srcId="{43CC4466-1D57-4034-BCE1-2C70F25F2CE0}" destId="{F4AB6E48-FB38-4310-9B3A-02720DB6594A}" srcOrd="2" destOrd="0" parTransId="{31BE452D-CEE2-44B4-A408-4CF732DA43AF}" sibTransId="{913821BB-3108-4CA7-81CA-2999EFEAE961}"/>
    <dgm:cxn modelId="{D9B74F7A-DFFA-452C-859A-DA9D89F3C8F7}" type="presOf" srcId="{F4AB6E48-FB38-4310-9B3A-02720DB6594A}" destId="{941FBF65-E9EC-4DAB-BF5E-FFD681B89250}" srcOrd="1" destOrd="0" presId="urn:microsoft.com/office/officeart/2005/8/layout/cycle8"/>
    <dgm:cxn modelId="{A109707C-19CB-4F40-A9F7-76BD06AFBA59}" type="presOf" srcId="{43CC4466-1D57-4034-BCE1-2C70F25F2CE0}" destId="{1D6466AD-B98D-4BD8-A6EC-21A5EF19D444}" srcOrd="0" destOrd="0" presId="urn:microsoft.com/office/officeart/2005/8/layout/cycle8"/>
    <dgm:cxn modelId="{A34A2499-29AB-4B3F-82B2-54A791621297}" type="presOf" srcId="{DDE9F832-C51A-49ED-BCEA-79FD5EC93A30}" destId="{D8803327-8BB8-4111-A5C9-8299196D828E}" srcOrd="1" destOrd="0" presId="urn:microsoft.com/office/officeart/2005/8/layout/cycle8"/>
    <dgm:cxn modelId="{6C89299B-01FD-40FC-8C4A-3323D091FE5D}" type="presOf" srcId="{F4AB6E48-FB38-4310-9B3A-02720DB6594A}" destId="{ADEDB646-4B78-4AC6-8E87-A23737E5DD92}" srcOrd="0" destOrd="0" presId="urn:microsoft.com/office/officeart/2005/8/layout/cycle8"/>
    <dgm:cxn modelId="{763FCFAC-F847-41CE-8BDA-88A1CFC0CB63}" type="presOf" srcId="{DDE9F832-C51A-49ED-BCEA-79FD5EC93A30}" destId="{DF55DA31-3DC9-4E3E-A794-C3603E1DC359}" srcOrd="0" destOrd="0" presId="urn:microsoft.com/office/officeart/2005/8/layout/cycle8"/>
    <dgm:cxn modelId="{57342AB8-8417-457B-8248-68C04E366011}" srcId="{43CC4466-1D57-4034-BCE1-2C70F25F2CE0}" destId="{84DCDD67-85AB-425D-97FF-AA362F66FF4F}" srcOrd="1" destOrd="0" parTransId="{7CF9C20A-35BF-4842-BB73-08D6E02D9406}" sibTransId="{D70BC0EC-117B-4130-BC99-28DC5A7072CE}"/>
    <dgm:cxn modelId="{EFA70BBD-AAEF-4F9B-A529-0176741E9FED}" type="presOf" srcId="{FF8E3A36-881E-4510-A4EA-9780B840A7BB}" destId="{389BC646-0DB3-44D7-87E7-FD8A48FA977D}" srcOrd="1" destOrd="0" presId="urn:microsoft.com/office/officeart/2005/8/layout/cycle8"/>
    <dgm:cxn modelId="{A06938D8-0C62-4351-ABB8-698F6667D180}" type="presOf" srcId="{84DCDD67-85AB-425D-97FF-AA362F66FF4F}" destId="{997A4A5C-5575-40C5-806B-BE4FC56ACA62}" srcOrd="1" destOrd="0" presId="urn:microsoft.com/office/officeart/2005/8/layout/cycle8"/>
    <dgm:cxn modelId="{61F2BFF6-F347-421D-AE39-D823DA2F5101}" type="presOf" srcId="{10848D47-D30F-4D67-8510-078859AABD03}" destId="{04B2F97C-311A-42CD-9D2E-ADF3F16973B8}" srcOrd="1" destOrd="0" presId="urn:microsoft.com/office/officeart/2005/8/layout/cycle8"/>
    <dgm:cxn modelId="{B52026B0-C48B-4F0C-B45F-03F73EB83434}" type="presParOf" srcId="{1D6466AD-B98D-4BD8-A6EC-21A5EF19D444}" destId="{1210DB1B-0DE1-4290-8108-CC243499EBC7}" srcOrd="0" destOrd="0" presId="urn:microsoft.com/office/officeart/2005/8/layout/cycle8"/>
    <dgm:cxn modelId="{2338425A-8D92-4B65-B5F8-D0F25CB60AAE}" type="presParOf" srcId="{1D6466AD-B98D-4BD8-A6EC-21A5EF19D444}" destId="{A1C2DF4B-D24C-4E6D-AE85-9D7ADFF1C2EC}" srcOrd="1" destOrd="0" presId="urn:microsoft.com/office/officeart/2005/8/layout/cycle8"/>
    <dgm:cxn modelId="{A0B82ECB-9B5E-457F-9AC5-3DEC5DB12927}" type="presParOf" srcId="{1D6466AD-B98D-4BD8-A6EC-21A5EF19D444}" destId="{C08AEC4D-BDC3-434B-835A-FD0D40507BEA}" srcOrd="2" destOrd="0" presId="urn:microsoft.com/office/officeart/2005/8/layout/cycle8"/>
    <dgm:cxn modelId="{B648158D-0554-4BAC-926E-FC7B51E602CF}" type="presParOf" srcId="{1D6466AD-B98D-4BD8-A6EC-21A5EF19D444}" destId="{389BC646-0DB3-44D7-87E7-FD8A48FA977D}" srcOrd="3" destOrd="0" presId="urn:microsoft.com/office/officeart/2005/8/layout/cycle8"/>
    <dgm:cxn modelId="{A7605F7F-ED71-4BE2-9C4A-30E2B736DDBA}" type="presParOf" srcId="{1D6466AD-B98D-4BD8-A6EC-21A5EF19D444}" destId="{57A5EC49-4971-4A76-8812-8DF7739EC494}" srcOrd="4" destOrd="0" presId="urn:microsoft.com/office/officeart/2005/8/layout/cycle8"/>
    <dgm:cxn modelId="{DECCAEB2-5004-4276-B64D-4F2194F43BBF}" type="presParOf" srcId="{1D6466AD-B98D-4BD8-A6EC-21A5EF19D444}" destId="{89C0F4FF-0FD5-4C70-ABA4-79E5C56D7FBB}" srcOrd="5" destOrd="0" presId="urn:microsoft.com/office/officeart/2005/8/layout/cycle8"/>
    <dgm:cxn modelId="{A4199E2C-BBBF-450C-9093-82DAE52A10F5}" type="presParOf" srcId="{1D6466AD-B98D-4BD8-A6EC-21A5EF19D444}" destId="{45065AE3-9E29-4E9C-A0BE-7FE77D01CD3E}" srcOrd="6" destOrd="0" presId="urn:microsoft.com/office/officeart/2005/8/layout/cycle8"/>
    <dgm:cxn modelId="{D7DF760F-ECCB-48FF-8B17-918E59DC1AD0}" type="presParOf" srcId="{1D6466AD-B98D-4BD8-A6EC-21A5EF19D444}" destId="{997A4A5C-5575-40C5-806B-BE4FC56ACA62}" srcOrd="7" destOrd="0" presId="urn:microsoft.com/office/officeart/2005/8/layout/cycle8"/>
    <dgm:cxn modelId="{AD7B07A8-F765-4065-9579-F3165D845892}" type="presParOf" srcId="{1D6466AD-B98D-4BD8-A6EC-21A5EF19D444}" destId="{ADEDB646-4B78-4AC6-8E87-A23737E5DD92}" srcOrd="8" destOrd="0" presId="urn:microsoft.com/office/officeart/2005/8/layout/cycle8"/>
    <dgm:cxn modelId="{4EE1043A-CC6E-477C-96FC-A42F17348090}" type="presParOf" srcId="{1D6466AD-B98D-4BD8-A6EC-21A5EF19D444}" destId="{C0493DF5-F091-449B-870A-C53AA00AB03B}" srcOrd="9" destOrd="0" presId="urn:microsoft.com/office/officeart/2005/8/layout/cycle8"/>
    <dgm:cxn modelId="{E55278F5-9BF9-44CE-A9A3-DF9B1D6DD109}" type="presParOf" srcId="{1D6466AD-B98D-4BD8-A6EC-21A5EF19D444}" destId="{54C23108-8E6A-4B94-B166-758B0B864778}" srcOrd="10" destOrd="0" presId="urn:microsoft.com/office/officeart/2005/8/layout/cycle8"/>
    <dgm:cxn modelId="{E182E862-BA9E-48F5-8A57-17968F09BE21}" type="presParOf" srcId="{1D6466AD-B98D-4BD8-A6EC-21A5EF19D444}" destId="{941FBF65-E9EC-4DAB-BF5E-FFD681B89250}" srcOrd="11" destOrd="0" presId="urn:microsoft.com/office/officeart/2005/8/layout/cycle8"/>
    <dgm:cxn modelId="{2B70235C-545F-4831-A4CF-46F90A51190B}" type="presParOf" srcId="{1D6466AD-B98D-4BD8-A6EC-21A5EF19D444}" destId="{72D21C99-4CB5-4371-A138-C1DE3B1E51E7}" srcOrd="12" destOrd="0" presId="urn:microsoft.com/office/officeart/2005/8/layout/cycle8"/>
    <dgm:cxn modelId="{1F0E7F1D-2A4A-4756-B62B-BB2204EECA9A}" type="presParOf" srcId="{1D6466AD-B98D-4BD8-A6EC-21A5EF19D444}" destId="{BD7418AE-3F12-4133-995D-424D037119C0}" srcOrd="13" destOrd="0" presId="urn:microsoft.com/office/officeart/2005/8/layout/cycle8"/>
    <dgm:cxn modelId="{96AE005C-B96E-4899-949F-227993285DC3}" type="presParOf" srcId="{1D6466AD-B98D-4BD8-A6EC-21A5EF19D444}" destId="{4999A650-A786-48F7-B4A4-D9464AD72E0A}" srcOrd="14" destOrd="0" presId="urn:microsoft.com/office/officeart/2005/8/layout/cycle8"/>
    <dgm:cxn modelId="{8091EA62-8604-4DB9-8701-F5BF9E1819E0}" type="presParOf" srcId="{1D6466AD-B98D-4BD8-A6EC-21A5EF19D444}" destId="{04B2F97C-311A-42CD-9D2E-ADF3F16973B8}" srcOrd="15" destOrd="0" presId="urn:microsoft.com/office/officeart/2005/8/layout/cycle8"/>
    <dgm:cxn modelId="{34F3AA16-5E89-482A-B5D7-5E549370F0FA}" type="presParOf" srcId="{1D6466AD-B98D-4BD8-A6EC-21A5EF19D444}" destId="{DF55DA31-3DC9-4E3E-A794-C3603E1DC359}" srcOrd="16" destOrd="0" presId="urn:microsoft.com/office/officeart/2005/8/layout/cycle8"/>
    <dgm:cxn modelId="{1AD3E816-E938-4E26-B20C-87414274FC58}" type="presParOf" srcId="{1D6466AD-B98D-4BD8-A6EC-21A5EF19D444}" destId="{7179B82E-43D9-41C3-A113-9832BFA471C4}" srcOrd="17" destOrd="0" presId="urn:microsoft.com/office/officeart/2005/8/layout/cycle8"/>
    <dgm:cxn modelId="{6947B76F-EE3A-4CA1-9D71-F7DF0D119CF7}" type="presParOf" srcId="{1D6466AD-B98D-4BD8-A6EC-21A5EF19D444}" destId="{0822D622-6BD5-4961-8645-DE547A407050}" srcOrd="18" destOrd="0" presId="urn:microsoft.com/office/officeart/2005/8/layout/cycle8"/>
    <dgm:cxn modelId="{7D5D4916-D3F1-4EDE-AA44-895D2579EC17}" type="presParOf" srcId="{1D6466AD-B98D-4BD8-A6EC-21A5EF19D444}" destId="{D8803327-8BB8-4111-A5C9-8299196D828E}" srcOrd="19" destOrd="0" presId="urn:microsoft.com/office/officeart/2005/8/layout/cycle8"/>
    <dgm:cxn modelId="{80ECC77E-340F-4C75-BA6F-929EBD5047D5}" type="presParOf" srcId="{1D6466AD-B98D-4BD8-A6EC-21A5EF19D444}" destId="{BCF89423-8CC1-4764-9426-C5102725C252}" srcOrd="20" destOrd="0" presId="urn:microsoft.com/office/officeart/2005/8/layout/cycle8"/>
    <dgm:cxn modelId="{949A215D-6001-4A4D-950F-3D4304B8BD6B}" type="presParOf" srcId="{1D6466AD-B98D-4BD8-A6EC-21A5EF19D444}" destId="{75BDF0BC-3144-4CC7-A89D-76DC6D482494}" srcOrd="21" destOrd="0" presId="urn:microsoft.com/office/officeart/2005/8/layout/cycle8"/>
    <dgm:cxn modelId="{87B07E3D-51C1-45C8-B1C7-36FA710052C2}" type="presParOf" srcId="{1D6466AD-B98D-4BD8-A6EC-21A5EF19D444}" destId="{C1ECC7BE-EC8C-47E6-BD0A-A20229A1C8F5}" srcOrd="22" destOrd="0" presId="urn:microsoft.com/office/officeart/2005/8/layout/cycle8"/>
    <dgm:cxn modelId="{A659D6D1-4B67-427C-8F74-39B8B4F4FF53}" type="presParOf" srcId="{1D6466AD-B98D-4BD8-A6EC-21A5EF19D444}" destId="{CAC7B177-2421-4F31-A8AE-E25427125156}" srcOrd="23" destOrd="0" presId="urn:microsoft.com/office/officeart/2005/8/layout/cycle8"/>
    <dgm:cxn modelId="{DE27B4D7-F2E2-407F-AE68-02C25B1DDD11}" type="presParOf" srcId="{1D6466AD-B98D-4BD8-A6EC-21A5EF19D444}" destId="{52111903-3888-45BB-909D-23ABFA6A1665}" srcOrd="2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10DB1B-0DE1-4290-8108-CC243499EBC7}">
      <dsp:nvSpPr>
        <dsp:cNvPr id="0" name=""/>
        <dsp:cNvSpPr/>
      </dsp:nvSpPr>
      <dsp:spPr>
        <a:xfrm>
          <a:off x="1230412" y="194512"/>
          <a:ext cx="2639583" cy="2639583"/>
        </a:xfrm>
        <a:prstGeom prst="pie">
          <a:avLst>
            <a:gd name="adj1" fmla="val 16200000"/>
            <a:gd name="adj2" fmla="val 2052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Plan / Design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607395" y="638213"/>
        <a:ext cx="848437" cy="565624"/>
      </dsp:txXfrm>
    </dsp:sp>
    <dsp:sp modelId="{57A5EC49-4971-4A76-8812-8DF7739EC494}">
      <dsp:nvSpPr>
        <dsp:cNvPr id="0" name=""/>
        <dsp:cNvSpPr/>
      </dsp:nvSpPr>
      <dsp:spPr>
        <a:xfrm>
          <a:off x="1253037" y="264901"/>
          <a:ext cx="2639583" cy="2639583"/>
        </a:xfrm>
        <a:prstGeom prst="pie">
          <a:avLst>
            <a:gd name="adj1" fmla="val 20520000"/>
            <a:gd name="adj2" fmla="val 324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Provision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953055" y="1470939"/>
        <a:ext cx="785590" cy="628472"/>
      </dsp:txXfrm>
    </dsp:sp>
    <dsp:sp modelId="{ADEDB646-4B78-4AC6-8E87-A23737E5DD92}">
      <dsp:nvSpPr>
        <dsp:cNvPr id="0" name=""/>
        <dsp:cNvSpPr/>
      </dsp:nvSpPr>
      <dsp:spPr>
        <a:xfrm>
          <a:off x="1193332" y="308265"/>
          <a:ext cx="2639583" cy="2639583"/>
        </a:xfrm>
        <a:prstGeom prst="pie">
          <a:avLst>
            <a:gd name="adj1" fmla="val 3240000"/>
            <a:gd name="adj2" fmla="val 756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ea typeface="Segoe UI" panose="020B0502040204020203" pitchFamily="34" charset="0"/>
              <a:cs typeface="Segoe UI" panose="020B0502040204020203" pitchFamily="34" charset="0"/>
            </a:rPr>
            <a:t>Service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2136041" y="2162258"/>
        <a:ext cx="754166" cy="691319"/>
      </dsp:txXfrm>
    </dsp:sp>
    <dsp:sp modelId="{72D21C99-4CB5-4371-A138-C1DE3B1E51E7}">
      <dsp:nvSpPr>
        <dsp:cNvPr id="0" name=""/>
        <dsp:cNvSpPr/>
      </dsp:nvSpPr>
      <dsp:spPr>
        <a:xfrm>
          <a:off x="1133628" y="264901"/>
          <a:ext cx="2639583" cy="2639583"/>
        </a:xfrm>
        <a:prstGeom prst="pie">
          <a:avLst>
            <a:gd name="adj1" fmla="val 7560000"/>
            <a:gd name="adj2" fmla="val 1188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Maintenance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287603" y="1470939"/>
        <a:ext cx="785590" cy="628472"/>
      </dsp:txXfrm>
    </dsp:sp>
    <dsp:sp modelId="{DF55DA31-3DC9-4E3E-A794-C3603E1DC359}">
      <dsp:nvSpPr>
        <dsp:cNvPr id="0" name=""/>
        <dsp:cNvSpPr/>
      </dsp:nvSpPr>
      <dsp:spPr>
        <a:xfrm>
          <a:off x="1156253" y="194512"/>
          <a:ext cx="2639583" cy="2639583"/>
        </a:xfrm>
        <a:prstGeom prst="pie">
          <a:avLst>
            <a:gd name="adj1" fmla="val 11880000"/>
            <a:gd name="adj2" fmla="val 16200000"/>
          </a:avLst>
        </a:prstGeom>
        <a:noFill/>
        <a:ln w="12700" cap="flat" cmpd="sng" algn="ctr">
          <a:solidFill>
            <a:srgbClr val="0A6EF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>
              <a:solidFill>
                <a:srgbClr val="4C5661"/>
              </a:solidFill>
              <a:latin typeface="Helvetica" pitchFamily="2" charset="0"/>
              <a:cs typeface="Segoe UI" panose="020B0502040204020203" pitchFamily="34" charset="0"/>
            </a:rPr>
            <a:t>Decommission</a:t>
          </a:r>
          <a:endParaRPr lang="zh-CN" altLang="en-US" sz="1200" kern="1200" dirty="0">
            <a:solidFill>
              <a:srgbClr val="4C5661"/>
            </a:solidFill>
            <a:latin typeface="Helvetica" pitchFamily="2" charset="0"/>
            <a:cs typeface="Segoe UI" panose="020B0502040204020203" pitchFamily="34" charset="0"/>
          </a:endParaRPr>
        </a:p>
      </dsp:txBody>
      <dsp:txXfrm>
        <a:off x="1570416" y="638213"/>
        <a:ext cx="848437" cy="565624"/>
      </dsp:txXfrm>
    </dsp:sp>
    <dsp:sp modelId="{BCF89423-8CC1-4764-9426-C5102725C252}">
      <dsp:nvSpPr>
        <dsp:cNvPr id="0" name=""/>
        <dsp:cNvSpPr/>
      </dsp:nvSpPr>
      <dsp:spPr>
        <a:xfrm>
          <a:off x="1086182" y="46638"/>
          <a:ext cx="2929813" cy="3058851"/>
        </a:xfrm>
        <a:prstGeom prst="circularArrow">
          <a:avLst>
            <a:gd name="adj1" fmla="val 5085"/>
            <a:gd name="adj2" fmla="val 327528"/>
            <a:gd name="adj3" fmla="val 20192361"/>
            <a:gd name="adj4" fmla="val 16200324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DF0BC-3144-4CC7-A89D-76DC6D482494}">
      <dsp:nvSpPr>
        <dsp:cNvPr id="0" name=""/>
        <dsp:cNvSpPr/>
      </dsp:nvSpPr>
      <dsp:spPr>
        <a:xfrm>
          <a:off x="1007158" y="124627"/>
          <a:ext cx="3011922" cy="2958231"/>
        </a:xfrm>
        <a:prstGeom prst="circularArrow">
          <a:avLst>
            <a:gd name="adj1" fmla="val 5085"/>
            <a:gd name="adj2" fmla="val 327528"/>
            <a:gd name="adj3" fmla="val 2912753"/>
            <a:gd name="adj4" fmla="val 20519953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34000"/>
                <a:lumOff val="66000"/>
              </a:srgbClr>
            </a:gs>
          </a:gsLst>
          <a:lin ang="108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ECC7BE-EC8C-47E6-BD0A-A20229A1C8F5}">
      <dsp:nvSpPr>
        <dsp:cNvPr id="0" name=""/>
        <dsp:cNvSpPr/>
      </dsp:nvSpPr>
      <dsp:spPr>
        <a:xfrm>
          <a:off x="961213" y="100891"/>
          <a:ext cx="3044375" cy="2966388"/>
        </a:xfrm>
        <a:prstGeom prst="circularArrow">
          <a:avLst>
            <a:gd name="adj1" fmla="val 5085"/>
            <a:gd name="adj2" fmla="val 327528"/>
            <a:gd name="adj3" fmla="val 7232777"/>
            <a:gd name="adj4" fmla="val 3239695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7B177-2421-4F31-A8AE-E25427125156}">
      <dsp:nvSpPr>
        <dsp:cNvPr id="0" name=""/>
        <dsp:cNvSpPr/>
      </dsp:nvSpPr>
      <dsp:spPr>
        <a:xfrm>
          <a:off x="992513" y="75237"/>
          <a:ext cx="2975376" cy="2967842"/>
        </a:xfrm>
        <a:prstGeom prst="circularArrow">
          <a:avLst>
            <a:gd name="adj1" fmla="val 5085"/>
            <a:gd name="adj2" fmla="val 327528"/>
            <a:gd name="adj3" fmla="val 11552519"/>
            <a:gd name="adj4" fmla="val 7559718"/>
            <a:gd name="adj5" fmla="val 5932"/>
          </a:avLst>
        </a:prstGeom>
        <a:gradFill rotWithShape="0">
          <a:gsLst>
            <a:gs pos="9000">
              <a:srgbClr val="00B0FD">
                <a:lumMod val="40000"/>
                <a:lumOff val="60000"/>
              </a:srgbClr>
            </a:gs>
            <a:gs pos="82000">
              <a:srgbClr val="0095EE"/>
            </a:gs>
            <a:gs pos="99000">
              <a:srgbClr val="005FE9">
                <a:lumMod val="53000"/>
                <a:lumOff val="47000"/>
              </a:srgb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11903-3888-45BB-909D-23ABFA6A1665}">
      <dsp:nvSpPr>
        <dsp:cNvPr id="0" name=""/>
        <dsp:cNvSpPr/>
      </dsp:nvSpPr>
      <dsp:spPr>
        <a:xfrm>
          <a:off x="1012849" y="21438"/>
          <a:ext cx="3073297" cy="3073297"/>
        </a:xfrm>
        <a:prstGeom prst="circularArrow">
          <a:avLst>
            <a:gd name="adj1" fmla="val 5085"/>
            <a:gd name="adj2" fmla="val 327528"/>
            <a:gd name="adj3" fmla="val 15872148"/>
            <a:gd name="adj4" fmla="val 11880111"/>
            <a:gd name="adj5" fmla="val 5932"/>
          </a:avLst>
        </a:prstGeom>
        <a:gradFill rotWithShape="0">
          <a:gsLst>
            <a:gs pos="0">
              <a:srgbClr val="00B0FD"/>
            </a:gs>
            <a:gs pos="30000">
              <a:srgbClr val="0095EE"/>
            </a:gs>
            <a:gs pos="99000">
              <a:srgbClr val="005FE9">
                <a:lumMod val="40000"/>
                <a:lumOff val="60000"/>
              </a:srgbClr>
            </a:gs>
          </a:gsLst>
          <a:lin ang="8100000" scaled="0"/>
        </a:gra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77FB0-21EC-48C5-90B0-184600466A6C}" type="datetimeFigureOut">
              <a:rPr lang="zh-CN" altLang="en-US" smtClean="0"/>
              <a:t>2019/5/25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C81CB4-F5E1-40E2-9812-52B2D7A8BD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32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67889-4715-5C4F-A252-FFC716185AB6}" type="datetimeFigureOut">
              <a:rPr lang="en-US" smtClean="0"/>
              <a:t>5/25/2019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2F4FD-F37B-824F-9065-E749C04D2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63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7E170CF-F0AC-EF46-B31F-07489DE3C2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9E3D55-B659-6543-9416-5771A504B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8120" r="17838" b="1"/>
          <a:stretch/>
        </p:blipFill>
        <p:spPr>
          <a:xfrm>
            <a:off x="8158273" y="71161"/>
            <a:ext cx="4033727" cy="94379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506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800" b="1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CDA8D5C-96C0-6840-A885-BAA52A02F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0451" y="682207"/>
            <a:ext cx="10939162" cy="4110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2000" b="0" i="0" kern="1200" baseline="0" dirty="0" smtClean="0">
                <a:solidFill>
                  <a:schemeClr val="bg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en-US" altLang="zh-CN" dirty="0"/>
              <a:t>Page Subtitle</a:t>
            </a:r>
            <a:endParaRPr kumimoji="1"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3F12B29-E30B-2648-A367-59F1D875199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08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623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24F26170-BCDC-6241-B6E3-40E4E56FF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41265" y="218994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33E0E690-DE61-6E4A-A576-31685F59331C}"/>
              </a:ext>
            </a:extLst>
          </p:cNvPr>
          <p:cNvSpPr/>
          <p:nvPr userDrawn="1"/>
        </p:nvSpPr>
        <p:spPr>
          <a:xfrm>
            <a:off x="6957255" y="3553966"/>
            <a:ext cx="4388077" cy="745126"/>
          </a:xfrm>
          <a:prstGeom prst="rect">
            <a:avLst/>
          </a:prstGeom>
        </p:spPr>
        <p:txBody>
          <a:bodyPr wrap="square" bIns="108000">
            <a:spAutoFit/>
          </a:bodyPr>
          <a:lstStyle/>
          <a:p>
            <a:pPr>
              <a:lnSpc>
                <a:spcPts val="4560"/>
              </a:lnSpc>
            </a:pPr>
            <a:r>
              <a:rPr lang="en-US" altLang="zh-CN" sz="54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Helvetica Neue Medium" charset="0"/>
              </a:rPr>
              <a:t>THANKS</a:t>
            </a:r>
            <a:endParaRPr lang="zh-CN" altLang="en-US" sz="54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Helvetica Neue Medium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E3B1D64-2082-5040-BA64-3D0081D1DF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0351" y="1923638"/>
            <a:ext cx="2468536" cy="7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62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C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13">
            <a:extLst>
              <a:ext uri="{FF2B5EF4-FFF2-40B4-BE49-F238E27FC236}">
                <a16:creationId xmlns:a16="http://schemas.microsoft.com/office/drawing/2014/main" id="{2F470F9D-DC11-2A4C-9E74-E5183B198C4C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kumimoji="1" lang="zh-CN" altLang="en-US" sz="3200" b="1" i="0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  <a:cs typeface="+mj-cs"/>
              </a:rPr>
              <a:t>为人类的可持续未来解决挑战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38A1CD-9896-2D41-B82E-6E3950781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792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9160" y="4723422"/>
            <a:ext cx="2033680" cy="503999"/>
          </a:xfrm>
          <a:prstGeom prst="rect">
            <a:avLst/>
          </a:prstGeom>
        </p:spPr>
      </p:pic>
      <p:sp>
        <p:nvSpPr>
          <p:cNvPr id="8" name="矩形 13">
            <a:extLst>
              <a:ext uri="{FF2B5EF4-FFF2-40B4-BE49-F238E27FC236}">
                <a16:creationId xmlns:a16="http://schemas.microsoft.com/office/drawing/2014/main" id="{DA8EC5F7-D371-0541-ACF5-7DFF4E987E6A}"/>
              </a:ext>
            </a:extLst>
          </p:cNvPr>
          <p:cNvSpPr/>
          <p:nvPr userDrawn="1"/>
        </p:nvSpPr>
        <p:spPr>
          <a:xfrm>
            <a:off x="1630198" y="3066206"/>
            <a:ext cx="8931605" cy="6797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82563"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3200" b="1" baseline="0" dirty="0">
                <a:solidFill>
                  <a:schemeClr val="tx1"/>
                </a:solidFill>
                <a:latin typeface="D-DIN" panose="020B0504030202030204" pitchFamily="34" charset="0"/>
                <a:ea typeface="微软雅黑" panose="020B0503020204020204" pitchFamily="34" charset="-122"/>
              </a:rPr>
              <a:t>Solving the Challenges for a Sustainable Future</a:t>
            </a:r>
            <a:endParaRPr lang="zh-CN" altLang="en-US" sz="3200" b="1" baseline="0" dirty="0">
              <a:solidFill>
                <a:schemeClr val="tx1"/>
              </a:solidFill>
              <a:latin typeface="D-DIN" panose="020B0504030202030204" pitchFamily="34" charset="0"/>
              <a:ea typeface="微软雅黑" panose="020B0503020204020204" pitchFamily="34" charset="-122"/>
              <a:cs typeface="SimHei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2E00D7-CB12-0C42-9841-E0167158A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28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ny Slogan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5F70823-71DF-D34E-955F-3B6876C9F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41000" y="4697130"/>
            <a:ext cx="2135120" cy="53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2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2400" baseline="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>
              <a:defRPr sz="2000" baseline="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>
              <a:defRPr sz="1800" baseline="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 sz="1600" baseline="0"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77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16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OS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7">
            <a:extLst>
              <a:ext uri="{FF2B5EF4-FFF2-40B4-BE49-F238E27FC236}">
                <a16:creationId xmlns:a16="http://schemas.microsoft.com/office/drawing/2014/main" id="{2DCE76AB-D4DC-1F4E-A0A9-4418E61BC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419" y="2792828"/>
            <a:ext cx="10939163" cy="997483"/>
          </a:xfrm>
        </p:spPr>
        <p:txBody>
          <a:bodyPr>
            <a:normAutofit/>
          </a:bodyPr>
          <a:lstStyle>
            <a:lvl1pPr algn="ctr">
              <a:defRPr sz="4800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Main title</a:t>
            </a:r>
            <a:endParaRPr kumimoji="1" lang="zh-CN" altLang="en-US" dirty="0"/>
          </a:p>
        </p:txBody>
      </p:sp>
      <p:sp>
        <p:nvSpPr>
          <p:cNvPr id="10" name="文本占位符 5">
            <a:extLst>
              <a:ext uri="{FF2B5EF4-FFF2-40B4-BE49-F238E27FC236}">
                <a16:creationId xmlns:a16="http://schemas.microsoft.com/office/drawing/2014/main" id="{5A337670-0DCD-884A-8565-4D5BA07937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6419" y="4046538"/>
            <a:ext cx="10939163" cy="728662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 dirty="0"/>
              <a:t>Subtitle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25842590-CAD4-4E49-B003-B01451FE27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5360" y="305833"/>
            <a:ext cx="1296144" cy="32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9BE9024-33A1-E14C-94BD-D3BCF18E8CA5}"/>
              </a:ext>
            </a:extLst>
          </p:cNvPr>
          <p:cNvSpPr/>
          <p:nvPr userDrawn="1"/>
        </p:nvSpPr>
        <p:spPr>
          <a:xfrm>
            <a:off x="5227292" y="1586286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2">
            <a:extLst>
              <a:ext uri="{FF2B5EF4-FFF2-40B4-BE49-F238E27FC236}">
                <a16:creationId xmlns:a16="http://schemas.microsoft.com/office/drawing/2014/main" id="{DF32DF3F-BDE3-DB49-96FB-8271B8CB0F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99276" y="586749"/>
            <a:ext cx="6464074" cy="732097"/>
          </a:xfrm>
          <a:prstGeom prst="rect">
            <a:avLst/>
          </a:prstGeom>
        </p:spPr>
        <p:txBody>
          <a:bodyPr anchor="b"/>
          <a:lstStyle>
            <a:lvl1pPr>
              <a:defRPr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CD1095AD-68A0-5744-A0D1-2DC357B6BDD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99050" y="2110154"/>
            <a:ext cx="6464300" cy="3956595"/>
          </a:xfrm>
          <a:prstGeom prst="rect">
            <a:avLst/>
          </a:prstGeom>
        </p:spPr>
        <p:txBody>
          <a:bodyPr/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2800"/>
              </a:spcBef>
              <a:spcAft>
                <a:spcPts val="0"/>
              </a:spcAft>
              <a:buClr>
                <a:srgbClr val="0069FE"/>
              </a:buClr>
              <a:buSzTx/>
              <a:buFont typeface="Arial" panose="020B0604020202020204" pitchFamily="34" charset="0"/>
              <a:buChar char="•"/>
              <a:tabLst/>
              <a:defRPr kumimoji="1" lang="en-US" altLang="zh-CN" sz="1600" b="0" i="0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charset="0"/>
              </a:defRPr>
            </a:lvl1pPr>
          </a:lstStyle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  <a:p>
            <a:pPr lvl="0"/>
            <a:r>
              <a:rPr kumimoji="1" lang="en-US" altLang="zh-CN" dirty="0"/>
              <a:t>Input 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11" name="图片占位符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659313" cy="6858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zh-CN" dirty="0"/>
              <a:t>Insert Picture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285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3C7E898-7F38-A341-8F12-257C8833BC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3696876" y="3088493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标题 12">
            <a:extLst>
              <a:ext uri="{FF2B5EF4-FFF2-40B4-BE49-F238E27FC236}">
                <a16:creationId xmlns:a16="http://schemas.microsoft.com/office/drawing/2014/main" id="{A5A0AEA6-D1F3-9B48-9B1B-082A3791AA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37414" y="2682654"/>
            <a:ext cx="5996744" cy="3571189"/>
          </a:xfrm>
        </p:spPr>
        <p:txBody>
          <a:bodyPr anchor="t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None/>
              <a:defRPr kumimoji="1" lang="zh-CN" altLang="en-US" sz="4800" b="1" i="0" kern="1200" spc="1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D-DIN" charset="0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574919D-C1F8-D746-929F-3042C97F4E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266" y="1655300"/>
            <a:ext cx="3490529" cy="10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48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AFBA233-D39D-FF41-AF69-BEDFA7C01F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5394" y="3641499"/>
            <a:ext cx="9968165" cy="8861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 b="1" baseline="0">
                <a:solidFill>
                  <a:schemeClr val="tx1"/>
                </a:solidFill>
                <a:latin typeface="D-DIN" panose="020B050403020203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8986D-C1E7-1249-8F58-A1B106784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1242141" y="1141159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509202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Cover with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654AE-2345-1148-A1CD-48FF22B183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2374881" y="1431505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94823E2-AD20-3E4B-B47A-D5E8023A2C1F}"/>
              </a:ext>
            </a:extLst>
          </p:cNvPr>
          <p:cNvSpPr/>
          <p:nvPr userDrawn="1"/>
        </p:nvSpPr>
        <p:spPr>
          <a:xfrm>
            <a:off x="886012" y="2487569"/>
            <a:ext cx="720000" cy="72000"/>
          </a:xfrm>
          <a:prstGeom prst="rect">
            <a:avLst/>
          </a:prstGeom>
          <a:solidFill>
            <a:srgbClr val="0069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D99D39CF-E105-C741-A4C9-203EB203B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9574" y="3203773"/>
            <a:ext cx="5430040" cy="315257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800" b="1" baseline="0"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</a:t>
            </a:r>
            <a:endParaRPr kumimoji="1"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5FA71B2-DD1C-6244-B62F-6A7BC33226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024" y="802449"/>
            <a:ext cx="2691227" cy="16851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-DIN" panose="020B0504030202030204" pitchFamily="34" charset="0"/>
                <a:ea typeface="Helvetica Neue Thin" charset="0"/>
                <a:cs typeface="Helvetica Neue Thin" charset="0"/>
              </a:defRPr>
            </a:lvl1pPr>
            <a:lvl2pPr marL="4572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2pPr>
            <a:lvl3pPr marL="9144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3pPr>
            <a:lvl4pPr marL="1371600" indent="0">
              <a:buNone/>
              <a:defRPr kumimoji="0" lang="zh-CN" altLang="en-US" sz="1100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4pPr>
            <a:lvl5pPr marL="1828800" indent="0">
              <a:buNone/>
              <a:defRPr kumimoji="0" lang="zh-CN" altLang="en-US" sz="1100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 Neue Thin" charset="0"/>
                <a:ea typeface="Helvetica Neue Thin" charset="0"/>
                <a:cs typeface="Helvetica Neue Thin" charset="0"/>
              </a:defRPr>
            </a:lvl5pPr>
          </a:lstStyle>
          <a:p>
            <a:pPr lvl="0"/>
            <a:r>
              <a:rPr kumimoji="1" lang="en-US" altLang="zh-CN" dirty="0"/>
              <a:t>01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8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ig 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F0F8443-4F4A-FE4C-B832-D67B3D8E9E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020454" y="266502"/>
            <a:ext cx="4909470" cy="225352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E6970AB-475F-FD49-A930-C48EB18AE8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928074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 baseline="0">
                <a:solidFill>
                  <a:schemeClr val="tx1"/>
                </a:solidFill>
                <a:latin typeface="D-DIN" charset="0"/>
                <a:ea typeface="微软雅黑" panose="020B0503020204020204" pitchFamily="34" charset="-122"/>
              </a:defRPr>
            </a:lvl1pPr>
          </a:lstStyle>
          <a:p>
            <a:r>
              <a:rPr kumimoji="1" lang="en-US" altLang="zh-CN" dirty="0"/>
              <a:t>Chapter Title or Quotes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3655D9-431D-E04D-BAD4-C72BE3618E3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3330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 dirty="0"/>
              <a:t>Chapter Subtitle or Source Name of the Quotes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80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026F0129-0BA9-5F4D-9DB6-138909AD26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C77A0-D7A3-7E4C-91CF-2DBF08B12D3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buClr>
                <a:schemeClr val="accent2"/>
              </a:buClr>
              <a:defRPr sz="20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buClr>
                <a:schemeClr val="accent2"/>
              </a:buClr>
              <a:defRPr sz="1800" baseline="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buClr>
                <a:schemeClr val="accent2"/>
              </a:buClr>
              <a:defRPr sz="1600" baseline="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buClr>
                <a:schemeClr val="accent2"/>
              </a:buClr>
              <a:defRPr sz="1400" baseline="0">
                <a:solidFill>
                  <a:schemeClr val="tx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kumimoji="1" lang="en-US" altLang="zh-CN" dirty="0"/>
              <a:t>Content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Level 2 content</a:t>
            </a:r>
            <a:endParaRPr kumimoji="1" lang="zh-CN" altLang="en-US" dirty="0"/>
          </a:p>
          <a:p>
            <a:pPr lvl="2"/>
            <a:r>
              <a:rPr kumimoji="1" lang="en-US" altLang="zh-CN" dirty="0"/>
              <a:t>Level 3 content</a:t>
            </a:r>
            <a:endParaRPr kumimoji="1" lang="zh-CN" altLang="en-US" dirty="0"/>
          </a:p>
          <a:p>
            <a:pPr lvl="3"/>
            <a:r>
              <a:rPr kumimoji="1" lang="en-US" altLang="zh-CN" dirty="0"/>
              <a:t>Level 4 content</a:t>
            </a:r>
            <a:endParaRPr kumimoji="1" lang="zh-CN" altLang="en-US" dirty="0"/>
          </a:p>
          <a:p>
            <a:pPr lvl="4"/>
            <a:r>
              <a:rPr kumimoji="1" lang="en-US" altLang="zh-CN" dirty="0"/>
              <a:t>Level 5 content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6609D-3046-E949-BD36-E8E218D37411}"/>
              </a:ext>
            </a:extLst>
          </p:cNvPr>
          <p:cNvSpPr txBox="1"/>
          <p:nvPr userDrawn="1"/>
        </p:nvSpPr>
        <p:spPr>
          <a:xfrm>
            <a:off x="13671755" y="-104713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55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8BBD59B-EA63-8A49-8638-FFA379C477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lum bright="10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9727" r="17838" b="1"/>
          <a:stretch/>
        </p:blipFill>
        <p:spPr>
          <a:xfrm>
            <a:off x="8137253" y="0"/>
            <a:ext cx="4033727" cy="682207"/>
          </a:xfrm>
          <a:prstGeom prst="rect">
            <a:avLst/>
          </a:prstGeom>
          <a:effectLst>
            <a:innerShdw blurRad="63500" dist="101600" dir="5400000">
              <a:prstClr val="black">
                <a:alpha val="50000"/>
              </a:prstClr>
            </a:innerShdw>
          </a:effec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75D2B0B-5D85-264E-8A51-96BA0CAB8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 i="0" baseline="0">
                <a:latin typeface="D-DIN" panose="020B0504030202030204" pitchFamily="34" charset="0"/>
              </a:defRPr>
            </a:lvl1pPr>
          </a:lstStyle>
          <a:p>
            <a:r>
              <a:rPr kumimoji="1" lang="en-US" altLang="zh-CN" dirty="0"/>
              <a:t>Page Title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7488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499D2D-9661-6740-AF5C-19B789AD4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1" y="175940"/>
            <a:ext cx="10939163" cy="836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 dirty="0"/>
              <a:t>Master Template Title</a:t>
            </a:r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714E3-CDB8-DC46-99EC-DAC304748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0450" y="1319439"/>
            <a:ext cx="10939163" cy="4836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 dirty="0"/>
              <a:t>Add content here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148FEE-C881-DC44-A08E-7B942CBD052F}"/>
              </a:ext>
            </a:extLst>
          </p:cNvPr>
          <p:cNvSpPr/>
          <p:nvPr userDrawn="1"/>
        </p:nvSpPr>
        <p:spPr>
          <a:xfrm>
            <a:off x="4453439" y="6400412"/>
            <a:ext cx="71561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kern="1200" baseline="0" dirty="0">
                <a:solidFill>
                  <a:srgbClr val="484F5E"/>
                </a:solidFill>
                <a:latin typeface="Arial"/>
                <a:ea typeface="微软雅黑" panose="020B0503020204020204" pitchFamily="34" charset="-122"/>
                <a:cs typeface="Arial"/>
              </a:rPr>
              <a:t>Copyright © 2018 Envision. All rights reserved. Confidential – Not for unauthorized distribution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AE3C378-034E-2C4C-90DA-C4B5324BB946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450" y="6368707"/>
            <a:ext cx="1156564" cy="3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289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6" r:id="rId1"/>
    <p:sldLayoutId id="2147483744" r:id="rId2"/>
    <p:sldLayoutId id="2147483764" r:id="rId3"/>
    <p:sldLayoutId id="2147483755" r:id="rId4"/>
    <p:sldLayoutId id="2147483752" r:id="rId5"/>
    <p:sldLayoutId id="2147483756" r:id="rId6"/>
    <p:sldLayoutId id="2147483758" r:id="rId7"/>
    <p:sldLayoutId id="2147483747" r:id="rId8"/>
    <p:sldLayoutId id="2147483748" r:id="rId9"/>
    <p:sldLayoutId id="2147483749" r:id="rId10"/>
    <p:sldLayoutId id="2147483745" r:id="rId11"/>
    <p:sldLayoutId id="2147483760" r:id="rId12"/>
    <p:sldLayoutId id="2147483753" r:id="rId13"/>
    <p:sldLayoutId id="2147483759" r:id="rId14"/>
    <p:sldLayoutId id="2147483765" r:id="rId15"/>
    <p:sldLayoutId id="2147483767" r:id="rId16"/>
    <p:sldLayoutId id="214748376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 baseline="0">
          <a:solidFill>
            <a:schemeClr val="tx1"/>
          </a:solidFill>
          <a:latin typeface="D-DIN" panose="020B0504030202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4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Relationship Id="rId9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AA2C8AA4-73D5-E749-B2D0-CD4BA116FAC8}"/>
              </a:ext>
            </a:extLst>
          </p:cNvPr>
          <p:cNvSpPr/>
          <p:nvPr/>
        </p:nvSpPr>
        <p:spPr>
          <a:xfrm>
            <a:off x="109731" y="159800"/>
            <a:ext cx="4139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device_connection_task_description.png</a:t>
            </a:r>
            <a:endParaRPr lang="zh-CN" altLang="en-US" dirty="0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87949D6F-0BDB-F34F-B6B0-7058302748C5}"/>
              </a:ext>
            </a:extLst>
          </p:cNvPr>
          <p:cNvGrpSpPr/>
          <p:nvPr/>
        </p:nvGrpSpPr>
        <p:grpSpPr>
          <a:xfrm>
            <a:off x="729173" y="1632228"/>
            <a:ext cx="8431760" cy="2613386"/>
            <a:chOff x="729173" y="1632228"/>
            <a:chExt cx="8431760" cy="2613386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338F5F1-D0C7-8847-A58B-8FA5CBF289AE}"/>
                </a:ext>
              </a:extLst>
            </p:cNvPr>
            <p:cNvSpPr/>
            <p:nvPr/>
          </p:nvSpPr>
          <p:spPr>
            <a:xfrm>
              <a:off x="729173" y="1632228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26FE7-B94E-3B42-8531-C28E51D5959F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Create model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8348C16F-65AD-BF43-8463-4F47974DFEA9}"/>
                </a:ext>
              </a:extLst>
            </p:cNvPr>
            <p:cNvSpPr/>
            <p:nvPr/>
          </p:nvSpPr>
          <p:spPr>
            <a:xfrm>
              <a:off x="729173" y="163222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5" name="Freeform 64">
              <a:extLst>
                <a:ext uri="{FF2B5EF4-FFF2-40B4-BE49-F238E27FC236}">
                  <a16:creationId xmlns:a16="http://schemas.microsoft.com/office/drawing/2014/main" id="{16D77CAC-70B9-DD4F-8D5B-BF5D4C9EE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6968" y="1870528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5823238-11E0-1043-9728-F6AD0966E12C}"/>
                </a:ext>
              </a:extLst>
            </p:cNvPr>
            <p:cNvSpPr txBox="1"/>
            <p:nvPr/>
          </p:nvSpPr>
          <p:spPr>
            <a:xfrm>
              <a:off x="1476444" y="185865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F21F0E15-0749-DA40-B30D-E3FFCABC909A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4AB9370-4F17-A14E-ADA4-E789F8093053}"/>
                </a:ext>
              </a:extLst>
            </p:cNvPr>
            <p:cNvSpPr txBox="1"/>
            <p:nvPr/>
          </p:nvSpPr>
          <p:spPr>
            <a:xfrm>
              <a:off x="5153130" y="1868288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84F9F5-36A7-6442-9A15-3CA973C02E16}"/>
                </a:ext>
              </a:extLst>
            </p:cNvPr>
            <p:cNvSpPr/>
            <p:nvPr/>
          </p:nvSpPr>
          <p:spPr>
            <a:xfrm>
              <a:off x="5174314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6D3774B-19AE-E249-BDC2-5894873D1F4D}"/>
                </a:ext>
              </a:extLst>
            </p:cNvPr>
            <p:cNvSpPr txBox="1"/>
            <p:nvPr/>
          </p:nvSpPr>
          <p:spPr>
            <a:xfrm>
              <a:off x="7211406" y="1863843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95579DE-8DD0-A04E-BD62-5741864D1033}"/>
                </a:ext>
              </a:extLst>
            </p:cNvPr>
            <p:cNvSpPr/>
            <p:nvPr/>
          </p:nvSpPr>
          <p:spPr>
            <a:xfrm>
              <a:off x="7244628" y="171649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B41A4DD-2D8D-B14F-AC12-05843D1034B3}"/>
                </a:ext>
              </a:extLst>
            </p:cNvPr>
            <p:cNvSpPr/>
            <p:nvPr/>
          </p:nvSpPr>
          <p:spPr>
            <a:xfrm>
              <a:off x="729173" y="3488044"/>
              <a:ext cx="8431760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D3BB5F-EA00-D148-B52F-ABD129E2696F}"/>
                </a:ext>
              </a:extLst>
            </p:cNvPr>
            <p:cNvSpPr/>
            <p:nvPr/>
          </p:nvSpPr>
          <p:spPr>
            <a:xfrm>
              <a:off x="743556" y="34919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C208E2AF-1ED8-5E44-A3C4-FC30200D62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54346" y="3677536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6DF00A2-9768-F044-9FBC-D26E5B50D0EC}"/>
                </a:ext>
              </a:extLst>
            </p:cNvPr>
            <p:cNvSpPr txBox="1"/>
            <p:nvPr/>
          </p:nvSpPr>
          <p:spPr>
            <a:xfrm>
              <a:off x="1540171" y="37131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150EF76-5D49-AF42-8CAF-4ECB42CF8A86}"/>
                </a:ext>
              </a:extLst>
            </p:cNvPr>
            <p:cNvSpPr txBox="1"/>
            <p:nvPr/>
          </p:nvSpPr>
          <p:spPr>
            <a:xfrm>
              <a:off x="3171429" y="3728531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BFE8490-CF7A-A747-B3C6-DBB6C27B243F}"/>
                </a:ext>
              </a:extLst>
            </p:cNvPr>
            <p:cNvSpPr/>
            <p:nvPr/>
          </p:nvSpPr>
          <p:spPr>
            <a:xfrm>
              <a:off x="3104000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BC59186-272D-624B-9E38-8B950ED201F6}"/>
                </a:ext>
              </a:extLst>
            </p:cNvPr>
            <p:cNvSpPr txBox="1"/>
            <p:nvPr/>
          </p:nvSpPr>
          <p:spPr>
            <a:xfrm>
              <a:off x="5153130" y="3640971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D8DA478-B357-C544-A844-D25B029B2AA6}"/>
                </a:ext>
              </a:extLst>
            </p:cNvPr>
            <p:cNvSpPr/>
            <p:nvPr/>
          </p:nvSpPr>
          <p:spPr>
            <a:xfrm>
              <a:off x="5174314" y="358135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03EA85D-3C87-824A-A112-5689B813C4BE}"/>
                </a:ext>
              </a:extLst>
            </p:cNvPr>
            <p:cNvSpPr txBox="1"/>
            <p:nvPr/>
          </p:nvSpPr>
          <p:spPr>
            <a:xfrm>
              <a:off x="7128312" y="3720462"/>
              <a:ext cx="18947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Burn credentials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2F6652DC-6A37-BA47-978E-E78389947F26}"/>
                </a:ext>
              </a:extLst>
            </p:cNvPr>
            <p:cNvSpPr/>
            <p:nvPr/>
          </p:nvSpPr>
          <p:spPr>
            <a:xfrm>
              <a:off x="7244628" y="3576739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4932CCF5-1744-5D4C-9594-8755A930C76E}"/>
                </a:ext>
              </a:extLst>
            </p:cNvPr>
            <p:cNvCxnSpPr>
              <a:cxnSpLocks/>
            </p:cNvCxnSpPr>
            <p:nvPr/>
          </p:nvCxnSpPr>
          <p:spPr>
            <a:xfrm>
              <a:off x="4774247" y="2023310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DA044930-63F4-7545-B9E4-BA7ADEB0C0E9}"/>
                </a:ext>
              </a:extLst>
            </p:cNvPr>
            <p:cNvCxnSpPr>
              <a:cxnSpLocks/>
            </p:cNvCxnSpPr>
            <p:nvPr/>
          </p:nvCxnSpPr>
          <p:spPr>
            <a:xfrm>
              <a:off x="6840603" y="201030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箭头连接符 57">
              <a:extLst>
                <a:ext uri="{FF2B5EF4-FFF2-40B4-BE49-F238E27FC236}">
                  <a16:creationId xmlns:a16="http://schemas.microsoft.com/office/drawing/2014/main" id="{467DADA3-E14D-6042-A8A2-DCBA42E52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0841" y="3894888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箭头连接符 58">
              <a:extLst>
                <a:ext uri="{FF2B5EF4-FFF2-40B4-BE49-F238E27FC236}">
                  <a16:creationId xmlns:a16="http://schemas.microsoft.com/office/drawing/2014/main" id="{BFDA7E55-5BD7-7A48-952E-05FF86BC8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414" y="3913727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箭头连接符 60">
              <a:extLst>
                <a:ext uri="{FF2B5EF4-FFF2-40B4-BE49-F238E27FC236}">
                  <a16:creationId xmlns:a16="http://schemas.microsoft.com/office/drawing/2014/main" id="{1D4F47E5-20AC-C94F-AA1B-1B414E1B02BF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92" y="2345473"/>
              <a:ext cx="0" cy="1193181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F242F66A-4CDD-9C46-AFC9-A0BE6E555A8D}"/>
                </a:ext>
              </a:extLst>
            </p:cNvPr>
            <p:cNvSpPr/>
            <p:nvPr/>
          </p:nvSpPr>
          <p:spPr>
            <a:xfrm>
              <a:off x="1858885" y="2791496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7A770EDC-F06E-FB4E-804B-F1A031C05094}"/>
                </a:ext>
              </a:extLst>
            </p:cNvPr>
            <p:cNvGrpSpPr/>
            <p:nvPr/>
          </p:nvGrpSpPr>
          <p:grpSpPr>
            <a:xfrm flipH="1" flipV="1">
              <a:off x="1810308" y="2497263"/>
              <a:ext cx="48577" cy="936702"/>
              <a:chOff x="1427867" y="2464420"/>
              <a:chExt cx="48577" cy="936702"/>
            </a:xfrm>
          </p:grpSpPr>
          <p:cxnSp>
            <p:nvCxnSpPr>
              <p:cNvPr id="83" name="直线连接符 82">
                <a:extLst>
                  <a:ext uri="{FF2B5EF4-FFF2-40B4-BE49-F238E27FC236}">
                    <a16:creationId xmlns:a16="http://schemas.microsoft.com/office/drawing/2014/main" id="{A0FD3958-49A8-BB48-BA2D-53C0739E28E5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810859C1-A41E-1C4A-BF90-33D1D6BA0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3DD0A707-1C36-AB41-AE9D-AB59B723A468}"/>
                </a:ext>
              </a:extLst>
            </p:cNvPr>
            <p:cNvGrpSpPr/>
            <p:nvPr/>
          </p:nvGrpSpPr>
          <p:grpSpPr>
            <a:xfrm>
              <a:off x="1658957" y="2497263"/>
              <a:ext cx="48577" cy="936702"/>
              <a:chOff x="1427867" y="2464420"/>
              <a:chExt cx="48577" cy="936702"/>
            </a:xfrm>
          </p:grpSpPr>
          <p:cxnSp>
            <p:nvCxnSpPr>
              <p:cNvPr id="87" name="直线连接符 86">
                <a:extLst>
                  <a:ext uri="{FF2B5EF4-FFF2-40B4-BE49-F238E27FC236}">
                    <a16:creationId xmlns:a16="http://schemas.microsoft.com/office/drawing/2014/main" id="{CE914277-94DC-2B48-B6F3-6FDF4A983663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连接符 87">
                <a:extLst>
                  <a:ext uri="{FF2B5EF4-FFF2-40B4-BE49-F238E27FC236}">
                    <a16:creationId xmlns:a16="http://schemas.microsoft.com/office/drawing/2014/main" id="{81E50AF2-3B66-DF4F-952B-D522B93E52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632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FE4D3AB-969A-3C44-9B70-6E300221F2F5}"/>
              </a:ext>
            </a:extLst>
          </p:cNvPr>
          <p:cNvSpPr txBox="1"/>
          <p:nvPr/>
        </p:nvSpPr>
        <p:spPr>
          <a:xfrm>
            <a:off x="64876" y="-20552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certificate_service_secure_communication_04.png</a:t>
            </a:r>
            <a:endParaRPr kumimoji="1" lang="zh-CN" altLang="en-US" dirty="0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E82832-0C54-C540-B796-B836A5F1F6E6}"/>
              </a:ext>
            </a:extLst>
          </p:cNvPr>
          <p:cNvGrpSpPr/>
          <p:nvPr/>
        </p:nvGrpSpPr>
        <p:grpSpPr>
          <a:xfrm>
            <a:off x="119063" y="764704"/>
            <a:ext cx="11743218" cy="5432517"/>
            <a:chOff x="119063" y="764704"/>
            <a:chExt cx="11743218" cy="5432517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B7112186-CC0E-7B4C-A939-A6F2BA781006}"/>
                </a:ext>
              </a:extLst>
            </p:cNvPr>
            <p:cNvGrpSpPr/>
            <p:nvPr/>
          </p:nvGrpSpPr>
          <p:grpSpPr>
            <a:xfrm>
              <a:off x="119063" y="764704"/>
              <a:ext cx="11743218" cy="5432517"/>
              <a:chOff x="119063" y="764704"/>
              <a:chExt cx="11743218" cy="5432517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8F049B0-701B-EF40-95F4-3CD88AA0AAF5}"/>
                  </a:ext>
                </a:extLst>
              </p:cNvPr>
              <p:cNvGrpSpPr/>
              <p:nvPr/>
            </p:nvGrpSpPr>
            <p:grpSpPr>
              <a:xfrm>
                <a:off x="119063" y="764704"/>
                <a:ext cx="11743218" cy="5432517"/>
                <a:chOff x="119063" y="764704"/>
                <a:chExt cx="11743218" cy="5432517"/>
              </a:xfrm>
            </p:grpSpPr>
            <p:cxnSp>
              <p:nvCxnSpPr>
                <p:cNvPr id="7" name="直线箭头连接符 6">
                  <a:extLst>
                    <a:ext uri="{FF2B5EF4-FFF2-40B4-BE49-F238E27FC236}">
                      <a16:creationId xmlns:a16="http://schemas.microsoft.com/office/drawing/2014/main" id="{D55D9AB0-C0FF-F942-8BAC-BAB001663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83496" y="2625912"/>
                  <a:ext cx="2975287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53DC33D-680A-D047-838C-8F1437CDBCAE}"/>
                    </a:ext>
                  </a:extLst>
                </p:cNvPr>
                <p:cNvGrpSpPr/>
                <p:nvPr/>
              </p:nvGrpSpPr>
              <p:grpSpPr>
                <a:xfrm>
                  <a:off x="119063" y="764704"/>
                  <a:ext cx="2806996" cy="5432517"/>
                  <a:chOff x="119063" y="764704"/>
                  <a:chExt cx="2806996" cy="5432517"/>
                </a:xfrm>
              </p:grpSpPr>
              <p:grpSp>
                <p:nvGrpSpPr>
                  <p:cNvPr id="28" name="组合 27">
                    <a:extLst>
                      <a:ext uri="{FF2B5EF4-FFF2-40B4-BE49-F238E27FC236}">
                        <a16:creationId xmlns:a16="http://schemas.microsoft.com/office/drawing/2014/main" id="{7C43AD38-B82C-D54C-A2D6-57FF5F96D1B2}"/>
                      </a:ext>
                    </a:extLst>
                  </p:cNvPr>
                  <p:cNvGrpSpPr/>
                  <p:nvPr/>
                </p:nvGrpSpPr>
                <p:grpSpPr>
                  <a:xfrm>
                    <a:off x="119063" y="764704"/>
                    <a:ext cx="2806996" cy="730172"/>
                    <a:chOff x="174924" y="533568"/>
                    <a:chExt cx="2806996" cy="730172"/>
                  </a:xfrm>
                </p:grpSpPr>
                <p:sp>
                  <p:nvSpPr>
                    <p:cNvPr id="6" name="矩形 5">
                      <a:extLst>
                        <a:ext uri="{FF2B5EF4-FFF2-40B4-BE49-F238E27FC236}">
                          <a16:creationId xmlns:a16="http://schemas.microsoft.com/office/drawing/2014/main" id="{BDB5F19B-ECA8-EF4D-A937-E2CE8F0B9E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924" y="533568"/>
                      <a:ext cx="2806996" cy="730172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D8D9E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" name="文本框 7">
                      <a:extLst>
                        <a:ext uri="{FF2B5EF4-FFF2-40B4-BE49-F238E27FC236}">
                          <a16:creationId xmlns:a16="http://schemas.microsoft.com/office/drawing/2014/main" id="{E05DAD02-8FDB-9E41-847C-68627FE1E8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11518" y="729377"/>
                      <a:ext cx="723620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rgbClr val="393C57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Edge</a:t>
                      </a:r>
                      <a:endParaRPr kumimoji="1" lang="zh-CN" altLang="en-US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9" name="Freeform 65">
                      <a:extLst>
                        <a:ext uri="{FF2B5EF4-FFF2-40B4-BE49-F238E27FC236}">
                          <a16:creationId xmlns:a16="http://schemas.microsoft.com/office/drawing/2014/main" id="{4667BE48-FC15-6548-B375-8B181A8AEE15}"/>
                        </a:ext>
                      </a:extLst>
                    </p:cNvPr>
                    <p:cNvSpPr>
                      <a:spLocks noEditPoints="1"/>
                    </p:cNvSpPr>
                    <p:nvPr/>
                  </p:nvSpPr>
                  <p:spPr bwMode="auto">
                    <a:xfrm>
                      <a:off x="1100357" y="774642"/>
                      <a:ext cx="324000" cy="248024"/>
                    </a:xfrm>
                    <a:custGeom>
                      <a:avLst/>
                      <a:gdLst>
                        <a:gd name="T0" fmla="*/ 179 w 661"/>
                        <a:gd name="T1" fmla="*/ 397 h 506"/>
                        <a:gd name="T2" fmla="*/ 144 w 661"/>
                        <a:gd name="T3" fmla="*/ 397 h 506"/>
                        <a:gd name="T4" fmla="*/ 144 w 661"/>
                        <a:gd name="T5" fmla="*/ 433 h 506"/>
                        <a:gd name="T6" fmla="*/ 179 w 661"/>
                        <a:gd name="T7" fmla="*/ 433 h 506"/>
                        <a:gd name="T8" fmla="*/ 179 w 661"/>
                        <a:gd name="T9" fmla="*/ 397 h 506"/>
                        <a:gd name="T10" fmla="*/ 108 w 661"/>
                        <a:gd name="T11" fmla="*/ 324 h 506"/>
                        <a:gd name="T12" fmla="*/ 70 w 661"/>
                        <a:gd name="T13" fmla="*/ 324 h 506"/>
                        <a:gd name="T14" fmla="*/ 70 w 661"/>
                        <a:gd name="T15" fmla="*/ 362 h 506"/>
                        <a:gd name="T16" fmla="*/ 108 w 661"/>
                        <a:gd name="T17" fmla="*/ 362 h 506"/>
                        <a:gd name="T18" fmla="*/ 108 w 661"/>
                        <a:gd name="T19" fmla="*/ 324 h 506"/>
                        <a:gd name="T20" fmla="*/ 108 w 661"/>
                        <a:gd name="T21" fmla="*/ 397 h 506"/>
                        <a:gd name="T22" fmla="*/ 70 w 661"/>
                        <a:gd name="T23" fmla="*/ 397 h 506"/>
                        <a:gd name="T24" fmla="*/ 70 w 661"/>
                        <a:gd name="T25" fmla="*/ 433 h 506"/>
                        <a:gd name="T26" fmla="*/ 108 w 661"/>
                        <a:gd name="T27" fmla="*/ 433 h 506"/>
                        <a:gd name="T28" fmla="*/ 108 w 661"/>
                        <a:gd name="T29" fmla="*/ 397 h 506"/>
                        <a:gd name="T30" fmla="*/ 250 w 661"/>
                        <a:gd name="T31" fmla="*/ 397 h 506"/>
                        <a:gd name="T32" fmla="*/ 215 w 661"/>
                        <a:gd name="T33" fmla="*/ 397 h 506"/>
                        <a:gd name="T34" fmla="*/ 215 w 661"/>
                        <a:gd name="T35" fmla="*/ 433 h 506"/>
                        <a:gd name="T36" fmla="*/ 250 w 661"/>
                        <a:gd name="T37" fmla="*/ 433 h 506"/>
                        <a:gd name="T38" fmla="*/ 250 w 661"/>
                        <a:gd name="T39" fmla="*/ 397 h 506"/>
                        <a:gd name="T40" fmla="*/ 179 w 661"/>
                        <a:gd name="T41" fmla="*/ 324 h 506"/>
                        <a:gd name="T42" fmla="*/ 144 w 661"/>
                        <a:gd name="T43" fmla="*/ 324 h 506"/>
                        <a:gd name="T44" fmla="*/ 144 w 661"/>
                        <a:gd name="T45" fmla="*/ 362 h 506"/>
                        <a:gd name="T46" fmla="*/ 179 w 661"/>
                        <a:gd name="T47" fmla="*/ 362 h 506"/>
                        <a:gd name="T48" fmla="*/ 179 w 661"/>
                        <a:gd name="T49" fmla="*/ 324 h 506"/>
                        <a:gd name="T50" fmla="*/ 576 w 661"/>
                        <a:gd name="T51" fmla="*/ 352 h 506"/>
                        <a:gd name="T52" fmla="*/ 432 w 661"/>
                        <a:gd name="T53" fmla="*/ 352 h 506"/>
                        <a:gd name="T54" fmla="*/ 432 w 661"/>
                        <a:gd name="T55" fmla="*/ 407 h 506"/>
                        <a:gd name="T56" fmla="*/ 576 w 661"/>
                        <a:gd name="T57" fmla="*/ 407 h 506"/>
                        <a:gd name="T58" fmla="*/ 576 w 661"/>
                        <a:gd name="T59" fmla="*/ 352 h 506"/>
                        <a:gd name="T60" fmla="*/ 661 w 661"/>
                        <a:gd name="T61" fmla="*/ 253 h 506"/>
                        <a:gd name="T62" fmla="*/ 661 w 661"/>
                        <a:gd name="T63" fmla="*/ 253 h 506"/>
                        <a:gd name="T64" fmla="*/ 543 w 661"/>
                        <a:gd name="T65" fmla="*/ 0 h 506"/>
                        <a:gd name="T66" fmla="*/ 115 w 661"/>
                        <a:gd name="T67" fmla="*/ 0 h 506"/>
                        <a:gd name="T68" fmla="*/ 0 w 661"/>
                        <a:gd name="T69" fmla="*/ 253 h 506"/>
                        <a:gd name="T70" fmla="*/ 0 w 661"/>
                        <a:gd name="T71" fmla="*/ 253 h 506"/>
                        <a:gd name="T72" fmla="*/ 0 w 661"/>
                        <a:gd name="T73" fmla="*/ 506 h 506"/>
                        <a:gd name="T74" fmla="*/ 661 w 661"/>
                        <a:gd name="T75" fmla="*/ 506 h 506"/>
                        <a:gd name="T76" fmla="*/ 661 w 661"/>
                        <a:gd name="T77" fmla="*/ 506 h 506"/>
                        <a:gd name="T78" fmla="*/ 661 w 661"/>
                        <a:gd name="T79" fmla="*/ 506 h 506"/>
                        <a:gd name="T80" fmla="*/ 661 w 661"/>
                        <a:gd name="T81" fmla="*/ 253 h 506"/>
                        <a:gd name="T82" fmla="*/ 661 w 661"/>
                        <a:gd name="T83" fmla="*/ 253 h 506"/>
                        <a:gd name="T84" fmla="*/ 626 w 661"/>
                        <a:gd name="T85" fmla="*/ 468 h 506"/>
                        <a:gd name="T86" fmla="*/ 35 w 661"/>
                        <a:gd name="T87" fmla="*/ 468 h 506"/>
                        <a:gd name="T88" fmla="*/ 35 w 661"/>
                        <a:gd name="T89" fmla="*/ 288 h 506"/>
                        <a:gd name="T90" fmla="*/ 626 w 661"/>
                        <a:gd name="T91" fmla="*/ 288 h 506"/>
                        <a:gd name="T92" fmla="*/ 626 w 661"/>
                        <a:gd name="T93" fmla="*/ 468 h 506"/>
                        <a:gd name="T94" fmla="*/ 323 w 661"/>
                        <a:gd name="T95" fmla="*/ 324 h 506"/>
                        <a:gd name="T96" fmla="*/ 288 w 661"/>
                        <a:gd name="T97" fmla="*/ 324 h 506"/>
                        <a:gd name="T98" fmla="*/ 288 w 661"/>
                        <a:gd name="T99" fmla="*/ 362 h 506"/>
                        <a:gd name="T100" fmla="*/ 323 w 661"/>
                        <a:gd name="T101" fmla="*/ 362 h 506"/>
                        <a:gd name="T102" fmla="*/ 323 w 661"/>
                        <a:gd name="T103" fmla="*/ 324 h 506"/>
                        <a:gd name="T104" fmla="*/ 323 w 661"/>
                        <a:gd name="T105" fmla="*/ 397 h 506"/>
                        <a:gd name="T106" fmla="*/ 288 w 661"/>
                        <a:gd name="T107" fmla="*/ 397 h 506"/>
                        <a:gd name="T108" fmla="*/ 288 w 661"/>
                        <a:gd name="T109" fmla="*/ 433 h 506"/>
                        <a:gd name="T110" fmla="*/ 323 w 661"/>
                        <a:gd name="T111" fmla="*/ 433 h 506"/>
                        <a:gd name="T112" fmla="*/ 323 w 661"/>
                        <a:gd name="T113" fmla="*/ 397 h 506"/>
                        <a:gd name="T114" fmla="*/ 250 w 661"/>
                        <a:gd name="T115" fmla="*/ 324 h 506"/>
                        <a:gd name="T116" fmla="*/ 215 w 661"/>
                        <a:gd name="T117" fmla="*/ 324 h 506"/>
                        <a:gd name="T118" fmla="*/ 215 w 661"/>
                        <a:gd name="T119" fmla="*/ 362 h 506"/>
                        <a:gd name="T120" fmla="*/ 250 w 661"/>
                        <a:gd name="T121" fmla="*/ 362 h 506"/>
                        <a:gd name="T122" fmla="*/ 250 w 661"/>
                        <a:gd name="T123" fmla="*/ 324 h 50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661" h="506">
                          <a:moveTo>
                            <a:pt x="179" y="397"/>
                          </a:moveTo>
                          <a:lnTo>
                            <a:pt x="144" y="397"/>
                          </a:lnTo>
                          <a:lnTo>
                            <a:pt x="144" y="433"/>
                          </a:lnTo>
                          <a:lnTo>
                            <a:pt x="179" y="433"/>
                          </a:lnTo>
                          <a:lnTo>
                            <a:pt x="179" y="397"/>
                          </a:lnTo>
                          <a:close/>
                          <a:moveTo>
                            <a:pt x="108" y="324"/>
                          </a:moveTo>
                          <a:lnTo>
                            <a:pt x="70" y="324"/>
                          </a:lnTo>
                          <a:lnTo>
                            <a:pt x="70" y="362"/>
                          </a:lnTo>
                          <a:lnTo>
                            <a:pt x="108" y="362"/>
                          </a:lnTo>
                          <a:lnTo>
                            <a:pt x="108" y="324"/>
                          </a:lnTo>
                          <a:close/>
                          <a:moveTo>
                            <a:pt x="108" y="397"/>
                          </a:moveTo>
                          <a:lnTo>
                            <a:pt x="70" y="397"/>
                          </a:lnTo>
                          <a:lnTo>
                            <a:pt x="70" y="433"/>
                          </a:lnTo>
                          <a:lnTo>
                            <a:pt x="108" y="433"/>
                          </a:lnTo>
                          <a:lnTo>
                            <a:pt x="108" y="397"/>
                          </a:lnTo>
                          <a:close/>
                          <a:moveTo>
                            <a:pt x="250" y="397"/>
                          </a:moveTo>
                          <a:lnTo>
                            <a:pt x="215" y="397"/>
                          </a:lnTo>
                          <a:lnTo>
                            <a:pt x="215" y="433"/>
                          </a:lnTo>
                          <a:lnTo>
                            <a:pt x="250" y="433"/>
                          </a:lnTo>
                          <a:lnTo>
                            <a:pt x="250" y="397"/>
                          </a:lnTo>
                          <a:close/>
                          <a:moveTo>
                            <a:pt x="179" y="324"/>
                          </a:moveTo>
                          <a:lnTo>
                            <a:pt x="144" y="324"/>
                          </a:lnTo>
                          <a:lnTo>
                            <a:pt x="144" y="362"/>
                          </a:lnTo>
                          <a:lnTo>
                            <a:pt x="179" y="362"/>
                          </a:lnTo>
                          <a:lnTo>
                            <a:pt x="179" y="324"/>
                          </a:lnTo>
                          <a:close/>
                          <a:moveTo>
                            <a:pt x="576" y="352"/>
                          </a:moveTo>
                          <a:lnTo>
                            <a:pt x="432" y="352"/>
                          </a:lnTo>
                          <a:lnTo>
                            <a:pt x="432" y="407"/>
                          </a:lnTo>
                          <a:lnTo>
                            <a:pt x="576" y="407"/>
                          </a:lnTo>
                          <a:lnTo>
                            <a:pt x="576" y="352"/>
                          </a:lnTo>
                          <a:close/>
                          <a:moveTo>
                            <a:pt x="661" y="253"/>
                          </a:moveTo>
                          <a:lnTo>
                            <a:pt x="661" y="253"/>
                          </a:lnTo>
                          <a:lnTo>
                            <a:pt x="543" y="0"/>
                          </a:lnTo>
                          <a:lnTo>
                            <a:pt x="115" y="0"/>
                          </a:lnTo>
                          <a:lnTo>
                            <a:pt x="0" y="253"/>
                          </a:lnTo>
                          <a:lnTo>
                            <a:pt x="0" y="253"/>
                          </a:lnTo>
                          <a:lnTo>
                            <a:pt x="0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506"/>
                          </a:lnTo>
                          <a:lnTo>
                            <a:pt x="661" y="253"/>
                          </a:lnTo>
                          <a:lnTo>
                            <a:pt x="661" y="253"/>
                          </a:lnTo>
                          <a:close/>
                          <a:moveTo>
                            <a:pt x="626" y="468"/>
                          </a:moveTo>
                          <a:lnTo>
                            <a:pt x="35" y="468"/>
                          </a:lnTo>
                          <a:lnTo>
                            <a:pt x="35" y="288"/>
                          </a:lnTo>
                          <a:lnTo>
                            <a:pt x="626" y="288"/>
                          </a:lnTo>
                          <a:lnTo>
                            <a:pt x="626" y="468"/>
                          </a:lnTo>
                          <a:close/>
                          <a:moveTo>
                            <a:pt x="323" y="324"/>
                          </a:moveTo>
                          <a:lnTo>
                            <a:pt x="288" y="324"/>
                          </a:lnTo>
                          <a:lnTo>
                            <a:pt x="288" y="362"/>
                          </a:lnTo>
                          <a:lnTo>
                            <a:pt x="323" y="362"/>
                          </a:lnTo>
                          <a:lnTo>
                            <a:pt x="323" y="324"/>
                          </a:lnTo>
                          <a:close/>
                          <a:moveTo>
                            <a:pt x="323" y="397"/>
                          </a:moveTo>
                          <a:lnTo>
                            <a:pt x="288" y="397"/>
                          </a:lnTo>
                          <a:lnTo>
                            <a:pt x="288" y="433"/>
                          </a:lnTo>
                          <a:lnTo>
                            <a:pt x="323" y="433"/>
                          </a:lnTo>
                          <a:lnTo>
                            <a:pt x="323" y="397"/>
                          </a:lnTo>
                          <a:close/>
                          <a:moveTo>
                            <a:pt x="250" y="324"/>
                          </a:moveTo>
                          <a:lnTo>
                            <a:pt x="215" y="324"/>
                          </a:lnTo>
                          <a:lnTo>
                            <a:pt x="215" y="362"/>
                          </a:lnTo>
                          <a:lnTo>
                            <a:pt x="250" y="362"/>
                          </a:lnTo>
                          <a:lnTo>
                            <a:pt x="250" y="324"/>
                          </a:lnTo>
                          <a:close/>
                        </a:path>
                      </a:pathLst>
                    </a:custGeom>
                    <a:solidFill>
                      <a:srgbClr val="383C57"/>
                    </a:solidFill>
                    <a:ln>
                      <a:noFill/>
                    </a:ln>
                    <a:ex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algn="ctr">
                        <a:defRPr/>
                      </a:pPr>
                      <a:endParaRPr lang="zh-CN" altLang="en-US" sz="1000" b="1" kern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  <p:cxnSp>
                <p:nvCxnSpPr>
                  <p:cNvPr id="12" name="直线箭头连接符 11">
                    <a:extLst>
                      <a:ext uri="{FF2B5EF4-FFF2-40B4-BE49-F238E27FC236}">
                        <a16:creationId xmlns:a16="http://schemas.microsoft.com/office/drawing/2014/main" id="{A3DA4C79-697F-5647-A9B0-305508D34B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22561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D8D9E7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EA68D09E-9F2B-B345-BCCA-B31D764D46AD}"/>
                    </a:ext>
                  </a:extLst>
                </p:cNvPr>
                <p:cNvGrpSpPr/>
                <p:nvPr/>
              </p:nvGrpSpPr>
              <p:grpSpPr>
                <a:xfrm>
                  <a:off x="4587174" y="764704"/>
                  <a:ext cx="2806996" cy="5432517"/>
                  <a:chOff x="3851492" y="764704"/>
                  <a:chExt cx="2806996" cy="5432517"/>
                </a:xfrm>
              </p:grpSpPr>
              <p:grpSp>
                <p:nvGrpSpPr>
                  <p:cNvPr id="4" name="组合 3">
                    <a:extLst>
                      <a:ext uri="{FF2B5EF4-FFF2-40B4-BE49-F238E27FC236}">
                        <a16:creationId xmlns:a16="http://schemas.microsoft.com/office/drawing/2014/main" id="{D2BD1767-10B8-AB4E-964C-9D4C6C24E235}"/>
                      </a:ext>
                    </a:extLst>
                  </p:cNvPr>
                  <p:cNvGrpSpPr/>
                  <p:nvPr/>
                </p:nvGrpSpPr>
                <p:grpSpPr>
                  <a:xfrm>
                    <a:off x="3851492" y="764704"/>
                    <a:ext cx="2806996" cy="730172"/>
                    <a:chOff x="3851492" y="764704"/>
                    <a:chExt cx="2806996" cy="730172"/>
                  </a:xfrm>
                </p:grpSpPr>
                <p:sp>
                  <p:nvSpPr>
                    <p:cNvPr id="10" name="矩形 9">
                      <a:extLst>
                        <a:ext uri="{FF2B5EF4-FFF2-40B4-BE49-F238E27FC236}">
                          <a16:creationId xmlns:a16="http://schemas.microsoft.com/office/drawing/2014/main" id="{9F996D84-EA52-B24D-8911-85E52184F8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51492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660099CE-0E83-FD4E-994B-01437645DA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71619" y="960513"/>
                      <a:ext cx="95684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IoT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Hub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4" name="图形 13">
                      <a:extLst>
                        <a:ext uri="{FF2B5EF4-FFF2-40B4-BE49-F238E27FC236}">
                          <a16:creationId xmlns:a16="http://schemas.microsoft.com/office/drawing/2014/main" id="{A990F750-18E9-0E44-BE5F-12ED577A4CA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96DAC541-7B7A-43D3-8B79-37D633B846F1}">
                          <asvg:svgBlip xmlns:asvg="http://schemas.microsoft.com/office/drawing/2016/SVG/main" r:embed="rId3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666572" y="1002714"/>
                      <a:ext cx="324000" cy="249231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7" name="直线箭头连接符 16">
                    <a:extLst>
                      <a:ext uri="{FF2B5EF4-FFF2-40B4-BE49-F238E27FC236}">
                        <a16:creationId xmlns:a16="http://schemas.microsoft.com/office/drawing/2014/main" id="{705DB340-3C7B-BC4E-BDB7-087AAFE072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4990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1EC1A8F4-B610-8247-B1B1-40EB25C37DE2}"/>
                    </a:ext>
                  </a:extLst>
                </p:cNvPr>
                <p:cNvGrpSpPr/>
                <p:nvPr/>
              </p:nvGrpSpPr>
              <p:grpSpPr>
                <a:xfrm>
                  <a:off x="9055285" y="764704"/>
                  <a:ext cx="2806996" cy="5432517"/>
                  <a:chOff x="7583921" y="764704"/>
                  <a:chExt cx="2806996" cy="5432517"/>
                </a:xfrm>
              </p:grpSpPr>
              <p:grpSp>
                <p:nvGrpSpPr>
                  <p:cNvPr id="3" name="组合 2">
                    <a:extLst>
                      <a:ext uri="{FF2B5EF4-FFF2-40B4-BE49-F238E27FC236}">
                        <a16:creationId xmlns:a16="http://schemas.microsoft.com/office/drawing/2014/main" id="{61539B9F-644D-AA46-B777-9AD7A1FD0672}"/>
                      </a:ext>
                    </a:extLst>
                  </p:cNvPr>
                  <p:cNvGrpSpPr/>
                  <p:nvPr/>
                </p:nvGrpSpPr>
                <p:grpSpPr>
                  <a:xfrm>
                    <a:off x="7583921" y="764704"/>
                    <a:ext cx="2806996" cy="730172"/>
                    <a:chOff x="7583921" y="764704"/>
                    <a:chExt cx="2806996" cy="730172"/>
                  </a:xfrm>
                </p:grpSpPr>
                <p:sp>
                  <p:nvSpPr>
                    <p:cNvPr id="11" name="矩形 10">
                      <a:extLst>
                        <a:ext uri="{FF2B5EF4-FFF2-40B4-BE49-F238E27FC236}">
                          <a16:creationId xmlns:a16="http://schemas.microsoft.com/office/drawing/2014/main" id="{76DF3AE6-5357-3844-8A91-7CA83C3C0B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83921" y="764704"/>
                      <a:ext cx="2806996" cy="730172"/>
                    </a:xfrm>
                    <a:prstGeom prst="rect">
                      <a:avLst/>
                    </a:prstGeom>
                    <a:solidFill>
                      <a:srgbClr val="383C57"/>
                    </a:solidFill>
                    <a:ln w="19050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zh-CN" altLang="en-US" sz="16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15" name="文本框 14">
                      <a:extLst>
                        <a:ext uri="{FF2B5EF4-FFF2-40B4-BE49-F238E27FC236}">
                          <a16:creationId xmlns:a16="http://schemas.microsoft.com/office/drawing/2014/main" id="{C21657A7-96F9-4048-A437-20BBE04887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22582" y="960513"/>
                      <a:ext cx="1081665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zh-CN" sz="16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EnOS</a:t>
                      </a:r>
                      <a:r>
                        <a:rPr kumimoji="1" lang="zh-CN" altLang="en-US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zh-CN" sz="16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</a:t>
                      </a:r>
                      <a:endPara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pic>
                  <p:nvPicPr>
                    <p:cNvPr id="16" name="图形 15">
                      <a:extLst>
                        <a:ext uri="{FF2B5EF4-FFF2-40B4-BE49-F238E27FC236}">
                          <a16:creationId xmlns:a16="http://schemas.microsoft.com/office/drawing/2014/main" id="{E7EE26E2-C9D2-024A-9FF1-ED7C23881DE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extLst>
                        <a:ext uri="{96DAC541-7B7A-43D3-8B79-37D633B846F1}">
                          <asvg:svgBlip xmlns:asvg="http://schemas.microsoft.com/office/drawing/2016/SVG/main" r:embed="rId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8318492" y="968902"/>
                      <a:ext cx="330165" cy="330165"/>
                    </a:xfrm>
                    <a:prstGeom prst="rect">
                      <a:avLst/>
                    </a:prstGeom>
                  </p:spPr>
                </p:pic>
              </p:grpSp>
              <p:cxnSp>
                <p:nvCxnSpPr>
                  <p:cNvPr id="18" name="直线箭头连接符 17">
                    <a:extLst>
                      <a:ext uri="{FF2B5EF4-FFF2-40B4-BE49-F238E27FC236}">
                        <a16:creationId xmlns:a16="http://schemas.microsoft.com/office/drawing/2014/main" id="{26848C94-8C4F-9247-B964-E6D2B3A98F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87419" y="1643970"/>
                    <a:ext cx="0" cy="4553251"/>
                  </a:xfrm>
                  <a:prstGeom prst="straightConnector1">
                    <a:avLst/>
                  </a:prstGeom>
                  <a:ln w="25400">
                    <a:solidFill>
                      <a:srgbClr val="737794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D39E4E75-31D5-CB42-A4D6-8346BE66EBFC}"/>
                    </a:ext>
                  </a:extLst>
                </p:cNvPr>
                <p:cNvSpPr/>
                <p:nvPr/>
              </p:nvSpPr>
              <p:spPr>
                <a:xfrm>
                  <a:off x="4587174" y="2260002"/>
                  <a:ext cx="2806996" cy="73182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" name="直线箭头连接符 23">
                  <a:extLst>
                    <a:ext uri="{FF2B5EF4-FFF2-40B4-BE49-F238E27FC236}">
                      <a16:creationId xmlns:a16="http://schemas.microsoft.com/office/drawing/2014/main" id="{55D7527C-5D7B-BD40-B7B4-CD808FFB9B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90672" y="3365083"/>
                  <a:ext cx="2985648" cy="0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B4C6D99A-CF1C-FD4B-83E4-5C8B009C0980}"/>
                  </a:ext>
                </a:extLst>
              </p:cNvPr>
              <p:cNvSpPr/>
              <p:nvPr/>
            </p:nvSpPr>
            <p:spPr>
              <a:xfrm>
                <a:off x="9055285" y="2904729"/>
                <a:ext cx="2801753" cy="73017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54317DB-06F4-2544-AF47-38D0550178E2}"/>
                </a:ext>
              </a:extLst>
            </p:cNvPr>
            <p:cNvSpPr txBox="1"/>
            <p:nvPr/>
          </p:nvSpPr>
          <p:spPr>
            <a:xfrm>
              <a:off x="4839230" y="244010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4a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C717E83-38F4-864A-8D93-CCD50750021A}"/>
                </a:ext>
              </a:extLst>
            </p:cNvPr>
            <p:cNvSpPr txBox="1"/>
            <p:nvPr/>
          </p:nvSpPr>
          <p:spPr>
            <a:xfrm>
              <a:off x="9229631" y="3008205"/>
              <a:ext cx="255799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4b – Revoke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2E2C9A-C758-F745-B1EA-622EFCF2BADA}"/>
                </a:ext>
              </a:extLst>
            </p:cNvPr>
            <p:cNvSpPr txBox="1"/>
            <p:nvPr/>
          </p:nvSpPr>
          <p:spPr>
            <a:xfrm>
              <a:off x="7535350" y="3085752"/>
              <a:ext cx="689377" cy="27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9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F03408-C254-9349-8719-01C6FB230FB7}"/>
              </a:ext>
            </a:extLst>
          </p:cNvPr>
          <p:cNvSpPr txBox="1"/>
          <p:nvPr/>
        </p:nvSpPr>
        <p:spPr>
          <a:xfrm>
            <a:off x="0" y="-22802"/>
            <a:ext cx="284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secret_communication.png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3956ED-4454-F149-889B-831D199BFE73}"/>
              </a:ext>
            </a:extLst>
          </p:cNvPr>
          <p:cNvGrpSpPr/>
          <p:nvPr/>
        </p:nvGrpSpPr>
        <p:grpSpPr>
          <a:xfrm>
            <a:off x="46216" y="745047"/>
            <a:ext cx="9119489" cy="5432517"/>
            <a:chOff x="46216" y="745047"/>
            <a:chExt cx="9119489" cy="5432517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6F5C26E-8E92-8341-9686-7AE5355C7E8C}"/>
                </a:ext>
              </a:extLst>
            </p:cNvPr>
            <p:cNvGrpSpPr/>
            <p:nvPr/>
          </p:nvGrpSpPr>
          <p:grpSpPr>
            <a:xfrm>
              <a:off x="46216" y="745047"/>
              <a:ext cx="9081293" cy="5432517"/>
              <a:chOff x="119336" y="735620"/>
              <a:chExt cx="9081293" cy="5432517"/>
            </a:xfrm>
          </p:grpSpPr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1DA3FE6-5068-EA47-8517-E8166877B007}"/>
                  </a:ext>
                </a:extLst>
              </p:cNvPr>
              <p:cNvGrpSpPr/>
              <p:nvPr/>
            </p:nvGrpSpPr>
            <p:grpSpPr>
              <a:xfrm>
                <a:off x="122644" y="735620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99DCB1F8-F3F2-AB47-8423-5BC2BE57C5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E7C57486-8693-7E48-93B6-66326C02C91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C04ADAB-E07F-EC49-A886-157828A724C3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7" y="729377"/>
                    <a:ext cx="98494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Device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34" name="直线箭头连接符 33">
                  <a:extLst>
                    <a:ext uri="{FF2B5EF4-FFF2-40B4-BE49-F238E27FC236}">
                      <a16:creationId xmlns:a16="http://schemas.microsoft.com/office/drawing/2014/main" id="{9FB4808B-5B21-9942-88EB-52604BCC09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E0CD25-FEA2-BB4F-A011-DB922E00819D}"/>
                  </a:ext>
                </a:extLst>
              </p:cNvPr>
              <p:cNvGrpSpPr/>
              <p:nvPr/>
            </p:nvGrpSpPr>
            <p:grpSpPr>
              <a:xfrm>
                <a:off x="6393633" y="735620"/>
                <a:ext cx="2806996" cy="5432517"/>
                <a:chOff x="3866570" y="765175"/>
                <a:chExt cx="2806996" cy="5432517"/>
              </a:xfrm>
            </p:grpSpPr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69D9E05D-B086-B94F-A3B1-2A5E5FF12367}"/>
                    </a:ext>
                  </a:extLst>
                </p:cNvPr>
                <p:cNvGrpSpPr/>
                <p:nvPr/>
              </p:nvGrpSpPr>
              <p:grpSpPr>
                <a:xfrm>
                  <a:off x="3866570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7A1FBE86-472C-0147-BAF7-2C84B4A86A6C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A5D0FDBD-3E86-0943-AA7B-25DA3082AFAB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2" name="图形 31">
                    <a:extLst>
                      <a:ext uri="{FF2B5EF4-FFF2-40B4-BE49-F238E27FC236}">
                        <a16:creationId xmlns:a16="http://schemas.microsoft.com/office/drawing/2014/main" id="{4665A9C7-6EDB-CE4F-864D-08B18C14D8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C11F2184-B290-A742-AB6A-AF8BC03F7D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70068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4B8D35-67AC-224D-B0BD-70D25ED0C2E6}"/>
                  </a:ext>
                </a:extLst>
              </p:cNvPr>
              <p:cNvSpPr/>
              <p:nvPr/>
            </p:nvSpPr>
            <p:spPr>
              <a:xfrm>
                <a:off x="119336" y="2528541"/>
                <a:ext cx="2810304" cy="73473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线箭头连接符 12">
                <a:extLst>
                  <a:ext uri="{FF2B5EF4-FFF2-40B4-BE49-F238E27FC236}">
                    <a16:creationId xmlns:a16="http://schemas.microsoft.com/office/drawing/2014/main" id="{2BF35DB1-54E3-1942-BC94-7D4261C94A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6140" y="4942164"/>
                <a:ext cx="477438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0326B78D-0D72-234A-9F94-E4388E4C3634}"/>
                  </a:ext>
                </a:extLst>
              </p:cNvPr>
              <p:cNvSpPr/>
              <p:nvPr/>
            </p:nvSpPr>
            <p:spPr>
              <a:xfrm>
                <a:off x="6393633" y="1837332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8EFA971-4639-AB49-8638-00B32D70B00F}"/>
                  </a:ext>
                </a:extLst>
              </p:cNvPr>
              <p:cNvSpPr/>
              <p:nvPr/>
            </p:nvSpPr>
            <p:spPr>
              <a:xfrm>
                <a:off x="119336" y="3929234"/>
                <a:ext cx="2810304" cy="70630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C05DEF14-4617-C540-9C88-DDEFADEAF3C2}"/>
                  </a:ext>
                </a:extLst>
              </p:cNvPr>
              <p:cNvSpPr/>
              <p:nvPr/>
            </p:nvSpPr>
            <p:spPr>
              <a:xfrm>
                <a:off x="6393633" y="4576624"/>
                <a:ext cx="2806995" cy="72706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3" name="直线箭头连接符 22">
                <a:extLst>
                  <a:ext uri="{FF2B5EF4-FFF2-40B4-BE49-F238E27FC236}">
                    <a16:creationId xmlns:a16="http://schemas.microsoft.com/office/drawing/2014/main" id="{12F064AD-1F81-084F-997D-0A8D0E40AE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4254023"/>
                <a:ext cx="472890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7C9BBE3-60C0-DF48-B7C1-B1F71F6AD940}"/>
                  </a:ext>
                </a:extLst>
              </p:cNvPr>
              <p:cNvSpPr/>
              <p:nvPr/>
            </p:nvSpPr>
            <p:spPr>
              <a:xfrm>
                <a:off x="119336" y="5287837"/>
                <a:ext cx="2810304" cy="74766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5214418B-0538-1C4D-85C2-6181FD107186}"/>
                  </a:ext>
                </a:extLst>
              </p:cNvPr>
              <p:cNvSpPr/>
              <p:nvPr/>
            </p:nvSpPr>
            <p:spPr>
              <a:xfrm>
                <a:off x="6393633" y="3154269"/>
                <a:ext cx="2806995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90186B32-8127-D547-85F8-397BF1A919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2203155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>
                <a:extLst>
                  <a:ext uri="{FF2B5EF4-FFF2-40B4-BE49-F238E27FC236}">
                    <a16:creationId xmlns:a16="http://schemas.microsoft.com/office/drawing/2014/main" id="{78B051E0-A8F4-2B41-BFCC-311BA63C8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0167" y="2871989"/>
                <a:ext cx="473696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18762B54-564B-FE41-985E-91EF1B6F08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7073" y="3541471"/>
                <a:ext cx="4753454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图形 48">
                <a:extLst>
                  <a:ext uri="{FF2B5EF4-FFF2-40B4-BE49-F238E27FC236}">
                    <a16:creationId xmlns:a16="http://schemas.microsoft.com/office/drawing/2014/main" id="{1E108C0A-83A5-F140-8B6D-84ADCB37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36030" y="951173"/>
                <a:ext cx="331277" cy="276064"/>
              </a:xfrm>
              <a:prstGeom prst="rect">
                <a:avLst/>
              </a:prstGeom>
            </p:spPr>
          </p:pic>
        </p:grp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FA1D0BA-6F22-A94B-9F0C-8C2B3ED740F2}"/>
                </a:ext>
              </a:extLst>
            </p:cNvPr>
            <p:cNvSpPr txBox="1"/>
            <p:nvPr/>
          </p:nvSpPr>
          <p:spPr>
            <a:xfrm>
              <a:off x="415872" y="2724657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CE3B348-59F0-614E-9839-F2B25F88BC44}"/>
                </a:ext>
              </a:extLst>
            </p:cNvPr>
            <p:cNvSpPr txBox="1"/>
            <p:nvPr/>
          </p:nvSpPr>
          <p:spPr>
            <a:xfrm>
              <a:off x="3164762" y="4664427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790C41F-1D45-B34D-884C-26126821832F}"/>
                </a:ext>
              </a:extLst>
            </p:cNvPr>
            <p:cNvSpPr txBox="1"/>
            <p:nvPr/>
          </p:nvSpPr>
          <p:spPr>
            <a:xfrm>
              <a:off x="6547211" y="2063475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78023CE-018D-3648-B322-4526015A480B}"/>
                </a:ext>
              </a:extLst>
            </p:cNvPr>
            <p:cNvSpPr txBox="1"/>
            <p:nvPr/>
          </p:nvSpPr>
          <p:spPr>
            <a:xfrm>
              <a:off x="415872" y="4114289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BE110E-662B-CB4C-9BF2-C520F4886031}"/>
                </a:ext>
              </a:extLst>
            </p:cNvPr>
            <p:cNvSpPr txBox="1"/>
            <p:nvPr/>
          </p:nvSpPr>
          <p:spPr>
            <a:xfrm>
              <a:off x="6547211" y="4795692"/>
              <a:ext cx="26184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E852AB8-4E3D-944E-954D-7CA5B035B125}"/>
                </a:ext>
              </a:extLst>
            </p:cNvPr>
            <p:cNvSpPr txBox="1"/>
            <p:nvPr/>
          </p:nvSpPr>
          <p:spPr>
            <a:xfrm>
              <a:off x="4594815" y="3976286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1CB55EE5-27A3-8545-8F83-379E3B9AA0CB}"/>
                </a:ext>
              </a:extLst>
            </p:cNvPr>
            <p:cNvSpPr txBox="1"/>
            <p:nvPr/>
          </p:nvSpPr>
          <p:spPr>
            <a:xfrm>
              <a:off x="415872" y="55172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 – Execute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command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A204464-B99C-8E4F-86B0-80B9E2C8DFAA}"/>
                </a:ext>
              </a:extLst>
            </p:cNvPr>
            <p:cNvSpPr txBox="1"/>
            <p:nvPr/>
          </p:nvSpPr>
          <p:spPr>
            <a:xfrm>
              <a:off x="6547211" y="3396361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 – Validate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CA2DF52-BE33-9145-971C-07DA0AC27087}"/>
                </a:ext>
              </a:extLst>
            </p:cNvPr>
            <p:cNvSpPr txBox="1"/>
            <p:nvPr/>
          </p:nvSpPr>
          <p:spPr>
            <a:xfrm>
              <a:off x="3164762" y="1909915"/>
              <a:ext cx="12288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A3AAC0-1664-D44A-93CD-38D1C3E3E800}"/>
                </a:ext>
              </a:extLst>
            </p:cNvPr>
            <p:cNvSpPr txBox="1"/>
            <p:nvPr/>
          </p:nvSpPr>
          <p:spPr>
            <a:xfrm>
              <a:off x="3367525" y="2542447"/>
              <a:ext cx="4133050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Login.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deviceKey,deviceSecret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E012586-29CA-3F45-BC73-545077807A8E}"/>
                </a:ext>
              </a:extLst>
            </p:cNvPr>
            <p:cNvSpPr txBox="1"/>
            <p:nvPr/>
          </p:nvSpPr>
          <p:spPr>
            <a:xfrm>
              <a:off x="2379782" y="3046761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8971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78B37C4C-7DF8-E44B-B18F-447FBECC8E05}"/>
              </a:ext>
            </a:extLst>
          </p:cNvPr>
          <p:cNvSpPr txBox="1"/>
          <p:nvPr/>
        </p:nvSpPr>
        <p:spPr>
          <a:xfrm>
            <a:off x="337781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9CD1EF3-DA9D-C14B-8288-A43E63B55624}"/>
              </a:ext>
            </a:extLst>
          </p:cNvPr>
          <p:cNvGrpSpPr/>
          <p:nvPr/>
        </p:nvGrpSpPr>
        <p:grpSpPr>
          <a:xfrm>
            <a:off x="-168696" y="2420888"/>
            <a:ext cx="14715391" cy="1138485"/>
            <a:chOff x="-168696" y="2420888"/>
            <a:chExt cx="14715391" cy="1138485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C2630A8-0886-8B46-B1DC-E6E3A0563AF9}"/>
                </a:ext>
              </a:extLst>
            </p:cNvPr>
            <p:cNvGrpSpPr/>
            <p:nvPr/>
          </p:nvGrpSpPr>
          <p:grpSpPr>
            <a:xfrm>
              <a:off x="-168696" y="2420888"/>
              <a:ext cx="14646095" cy="1138485"/>
              <a:chOff x="-1930234" y="4702465"/>
              <a:chExt cx="14646095" cy="1138485"/>
            </a:xfrm>
          </p:grpSpPr>
          <p:pic>
            <p:nvPicPr>
              <p:cNvPr id="25" name="图形 89">
                <a:extLst>
                  <a:ext uri="{FF2B5EF4-FFF2-40B4-BE49-F238E27FC236}">
                    <a16:creationId xmlns:a16="http://schemas.microsoft.com/office/drawing/2014/main" id="{14C9F967-3CE4-664B-97A9-77D83EFCA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530384" y="4702465"/>
                <a:ext cx="310711" cy="310711"/>
              </a:xfrm>
              <a:prstGeom prst="rect">
                <a:avLst/>
              </a:prstGeom>
            </p:spPr>
          </p:pic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EDC71B1F-85DA-5945-86FD-04976BEA2FF0}"/>
                  </a:ext>
                </a:extLst>
              </p:cNvPr>
              <p:cNvSpPr/>
              <p:nvPr/>
            </p:nvSpPr>
            <p:spPr>
              <a:xfrm>
                <a:off x="-1364441" y="4828853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01C25B6-B9E3-7040-BFC1-AA52B15D1FD3}"/>
                  </a:ext>
                </a:extLst>
              </p:cNvPr>
              <p:cNvSpPr/>
              <p:nvPr/>
            </p:nvSpPr>
            <p:spPr>
              <a:xfrm>
                <a:off x="271993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C7183999-3DA0-2048-B641-9AB5F46E5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703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BC59DE0B-CC12-9A4A-8F16-EFA6B76DB2BC}"/>
                  </a:ext>
                </a:extLst>
              </p:cNvPr>
              <p:cNvSpPr/>
              <p:nvPr/>
            </p:nvSpPr>
            <p:spPr>
              <a:xfrm>
                <a:off x="6696985" y="4828853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C05B68A7-7E1A-5146-A5F4-D56380A12020}"/>
                  </a:ext>
                </a:extLst>
              </p:cNvPr>
              <p:cNvSpPr/>
              <p:nvPr/>
            </p:nvSpPr>
            <p:spPr>
              <a:xfrm>
                <a:off x="10674035" y="4832950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A021B06-E4B0-2240-B040-A5805480FDB7}"/>
                  </a:ext>
                </a:extLst>
              </p:cNvPr>
              <p:cNvGrpSpPr/>
              <p:nvPr/>
            </p:nvGrpSpPr>
            <p:grpSpPr>
              <a:xfrm>
                <a:off x="-1930234" y="5200508"/>
                <a:ext cx="401072" cy="276999"/>
                <a:chOff x="3772673" y="5034057"/>
                <a:chExt cx="401072" cy="276999"/>
              </a:xfrm>
            </p:grpSpPr>
            <p:pic>
              <p:nvPicPr>
                <p:cNvPr id="30" name="图形 29">
                  <a:extLst>
                    <a:ext uri="{FF2B5EF4-FFF2-40B4-BE49-F238E27FC236}">
                      <a16:creationId xmlns:a16="http://schemas.microsoft.com/office/drawing/2014/main" id="{EC8B2E00-1A89-D548-9969-784151B1AC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A00FBAF-C054-B243-BAC2-3F928089E9F3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CA6E135B-334D-DB45-B548-6CEA913A8E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2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箭头连接符 71">
                <a:extLst>
                  <a:ext uri="{FF2B5EF4-FFF2-40B4-BE49-F238E27FC236}">
                    <a16:creationId xmlns:a16="http://schemas.microsoft.com/office/drawing/2014/main" id="{0E7F1BEB-80AA-994A-A6E0-817BA6A4D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25438" y="5333729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34A52BD-EDAB-884D-AA24-8C6DDDC49932}"/>
                </a:ext>
              </a:extLst>
            </p:cNvPr>
            <p:cNvSpPr txBox="1"/>
            <p:nvPr/>
          </p:nvSpPr>
          <p:spPr>
            <a:xfrm>
              <a:off x="57935" y="2604401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CBABABA-547D-554B-BB4C-E2FCE3673295}"/>
                </a:ext>
              </a:extLst>
            </p:cNvPr>
            <p:cNvSpPr txBox="1"/>
            <p:nvPr/>
          </p:nvSpPr>
          <p:spPr>
            <a:xfrm>
              <a:off x="396761" y="2868559"/>
              <a:ext cx="20421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en-US" altLang="zh-CN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burned in the firmware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A6091C-F72B-B043-9C81-6D93637C196F}"/>
                </a:ext>
              </a:extLst>
            </p:cNvPr>
            <p:cNvSpPr txBox="1"/>
            <p:nvPr/>
          </p:nvSpPr>
          <p:spPr>
            <a:xfrm>
              <a:off x="2611724" y="2781373"/>
              <a:ext cx="172157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Presents device triple 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6E7EA5C-DAED-C746-A19A-096B6A2D5F32}"/>
                </a:ext>
              </a:extLst>
            </p:cNvPr>
            <p:cNvSpPr txBox="1"/>
            <p:nvPr/>
          </p:nvSpPr>
          <p:spPr>
            <a:xfrm>
              <a:off x="8820177" y="2918931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61C21AA-0938-9D49-9B84-9564F724BD69}"/>
                </a:ext>
              </a:extLst>
            </p:cNvPr>
            <p:cNvSpPr txBox="1"/>
            <p:nvPr/>
          </p:nvSpPr>
          <p:spPr>
            <a:xfrm>
              <a:off x="12366276" y="2918931"/>
              <a:ext cx="21804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E739682-DCB1-EE4A-8333-0DBE75613BCC}"/>
                </a:ext>
              </a:extLst>
            </p:cNvPr>
            <p:cNvSpPr txBox="1"/>
            <p:nvPr/>
          </p:nvSpPr>
          <p:spPr>
            <a:xfrm>
              <a:off x="4671969" y="2802141"/>
              <a:ext cx="16281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(Static)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5340E5A-9144-4A43-8B60-CD5B329CD6A6}"/>
              </a:ext>
            </a:extLst>
          </p:cNvPr>
          <p:cNvSpPr txBox="1"/>
          <p:nvPr/>
        </p:nvSpPr>
        <p:spPr>
          <a:xfrm>
            <a:off x="3001702" y="18978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038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D41D91BD-F293-F940-A693-54E7F2DAD90C}"/>
              </a:ext>
            </a:extLst>
          </p:cNvPr>
          <p:cNvSpPr txBox="1"/>
          <p:nvPr/>
        </p:nvSpPr>
        <p:spPr>
          <a:xfrm>
            <a:off x="263537" y="8830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connection_scenario_2.3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BBD29A2-3475-4441-96A9-376FD111E7E8}"/>
              </a:ext>
            </a:extLst>
          </p:cNvPr>
          <p:cNvGrpSpPr/>
          <p:nvPr/>
        </p:nvGrpSpPr>
        <p:grpSpPr>
          <a:xfrm>
            <a:off x="-796855" y="2164682"/>
            <a:ext cx="14718474" cy="1403490"/>
            <a:chOff x="-1608856" y="2132856"/>
            <a:chExt cx="14718474" cy="140349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DAA72F8-EC94-7340-88A0-3D251FF4E0CF}"/>
                </a:ext>
              </a:extLst>
            </p:cNvPr>
            <p:cNvGrpSpPr/>
            <p:nvPr/>
          </p:nvGrpSpPr>
          <p:grpSpPr>
            <a:xfrm>
              <a:off x="-1608856" y="2132856"/>
              <a:ext cx="14646095" cy="1369173"/>
              <a:chOff x="-1539692" y="692696"/>
              <a:chExt cx="14646095" cy="1369173"/>
            </a:xfrm>
          </p:grpSpPr>
          <p:pic>
            <p:nvPicPr>
              <p:cNvPr id="23" name="图形 26">
                <a:extLst>
                  <a:ext uri="{FF2B5EF4-FFF2-40B4-BE49-F238E27FC236}">
                    <a16:creationId xmlns:a16="http://schemas.microsoft.com/office/drawing/2014/main" id="{65DC14AD-2DEB-484F-9ED8-BB47004551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42544" y="697729"/>
                <a:ext cx="250538" cy="300645"/>
              </a:xfrm>
              <a:prstGeom prst="rect">
                <a:avLst/>
              </a:prstGeom>
            </p:spPr>
          </p:pic>
          <p:pic>
            <p:nvPicPr>
              <p:cNvPr id="74" name="图形 89">
                <a:extLst>
                  <a:ext uri="{FF2B5EF4-FFF2-40B4-BE49-F238E27FC236}">
                    <a16:creationId xmlns:a16="http://schemas.microsoft.com/office/drawing/2014/main" id="{78B694B2-11DC-964C-A829-811E57753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939502" y="692696"/>
                <a:ext cx="310711" cy="310711"/>
              </a:xfrm>
              <a:prstGeom prst="rect">
                <a:avLst/>
              </a:prstGeom>
            </p:spPr>
          </p:pic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454ABEB-7D80-2C4D-B1EA-20E824538FC4}"/>
                  </a:ext>
                </a:extLst>
              </p:cNvPr>
              <p:cNvSpPr/>
              <p:nvPr/>
            </p:nvSpPr>
            <p:spPr>
              <a:xfrm>
                <a:off x="-973899" y="104977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5176360-E4D8-D84A-8D6C-6B07673C3493}"/>
                  </a:ext>
                </a:extLst>
              </p:cNvPr>
              <p:cNvSpPr/>
              <p:nvPr/>
            </p:nvSpPr>
            <p:spPr>
              <a:xfrm>
                <a:off x="311047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C1F3F66F-A900-7C48-991B-9564A82C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3245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686D0D23-6774-2A45-878E-E4B0A8531137}"/>
                  </a:ext>
                </a:extLst>
              </p:cNvPr>
              <p:cNvSpPr/>
              <p:nvPr/>
            </p:nvSpPr>
            <p:spPr>
              <a:xfrm>
                <a:off x="7087527" y="1049772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E6D504E-E15A-BF4F-B2BC-5F00B4BABF1E}"/>
                  </a:ext>
                </a:extLst>
              </p:cNvPr>
              <p:cNvSpPr/>
              <p:nvPr/>
            </p:nvSpPr>
            <p:spPr>
              <a:xfrm>
                <a:off x="11064577" y="1053869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F079B01E-DA4F-9944-8A36-5B8DCAA833C0}"/>
                  </a:ext>
                </a:extLst>
              </p:cNvPr>
              <p:cNvGrpSpPr/>
              <p:nvPr/>
            </p:nvGrpSpPr>
            <p:grpSpPr>
              <a:xfrm>
                <a:off x="-1539692" y="1421427"/>
                <a:ext cx="401072" cy="276999"/>
                <a:chOff x="3772673" y="5034057"/>
                <a:chExt cx="401072" cy="276999"/>
              </a:xfrm>
            </p:grpSpPr>
            <p:pic>
              <p:nvPicPr>
                <p:cNvPr id="89" name="图形 88">
                  <a:extLst>
                    <a:ext uri="{FF2B5EF4-FFF2-40B4-BE49-F238E27FC236}">
                      <a16:creationId xmlns:a16="http://schemas.microsoft.com/office/drawing/2014/main" id="{29BB4F19-56A4-7040-9F4B-9202F25950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9D98E1E8-C986-3A42-81AA-7294E9B384FB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7" name="直线箭头连接符 86">
                <a:extLst>
                  <a:ext uri="{FF2B5EF4-FFF2-40B4-BE49-F238E27FC236}">
                    <a16:creationId xmlns:a16="http://schemas.microsoft.com/office/drawing/2014/main" id="{860EEE99-0E0C-6143-90E4-4066CBA8E5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414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线箭头连接符 87">
                <a:extLst>
                  <a:ext uri="{FF2B5EF4-FFF2-40B4-BE49-F238E27FC236}">
                    <a16:creationId xmlns:a16="http://schemas.microsoft.com/office/drawing/2014/main" id="{1CDFDBF0-064C-CE45-AB7F-59A212D85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5980" y="1554648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C8C3EEF-8695-3742-A0DD-E472CD24E02E}"/>
                </a:ext>
              </a:extLst>
            </p:cNvPr>
            <p:cNvSpPr txBox="1"/>
            <p:nvPr/>
          </p:nvSpPr>
          <p:spPr>
            <a:xfrm>
              <a:off x="-1394016" y="2503584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2BD1ABD-AA38-5A4F-B38E-838340FF4ADA}"/>
                </a:ext>
              </a:extLst>
            </p:cNvPr>
            <p:cNvSpPr txBox="1"/>
            <p:nvPr/>
          </p:nvSpPr>
          <p:spPr>
            <a:xfrm>
              <a:off x="-1056201" y="2766905"/>
              <a:ext cx="216229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 and dynamic activation enabled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0855B990-A0B6-E740-BB8B-A6738C7815AD}"/>
                </a:ext>
              </a:extLst>
            </p:cNvPr>
            <p:cNvSpPr txBox="1"/>
            <p:nvPr/>
          </p:nvSpPr>
          <p:spPr>
            <a:xfrm>
              <a:off x="5083139" y="2566850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4B9DC4A-0447-AE47-8460-D334DEB85F5F}"/>
                </a:ext>
              </a:extLst>
            </p:cNvPr>
            <p:cNvSpPr txBox="1"/>
            <p:nvPr/>
          </p:nvSpPr>
          <p:spPr>
            <a:xfrm>
              <a:off x="7368603" y="284004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7DC7761-78CA-B141-A36F-41F2028D1071}"/>
                </a:ext>
              </a:extLst>
            </p:cNvPr>
            <p:cNvSpPr txBox="1"/>
            <p:nvPr/>
          </p:nvSpPr>
          <p:spPr>
            <a:xfrm>
              <a:off x="10923033" y="2840043"/>
              <a:ext cx="2186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F3AEABF-7755-854C-851A-4FAD05627417}"/>
                </a:ext>
              </a:extLst>
            </p:cNvPr>
            <p:cNvSpPr txBox="1"/>
            <p:nvPr/>
          </p:nvSpPr>
          <p:spPr>
            <a:xfrm>
              <a:off x="3249187" y="2736435"/>
              <a:ext cx="16260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Activated</a:t>
              </a:r>
            </a:p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(Dynamic)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DCA669B-F3F0-0D47-B5D9-F3CA1A893B38}"/>
                </a:ext>
              </a:extLst>
            </p:cNvPr>
            <p:cNvSpPr/>
            <p:nvPr/>
          </p:nvSpPr>
          <p:spPr>
            <a:xfrm>
              <a:off x="1093828" y="2547797"/>
              <a:ext cx="21600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presents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productKey,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productSecret</a:t>
              </a:r>
              <a:endParaRPr kumimoji="1" lang="en-US" alt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BED4E869-137A-D04F-90D4-331AB36BA0C4}"/>
              </a:ext>
            </a:extLst>
          </p:cNvPr>
          <p:cNvSpPr txBox="1"/>
          <p:nvPr/>
        </p:nvSpPr>
        <p:spPr>
          <a:xfrm>
            <a:off x="448937" y="798587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4613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77A9F824-6E9D-0A43-A8C9-76508C4B45C6}"/>
              </a:ext>
            </a:extLst>
          </p:cNvPr>
          <p:cNvSpPr txBox="1"/>
          <p:nvPr/>
        </p:nvSpPr>
        <p:spPr>
          <a:xfrm>
            <a:off x="263537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connection_scenario_2.1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03CFF5-8AC4-5B48-9979-50753569FBDA}"/>
              </a:ext>
            </a:extLst>
          </p:cNvPr>
          <p:cNvGrpSpPr/>
          <p:nvPr/>
        </p:nvGrpSpPr>
        <p:grpSpPr>
          <a:xfrm>
            <a:off x="-3409056" y="2276872"/>
            <a:ext cx="16925111" cy="1408988"/>
            <a:chOff x="-3409056" y="2276872"/>
            <a:chExt cx="16925111" cy="1408988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B5291A99-1271-744F-A362-0D9C59FCB23A}"/>
                </a:ext>
              </a:extLst>
            </p:cNvPr>
            <p:cNvGrpSpPr/>
            <p:nvPr/>
          </p:nvGrpSpPr>
          <p:grpSpPr>
            <a:xfrm>
              <a:off x="-3409056" y="2276872"/>
              <a:ext cx="16857273" cy="1369173"/>
              <a:chOff x="-3748026" y="369332"/>
              <a:chExt cx="16857273" cy="1369173"/>
            </a:xfrm>
          </p:grpSpPr>
          <p:pic>
            <p:nvPicPr>
              <p:cNvPr id="42" name="图形 89">
                <a:extLst>
                  <a:ext uri="{FF2B5EF4-FFF2-40B4-BE49-F238E27FC236}">
                    <a16:creationId xmlns:a16="http://schemas.microsoft.com/office/drawing/2014/main" id="{86F97841-07B6-2946-8BE6-953F452C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42346" y="369332"/>
                <a:ext cx="310711" cy="310711"/>
              </a:xfrm>
              <a:prstGeom prst="rect">
                <a:avLst/>
              </a:prstGeom>
            </p:spPr>
          </p:pic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142949C-913C-D947-BB1D-1C870CF98917}"/>
                  </a:ext>
                </a:extLst>
              </p:cNvPr>
              <p:cNvSpPr/>
              <p:nvPr/>
            </p:nvSpPr>
            <p:spPr>
              <a:xfrm>
                <a:off x="-3098104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CE4926D5-F556-D549-A06C-DB18BC57116C}"/>
                  </a:ext>
                </a:extLst>
              </p:cNvPr>
              <p:cNvSpPr/>
              <p:nvPr/>
            </p:nvSpPr>
            <p:spPr>
              <a:xfrm>
                <a:off x="311332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70ED7C41-DB11-9844-91D7-BA3CA0B460A2}"/>
                  </a:ext>
                </a:extLst>
              </p:cNvPr>
              <p:cNvSpPr txBox="1"/>
              <p:nvPr/>
            </p:nvSpPr>
            <p:spPr>
              <a:xfrm>
                <a:off x="3371952" y="982739"/>
                <a:ext cx="16721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 Activated</a:t>
                </a:r>
              </a:p>
              <a:p>
                <a:pPr algn="ctr"/>
                <a:r>
                  <a:rPr kumimoji="1" lang="en-US" altLang="zh-CN" sz="1400" b="1" dirty="0">
                    <a:solidFill>
                      <a:srgbClr val="38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(Dynamic)</a:t>
                </a:r>
                <a:endPara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CF95C1F5-9619-D346-B2FE-A89CD25CCE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456" y="1231284"/>
                <a:ext cx="1719388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A7065683-A046-A84E-B20B-2485E4088B87}"/>
                  </a:ext>
                </a:extLst>
              </p:cNvPr>
              <p:cNvSpPr/>
              <p:nvPr/>
            </p:nvSpPr>
            <p:spPr>
              <a:xfrm>
                <a:off x="7090371" y="72640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7A58F9EC-A2D3-F346-8E1F-1B469574CBBF}"/>
                  </a:ext>
                </a:extLst>
              </p:cNvPr>
              <p:cNvSpPr/>
              <p:nvPr/>
            </p:nvSpPr>
            <p:spPr>
              <a:xfrm>
                <a:off x="11067421" y="73050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2D5545BD-A41B-E748-AD6A-912CBAD3A095}"/>
                  </a:ext>
                </a:extLst>
              </p:cNvPr>
              <p:cNvGrpSpPr/>
              <p:nvPr/>
            </p:nvGrpSpPr>
            <p:grpSpPr>
              <a:xfrm>
                <a:off x="-3748026" y="1098063"/>
                <a:ext cx="401072" cy="276999"/>
                <a:chOff x="3772673" y="5034057"/>
                <a:chExt cx="401072" cy="276999"/>
              </a:xfrm>
            </p:grpSpPr>
            <p:pic>
              <p:nvPicPr>
                <p:cNvPr id="59" name="图形 58">
                  <a:extLst>
                    <a:ext uri="{FF2B5EF4-FFF2-40B4-BE49-F238E27FC236}">
                      <a16:creationId xmlns:a16="http://schemas.microsoft.com/office/drawing/2014/main" id="{5ADDA50C-6D12-C24D-808A-28592E46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7224" y="503425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8B2DB1C1-F4F2-0F4C-91B1-FBE20C731C92}"/>
                    </a:ext>
                  </a:extLst>
                </p:cNvPr>
                <p:cNvSpPr txBox="1"/>
                <p:nvPr/>
              </p:nvSpPr>
              <p:spPr>
                <a:xfrm>
                  <a:off x="3772673" y="5034057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1.3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57" name="直线箭头连接符 56">
                <a:extLst>
                  <a:ext uri="{FF2B5EF4-FFF2-40B4-BE49-F238E27FC236}">
                    <a16:creationId xmlns:a16="http://schemas.microsoft.com/office/drawing/2014/main" id="{04D200AD-DE2C-9346-9F53-0C0672705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7258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线箭头连接符 57">
                <a:extLst>
                  <a:ext uri="{FF2B5EF4-FFF2-40B4-BE49-F238E27FC236}">
                    <a16:creationId xmlns:a16="http://schemas.microsoft.com/office/drawing/2014/main" id="{D0684B7A-C261-0848-89FB-B40D0B0112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824" y="1231284"/>
                <a:ext cx="1520889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7CFBD8B9-F616-7C42-9D34-29F535408BD2}"/>
                  </a:ext>
                </a:extLst>
              </p:cNvPr>
              <p:cNvSpPr/>
              <p:nvPr/>
            </p:nvSpPr>
            <p:spPr>
              <a:xfrm>
                <a:off x="-1053739" y="729982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C9E5D73-36CC-BD4D-89D2-1A4BD206A587}"/>
                </a:ext>
              </a:extLst>
            </p:cNvPr>
            <p:cNvSpPr txBox="1"/>
            <p:nvPr/>
          </p:nvSpPr>
          <p:spPr>
            <a:xfrm>
              <a:off x="-2754644" y="2903391"/>
              <a:ext cx="20580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not registered in the cloud </a:t>
              </a:r>
              <a:r>
                <a:rPr kumimoji="1" lang="en-US" altLang="zh-CN" sz="11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 product credentials burned in the firmware</a:t>
              </a:r>
              <a:endParaRPr kumimoji="1" lang="zh-CN" altLang="en-US" sz="11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B0DEBD7-774F-D246-8690-07E46E105DD1}"/>
                </a:ext>
              </a:extLst>
            </p:cNvPr>
            <p:cNvSpPr txBox="1"/>
            <p:nvPr/>
          </p:nvSpPr>
          <p:spPr>
            <a:xfrm>
              <a:off x="-752258" y="2578261"/>
              <a:ext cx="255620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Pluggable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</a:t>
              </a:r>
              <a:r>
                <a:rPr kumimoji="1" lang="zh-CN" altLang="en-US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kumimoji="1" lang="en-US" altLang="zh-CN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3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Chip</a:t>
              </a:r>
              <a:endParaRPr kumimoji="1" lang="zh-CN" altLang="en-US" sz="13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8A50959-C7F0-ED41-9127-351273BEFC39}"/>
                </a:ext>
              </a:extLst>
            </p:cNvPr>
            <p:cNvSpPr txBox="1"/>
            <p:nvPr/>
          </p:nvSpPr>
          <p:spPr>
            <a:xfrm>
              <a:off x="-756497" y="2977974"/>
              <a:ext cx="22234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Acquisition chip burned with: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 of the acquisition chip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0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en-US" altLang="zh-CN" sz="1000" dirty="0" err="1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orgID</a:t>
              </a:r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that the device belongs to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530C86D-BE5F-9845-82B2-262BF37F24A7}"/>
                </a:ext>
              </a:extLst>
            </p:cNvPr>
            <p:cNvSpPr txBox="1"/>
            <p:nvPr/>
          </p:nvSpPr>
          <p:spPr>
            <a:xfrm>
              <a:off x="1308638" y="2694460"/>
              <a:ext cx="22990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device registration and obtains </a:t>
              </a:r>
              <a:r>
                <a:rPr kumimoji="1" lang="en-US" altLang="zh-CN" sz="10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F4AC0E9-584A-9E46-8A95-5CC28EF2271E}"/>
                </a:ext>
              </a:extLst>
            </p:cNvPr>
            <p:cNvSpPr txBox="1"/>
            <p:nvPr/>
          </p:nvSpPr>
          <p:spPr>
            <a:xfrm>
              <a:off x="7774369" y="2980336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C2F77B5-CA64-0746-87E3-CA35434EAF0D}"/>
                </a:ext>
              </a:extLst>
            </p:cNvPr>
            <p:cNvSpPr txBox="1"/>
            <p:nvPr/>
          </p:nvSpPr>
          <p:spPr>
            <a:xfrm>
              <a:off x="11338553" y="2980335"/>
              <a:ext cx="2177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 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40067C39-D062-2549-8059-70FE9CE939A2}"/>
                </a:ext>
              </a:extLst>
            </p:cNvPr>
            <p:cNvSpPr txBox="1"/>
            <p:nvPr/>
          </p:nvSpPr>
          <p:spPr>
            <a:xfrm>
              <a:off x="5485207" y="2746299"/>
              <a:ext cx="20208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1. IoT Hub returns </a:t>
              </a:r>
              <a:r>
                <a:rPr kumimoji="1" lang="en-US" altLang="zh-CN" sz="1000" dirty="0" err="1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deviceSecret</a:t>
              </a:r>
              <a:endParaRPr kumimoji="1" lang="en-US" altLang="zh-CN" sz="1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kumimoji="1" lang="en-US" altLang="zh-CN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2. Presents device triple 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F99539D5-DD9A-3142-8FAE-186943ECA7DC}"/>
                </a:ext>
              </a:extLst>
            </p:cNvPr>
            <p:cNvSpPr txBox="1"/>
            <p:nvPr/>
          </p:nvSpPr>
          <p:spPr>
            <a:xfrm>
              <a:off x="-2660419" y="2627246"/>
              <a:ext cx="18765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98F5210F-6879-864C-9943-32006A38314C}"/>
              </a:ext>
            </a:extLst>
          </p:cNvPr>
          <p:cNvSpPr txBox="1"/>
          <p:nvPr/>
        </p:nvSpPr>
        <p:spPr>
          <a:xfrm>
            <a:off x="3177016" y="0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connection_scenario_1.3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8209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文本框 78">
            <a:extLst>
              <a:ext uri="{FF2B5EF4-FFF2-40B4-BE49-F238E27FC236}">
                <a16:creationId xmlns:a16="http://schemas.microsoft.com/office/drawing/2014/main" id="{C75F687D-E301-9C49-A2B3-48D5CC37097E}"/>
              </a:ext>
            </a:extLst>
          </p:cNvPr>
          <p:cNvSpPr txBox="1"/>
          <p:nvPr/>
        </p:nvSpPr>
        <p:spPr>
          <a:xfrm>
            <a:off x="572450" y="9057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connection_scenario_1.1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DF2DE77-51A2-7F45-98AE-DC181BE69C58}"/>
              </a:ext>
            </a:extLst>
          </p:cNvPr>
          <p:cNvGrpSpPr/>
          <p:nvPr/>
        </p:nvGrpSpPr>
        <p:grpSpPr>
          <a:xfrm>
            <a:off x="-1392832" y="2636912"/>
            <a:ext cx="14716308" cy="2001709"/>
            <a:chOff x="-1392832" y="2636912"/>
            <a:chExt cx="14716308" cy="2001709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2776546-3F8F-3C47-AB46-A53A6FC4D447}"/>
                </a:ext>
              </a:extLst>
            </p:cNvPr>
            <p:cNvGrpSpPr/>
            <p:nvPr/>
          </p:nvGrpSpPr>
          <p:grpSpPr>
            <a:xfrm>
              <a:off x="-1392832" y="2636912"/>
              <a:ext cx="14444926" cy="1033004"/>
              <a:chOff x="-1308278" y="3584155"/>
              <a:chExt cx="14444926" cy="1033004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B46CA921-77DF-D94D-8BDA-904B5784D467}"/>
                  </a:ext>
                </a:extLst>
              </p:cNvPr>
              <p:cNvSpPr/>
              <p:nvPr/>
            </p:nvSpPr>
            <p:spPr>
              <a:xfrm>
                <a:off x="-672752" y="3584155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0233A15-7A59-A947-9499-4C5FAB3EDB98}"/>
                  </a:ext>
                </a:extLst>
              </p:cNvPr>
              <p:cNvSpPr/>
              <p:nvPr/>
            </p:nvSpPr>
            <p:spPr>
              <a:xfrm>
                <a:off x="5213726" y="3584155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7485952C-9996-F140-AD5C-DB8D73F13927}"/>
                  </a:ext>
                </a:extLst>
              </p:cNvPr>
              <p:cNvSpPr/>
              <p:nvPr/>
            </p:nvSpPr>
            <p:spPr>
              <a:xfrm>
                <a:off x="8154274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0" name="直线箭头连接符 69">
                <a:extLst>
                  <a:ext uri="{FF2B5EF4-FFF2-40B4-BE49-F238E27FC236}">
                    <a16:creationId xmlns:a16="http://schemas.microsoft.com/office/drawing/2014/main" id="{08224164-2E09-F543-91F5-9151C6A93D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56057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CBA75FFE-B237-EA42-95E1-F4F4E99294CC}"/>
                  </a:ext>
                </a:extLst>
              </p:cNvPr>
              <p:cNvSpPr/>
              <p:nvPr/>
            </p:nvSpPr>
            <p:spPr>
              <a:xfrm>
                <a:off x="11094822" y="3584155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DDA2DD3B-DF72-784A-A9FC-8CA7CC399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96605" y="4088155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A26B0A92-8B04-C049-AF86-F1E8FF251860}"/>
                  </a:ext>
                </a:extLst>
              </p:cNvPr>
              <p:cNvSpPr/>
              <p:nvPr/>
            </p:nvSpPr>
            <p:spPr>
              <a:xfrm>
                <a:off x="2266800" y="3587450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771BAE29-6C1F-7241-A45A-1A8FEAB9EEE1}"/>
                  </a:ext>
                </a:extLst>
              </p:cNvPr>
              <p:cNvGrpSpPr/>
              <p:nvPr/>
            </p:nvGrpSpPr>
            <p:grpSpPr>
              <a:xfrm>
                <a:off x="-1308278" y="3924288"/>
                <a:ext cx="401072" cy="276999"/>
                <a:chOff x="-148214" y="2522369"/>
                <a:chExt cx="401072" cy="276999"/>
              </a:xfrm>
            </p:grpSpPr>
            <p:pic>
              <p:nvPicPr>
                <p:cNvPr id="27" name="图形 26">
                  <a:extLst>
                    <a:ext uri="{FF2B5EF4-FFF2-40B4-BE49-F238E27FC236}">
                      <a16:creationId xmlns:a16="http://schemas.microsoft.com/office/drawing/2014/main" id="{3A815134-0EB9-2442-9FC7-BC95A80720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78288" y="2525076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A3116374-DFCE-8E4C-A3C6-E3897C5DF7A0}"/>
                    </a:ext>
                  </a:extLst>
                </p:cNvPr>
                <p:cNvSpPr txBox="1"/>
                <p:nvPr/>
              </p:nvSpPr>
              <p:spPr>
                <a:xfrm>
                  <a:off x="-148214" y="2522369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2.2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80" name="直线箭头连接符 79">
                <a:extLst>
                  <a:ext uri="{FF2B5EF4-FFF2-40B4-BE49-F238E27FC236}">
                    <a16:creationId xmlns:a16="http://schemas.microsoft.com/office/drawing/2014/main" id="{1A0282A2-AE6B-4642-BFE2-B20D01F75D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7559" y="408264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81C60356-22D1-6246-AB89-2142C2512C32}"/>
                  </a:ext>
                </a:extLst>
              </p:cNvPr>
              <p:cNvCxnSpPr/>
              <p:nvPr/>
            </p:nvCxnSpPr>
            <p:spPr>
              <a:xfrm rot="5400000" flipH="1" flipV="1">
                <a:off x="4814958" y="3105293"/>
                <a:ext cx="36000" cy="2987732"/>
              </a:xfrm>
              <a:prstGeom prst="bentConnector3">
                <a:avLst>
                  <a:gd name="adj1" fmla="val -1452300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410BC868-150B-1B47-83BA-2AEA22C29EE4}"/>
                </a:ext>
              </a:extLst>
            </p:cNvPr>
            <p:cNvSpPr txBox="1"/>
            <p:nvPr/>
          </p:nvSpPr>
          <p:spPr>
            <a:xfrm>
              <a:off x="-960170" y="2676745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90B200-11AF-5648-B681-7E0FBE76E49D}"/>
                </a:ext>
              </a:extLst>
            </p:cNvPr>
            <p:cNvSpPr txBox="1"/>
            <p:nvPr/>
          </p:nvSpPr>
          <p:spPr>
            <a:xfrm>
              <a:off x="-741619" y="2930328"/>
              <a:ext cx="19330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 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137BDCCA-617F-AA41-9585-170C81B35B2F}"/>
                </a:ext>
              </a:extLst>
            </p:cNvPr>
            <p:cNvSpPr txBox="1"/>
            <p:nvPr/>
          </p:nvSpPr>
          <p:spPr>
            <a:xfrm>
              <a:off x="1978998" y="2687337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4FC6BDB-EF2B-5F46-BFD1-8DA707B811FD}"/>
                </a:ext>
              </a:extLst>
            </p:cNvPr>
            <p:cNvSpPr txBox="1"/>
            <p:nvPr/>
          </p:nvSpPr>
          <p:spPr>
            <a:xfrm>
              <a:off x="5376595" y="2987023"/>
              <a:ext cx="16446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6C0650E-6692-774E-9D1D-EF8C2606A442}"/>
                </a:ext>
              </a:extLst>
            </p:cNvPr>
            <p:cNvSpPr txBox="1"/>
            <p:nvPr/>
          </p:nvSpPr>
          <p:spPr>
            <a:xfrm>
              <a:off x="8419960" y="2987023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19F9C89-1170-FF44-B677-55D726FAA9B6}"/>
                </a:ext>
              </a:extLst>
            </p:cNvPr>
            <p:cNvSpPr txBox="1"/>
            <p:nvPr/>
          </p:nvSpPr>
          <p:spPr>
            <a:xfrm>
              <a:off x="11010268" y="2958495"/>
              <a:ext cx="23132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2EA77D9-062D-4143-8ABC-0C41ED9BAD85}"/>
                </a:ext>
              </a:extLst>
            </p:cNvPr>
            <p:cNvSpPr txBox="1"/>
            <p:nvPr/>
          </p:nvSpPr>
          <p:spPr>
            <a:xfrm>
              <a:off x="3457778" y="3749717"/>
              <a:ext cx="278449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Calls REST API for dynamic sub device registration and obtains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DEC3BA-192C-CD4C-BDD5-1443F3832F8E}"/>
                </a:ext>
              </a:extLst>
            </p:cNvPr>
            <p:cNvSpPr/>
            <p:nvPr/>
          </p:nvSpPr>
          <p:spPr>
            <a:xfrm>
              <a:off x="2217929" y="3016374"/>
              <a:ext cx="207321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en-US" altLang="zh-CN" sz="12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BCBDD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 subdevice </a:t>
              </a:r>
              <a:r>
                <a:rPr kumimoji="1" lang="en-US" altLang="zh-CN" sz="12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productKey</a:t>
              </a:r>
              <a:endParaRPr kumimoji="1" lang="zh-CN" altLang="en-US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22EC1BE1-B5D2-EE48-8F20-74275E0C3259}"/>
                </a:ext>
              </a:extLst>
            </p:cNvPr>
            <p:cNvSpPr txBox="1"/>
            <p:nvPr/>
          </p:nvSpPr>
          <p:spPr>
            <a:xfrm>
              <a:off x="3457778" y="4223123"/>
              <a:ext cx="257500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8E1535D1-74F5-E143-928C-5AC8077357BC}"/>
              </a:ext>
            </a:extLst>
          </p:cNvPr>
          <p:cNvSpPr txBox="1"/>
          <p:nvPr/>
        </p:nvSpPr>
        <p:spPr>
          <a:xfrm>
            <a:off x="3679634" y="107761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connection_scenario_2.2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2541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 76">
            <a:extLst>
              <a:ext uri="{FF2B5EF4-FFF2-40B4-BE49-F238E27FC236}">
                <a16:creationId xmlns:a16="http://schemas.microsoft.com/office/drawing/2014/main" id="{04D640A2-68D8-F744-AD6E-9025603EC574}"/>
              </a:ext>
            </a:extLst>
          </p:cNvPr>
          <p:cNvSpPr txBox="1"/>
          <p:nvPr/>
        </p:nvSpPr>
        <p:spPr>
          <a:xfrm>
            <a:off x="246753" y="181413"/>
            <a:ext cx="2592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trike="sngStrike" dirty="0"/>
              <a:t>connection_scenario_1.2</a:t>
            </a:r>
            <a:endParaRPr kumimoji="1" lang="zh-CN" altLang="en-US" strike="sngStrike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6D31BD-A958-B64A-B726-B4166A41F515}"/>
              </a:ext>
            </a:extLst>
          </p:cNvPr>
          <p:cNvGrpSpPr/>
          <p:nvPr/>
        </p:nvGrpSpPr>
        <p:grpSpPr>
          <a:xfrm>
            <a:off x="-1104800" y="2420888"/>
            <a:ext cx="14671554" cy="1529797"/>
            <a:chOff x="-1104800" y="2420888"/>
            <a:chExt cx="14671554" cy="1529797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9E91A085-707D-7B41-9979-B9BEC8AEC64B}"/>
                </a:ext>
              </a:extLst>
            </p:cNvPr>
            <p:cNvGrpSpPr/>
            <p:nvPr/>
          </p:nvGrpSpPr>
          <p:grpSpPr>
            <a:xfrm>
              <a:off x="-1104800" y="2420888"/>
              <a:ext cx="14407232" cy="1044000"/>
              <a:chOff x="-1126568" y="2420888"/>
              <a:chExt cx="14407232" cy="104400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B237F2D7-1CE6-C245-91EB-06939032095E}"/>
                  </a:ext>
                </a:extLst>
              </p:cNvPr>
              <p:cNvSpPr/>
              <p:nvPr/>
            </p:nvSpPr>
            <p:spPr>
              <a:xfrm>
                <a:off x="-528736" y="2420888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BDF9CD34-E5FE-3343-B553-CFF9E8568BE7}"/>
                  </a:ext>
                </a:extLst>
              </p:cNvPr>
              <p:cNvSpPr/>
              <p:nvPr/>
            </p:nvSpPr>
            <p:spPr>
              <a:xfrm>
                <a:off x="5357742" y="2420888"/>
                <a:ext cx="2041826" cy="1008000"/>
              </a:xfrm>
              <a:prstGeom prst="rect">
                <a:avLst/>
              </a:prstGeom>
              <a:solidFill>
                <a:srgbClr val="7CDAF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26384BC-438F-5C45-9F10-A07516BEE2DE}"/>
                  </a:ext>
                </a:extLst>
              </p:cNvPr>
              <p:cNvSpPr/>
              <p:nvPr/>
            </p:nvSpPr>
            <p:spPr>
              <a:xfrm>
                <a:off x="8298290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68" name="直线箭头连接符 67">
                <a:extLst>
                  <a:ext uri="{FF2B5EF4-FFF2-40B4-BE49-F238E27FC236}">
                    <a16:creationId xmlns:a16="http://schemas.microsoft.com/office/drawing/2014/main" id="{91CE09CE-11DB-7244-A352-A77FF8B233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0073" y="292472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7029D571-D905-0F47-839C-A9CD6B2659D3}"/>
                  </a:ext>
                </a:extLst>
              </p:cNvPr>
              <p:cNvSpPr/>
              <p:nvPr/>
            </p:nvSpPr>
            <p:spPr>
              <a:xfrm>
                <a:off x="11238838" y="2420888"/>
                <a:ext cx="2041826" cy="100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71" name="直线箭头连接符 70">
                <a:extLst>
                  <a:ext uri="{FF2B5EF4-FFF2-40B4-BE49-F238E27FC236}">
                    <a16:creationId xmlns:a16="http://schemas.microsoft.com/office/drawing/2014/main" id="{A770E6FA-CC8E-D749-845B-63AD54A89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0621" y="29248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C7BFC4-9E93-444F-BB24-1144A625C206}"/>
                  </a:ext>
                </a:extLst>
              </p:cNvPr>
              <p:cNvSpPr/>
              <p:nvPr/>
            </p:nvSpPr>
            <p:spPr>
              <a:xfrm>
                <a:off x="2370010" y="2421524"/>
                <a:ext cx="2041826" cy="1008000"/>
              </a:xfrm>
              <a:prstGeom prst="rect">
                <a:avLst/>
              </a:prstGeom>
              <a:noFill/>
              <a:ln w="12700">
                <a:solidFill>
                  <a:srgbClr val="A2A5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0C43C331-0AD5-BD4E-B1BA-795E4A15863C}"/>
                  </a:ext>
                </a:extLst>
              </p:cNvPr>
              <p:cNvGrpSpPr/>
              <p:nvPr/>
            </p:nvGrpSpPr>
            <p:grpSpPr>
              <a:xfrm>
                <a:off x="-1126568" y="2777153"/>
                <a:ext cx="401072" cy="276999"/>
                <a:chOff x="-12081" y="4245764"/>
                <a:chExt cx="401072" cy="276999"/>
              </a:xfrm>
            </p:grpSpPr>
            <p:pic>
              <p:nvPicPr>
                <p:cNvPr id="26" name="图形 25">
                  <a:extLst>
                    <a:ext uri="{FF2B5EF4-FFF2-40B4-BE49-F238E27FC236}">
                      <a16:creationId xmlns:a16="http://schemas.microsoft.com/office/drawing/2014/main" id="{0BF5619F-15E5-304A-A3AF-BE1E5380C8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28" y="4248471"/>
                  <a:ext cx="300579" cy="273742"/>
                </a:xfrm>
                <a:prstGeom prst="rect">
                  <a:avLst/>
                </a:prstGeom>
              </p:spPr>
            </p:pic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281AA659-0C47-C24C-BE4B-CEECE8239E04}"/>
                    </a:ext>
                  </a:extLst>
                </p:cNvPr>
                <p:cNvSpPr txBox="1"/>
                <p:nvPr/>
              </p:nvSpPr>
              <p:spPr>
                <a:xfrm>
                  <a:off x="-12081" y="4245764"/>
                  <a:ext cx="40107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sz="1200" dirty="0">
                      <a:solidFill>
                        <a:schemeClr val="bg1"/>
                      </a:solidFill>
                      <a:latin typeface="Microsoft YaHei" panose="020B0503020204020204" pitchFamily="34" charset="-122"/>
                      <a:ea typeface="Microsoft YaHei" panose="020B0503020204020204" pitchFamily="34" charset="-122"/>
                    </a:rPr>
                    <a:t>2.1</a:t>
                  </a:r>
                  <a:endParaRPr kumimoji="1" lang="zh-CN" altLang="en-US" sz="12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p:grpSp>
          <p:cxnSp>
            <p:nvCxnSpPr>
              <p:cNvPr id="78" name="直线箭头连接符 77">
                <a:extLst>
                  <a:ext uri="{FF2B5EF4-FFF2-40B4-BE49-F238E27FC236}">
                    <a16:creationId xmlns:a16="http://schemas.microsoft.com/office/drawing/2014/main" id="{03099674-5C73-E141-8CA9-E5BC86F00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3512" y="2924777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肘形连接符 10">
                <a:extLst>
                  <a:ext uri="{FF2B5EF4-FFF2-40B4-BE49-F238E27FC236}">
                    <a16:creationId xmlns:a16="http://schemas.microsoft.com/office/drawing/2014/main" id="{BA908138-9844-394E-AF7C-4BB9ECAC481B}"/>
                  </a:ext>
                </a:extLst>
              </p:cNvPr>
              <p:cNvCxnSpPr>
                <a:stCxn id="40" idx="2"/>
                <a:endCxn id="47" idx="2"/>
              </p:cNvCxnSpPr>
              <p:nvPr/>
            </p:nvCxnSpPr>
            <p:spPr>
              <a:xfrm rot="5400000" flipH="1" flipV="1">
                <a:off x="4866789" y="1953022"/>
                <a:ext cx="36000" cy="2987732"/>
              </a:xfrm>
              <a:prstGeom prst="bentConnector3">
                <a:avLst>
                  <a:gd name="adj1" fmla="val -1347917"/>
                </a:avLst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DC03E4B-43DA-224C-B63E-C88864A11295}"/>
                </a:ext>
              </a:extLst>
            </p:cNvPr>
            <p:cNvSpPr txBox="1"/>
            <p:nvPr/>
          </p:nvSpPr>
          <p:spPr>
            <a:xfrm>
              <a:off x="3626148" y="3535187"/>
              <a:ext cx="2774275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5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 logs in to cloud through edge and presents </a:t>
              </a:r>
              <a:r>
                <a:rPr kumimoji="1" lang="en-US" altLang="zh-CN" sz="105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21EBBFCB-7808-D948-83C0-02DFC11E9486}"/>
                </a:ext>
              </a:extLst>
            </p:cNvPr>
            <p:cNvSpPr txBox="1"/>
            <p:nvPr/>
          </p:nvSpPr>
          <p:spPr>
            <a:xfrm>
              <a:off x="5562385" y="2761763"/>
              <a:ext cx="1676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BF59A43-422A-C14D-9F07-0B74818024A2}"/>
                </a:ext>
              </a:extLst>
            </p:cNvPr>
            <p:cNvSpPr txBox="1"/>
            <p:nvPr/>
          </p:nvSpPr>
          <p:spPr>
            <a:xfrm>
              <a:off x="8670298" y="2788422"/>
              <a:ext cx="1341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Login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D340CCAB-D106-E74F-B93D-833684C542F5}"/>
                </a:ext>
              </a:extLst>
            </p:cNvPr>
            <p:cNvSpPr txBox="1"/>
            <p:nvPr/>
          </p:nvSpPr>
          <p:spPr>
            <a:xfrm>
              <a:off x="11260606" y="2770833"/>
              <a:ext cx="2306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Send</a:t>
              </a:r>
              <a:r>
                <a:rPr kumimoji="1" lang="zh-CN" altLang="en-US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Telemetries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BAE0620-AD4E-9F40-8E4E-DCD15D7302C6}"/>
                </a:ext>
              </a:extLst>
            </p:cNvPr>
            <p:cNvSpPr txBox="1"/>
            <p:nvPr/>
          </p:nvSpPr>
          <p:spPr>
            <a:xfrm>
              <a:off x="-457853" y="2817584"/>
              <a:ext cx="194359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Registered in the cloud</a:t>
              </a:r>
              <a:r>
                <a:rPr kumimoji="1" lang="zh-CN" altLang="en-US" sz="12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without credential burned in the firmware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686E5F1-5CA2-7747-95FF-03686F91199B}"/>
                </a:ext>
              </a:extLst>
            </p:cNvPr>
            <p:cNvSpPr txBox="1"/>
            <p:nvPr/>
          </p:nvSpPr>
          <p:spPr>
            <a:xfrm>
              <a:off x="2472831" y="2451484"/>
              <a:ext cx="1832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Gateway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B56435-D752-CD4F-B619-EC2CC4CDFF4A}"/>
                </a:ext>
              </a:extLst>
            </p:cNvPr>
            <p:cNvSpPr/>
            <p:nvPr/>
          </p:nvSpPr>
          <p:spPr>
            <a:xfrm>
              <a:off x="2472831" y="2800557"/>
              <a:ext cx="196870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burned with SA, edge</a:t>
              </a:r>
              <a:r>
                <a: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 triple and sub-device device triple</a:t>
              </a:r>
              <a:endParaRPr kumimoji="1" lang="zh-CN" altLang="en-US" sz="1200" dirty="0">
                <a:solidFill>
                  <a:srgbClr val="39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594E78A-D7C8-7345-9C39-1611FBD56D46}"/>
                </a:ext>
              </a:extLst>
            </p:cNvPr>
            <p:cNvSpPr txBox="1"/>
            <p:nvPr/>
          </p:nvSpPr>
          <p:spPr>
            <a:xfrm>
              <a:off x="-457853" y="2451484"/>
              <a:ext cx="15245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Subdevice</a:t>
              </a:r>
              <a:endParaRPr kumimoji="1" lang="zh-CN" altLang="en-US" sz="1400" b="1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8F7DDD5-E2EB-D146-9695-FB6F40CAE258}"/>
              </a:ext>
            </a:extLst>
          </p:cNvPr>
          <p:cNvSpPr/>
          <p:nvPr/>
        </p:nvSpPr>
        <p:spPr>
          <a:xfrm>
            <a:off x="3610369" y="181413"/>
            <a:ext cx="2592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connection_scenario_2.1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3541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33EA13B-1FC4-E142-99D4-3A0B1F714F81}"/>
              </a:ext>
            </a:extLst>
          </p:cNvPr>
          <p:cNvSpPr txBox="1"/>
          <p:nvPr/>
        </p:nvSpPr>
        <p:spPr>
          <a:xfrm>
            <a:off x="1034321" y="554636"/>
            <a:ext cx="323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ota_lifecycle_management.png</a:t>
            </a:r>
            <a:endParaRPr kumimoji="1" lang="zh-CN" altLang="en-US" dirty="0"/>
          </a:p>
        </p:txBody>
      </p: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EA60803C-ABAF-1E4A-BB91-000103B300D2}"/>
              </a:ext>
            </a:extLst>
          </p:cNvPr>
          <p:cNvGrpSpPr/>
          <p:nvPr/>
        </p:nvGrpSpPr>
        <p:grpSpPr>
          <a:xfrm>
            <a:off x="-1977168" y="1764451"/>
            <a:ext cx="16708476" cy="4611864"/>
            <a:chOff x="-1977168" y="1764451"/>
            <a:chExt cx="16708476" cy="461186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3510A763-0FA6-FE4F-B536-9EB0D955054B}"/>
                </a:ext>
              </a:extLst>
            </p:cNvPr>
            <p:cNvGrpSpPr/>
            <p:nvPr/>
          </p:nvGrpSpPr>
          <p:grpSpPr>
            <a:xfrm>
              <a:off x="-1977168" y="1764451"/>
              <a:ext cx="16708476" cy="4611864"/>
              <a:chOff x="2141859" y="1511274"/>
              <a:chExt cx="16708476" cy="4611864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1519FA2A-3881-0F40-92B9-D5F8985EA9EF}"/>
                  </a:ext>
                </a:extLst>
              </p:cNvPr>
              <p:cNvSpPr/>
              <p:nvPr/>
            </p:nvSpPr>
            <p:spPr>
              <a:xfrm>
                <a:off x="3991293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920035E-A612-7940-9D3E-5E323D1C90B6}"/>
                  </a:ext>
                </a:extLst>
              </p:cNvPr>
              <p:cNvSpPr txBox="1"/>
              <p:nvPr/>
            </p:nvSpPr>
            <p:spPr>
              <a:xfrm>
                <a:off x="4323110" y="2365478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Adding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BE1C9F5-827A-B04F-AC79-6729B423AE2D}"/>
                  </a:ext>
                </a:extLst>
              </p:cNvPr>
              <p:cNvSpPr/>
              <p:nvPr/>
            </p:nvSpPr>
            <p:spPr>
              <a:xfrm>
                <a:off x="6931841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EA3F9F-C743-F440-BBE5-7DD4C833BB49}"/>
                  </a:ext>
                </a:extLst>
              </p:cNvPr>
              <p:cNvSpPr txBox="1"/>
              <p:nvPr/>
            </p:nvSpPr>
            <p:spPr>
              <a:xfrm>
                <a:off x="7282081" y="2301457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Firmware Storage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4" name="直线箭头连接符 33">
                <a:extLst>
                  <a:ext uri="{FF2B5EF4-FFF2-40B4-BE49-F238E27FC236}">
                    <a16:creationId xmlns:a16="http://schemas.microsoft.com/office/drawing/2014/main" id="{A84A6B0A-BBB6-F843-8A7C-D445892468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3624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>
                <a:extLst>
                  <a:ext uri="{FF2B5EF4-FFF2-40B4-BE49-F238E27FC236}">
                    <a16:creationId xmlns:a16="http://schemas.microsoft.com/office/drawing/2014/main" id="{B73594EB-9CE9-5843-9E21-BB1D45221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42252" y="2618469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DCE11F0-5230-7E4A-90F9-AFED8803412F}"/>
                  </a:ext>
                </a:extLst>
              </p:cNvPr>
              <p:cNvSpPr txBox="1"/>
              <p:nvPr/>
            </p:nvSpPr>
            <p:spPr>
              <a:xfrm>
                <a:off x="6983490" y="2780176"/>
                <a:ext cx="19385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Storing firmware and URL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B7095D47-C6B9-8545-907B-982C515910E4}"/>
                  </a:ext>
                </a:extLst>
              </p:cNvPr>
              <p:cNvSpPr/>
              <p:nvPr/>
            </p:nvSpPr>
            <p:spPr>
              <a:xfrm>
                <a:off x="9872389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6748D02C-5F41-2A41-BE04-78976B212FE8}"/>
                  </a:ext>
                </a:extLst>
              </p:cNvPr>
              <p:cNvSpPr txBox="1"/>
              <p:nvPr/>
            </p:nvSpPr>
            <p:spPr>
              <a:xfrm>
                <a:off x="10222629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Verifying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3" name="直线箭头连接符 42">
                <a:extLst>
                  <a:ext uri="{FF2B5EF4-FFF2-40B4-BE49-F238E27FC236}">
                    <a16:creationId xmlns:a16="http://schemas.microsoft.com/office/drawing/2014/main" id="{D77FEA58-3BE3-6E4B-AACE-C5804AFC96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91625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8061C6E-44B4-4B49-9BCF-2BB2323F8A51}"/>
                  </a:ext>
                </a:extLst>
              </p:cNvPr>
              <p:cNvSpPr/>
              <p:nvPr/>
            </p:nvSpPr>
            <p:spPr>
              <a:xfrm>
                <a:off x="12812937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F6BC688C-BCCA-A84C-A76A-5559342AA6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32173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620ABA0-5A6B-DB4E-9B00-30BAD12EA01F}"/>
                  </a:ext>
                </a:extLst>
              </p:cNvPr>
              <p:cNvSpPr/>
              <p:nvPr/>
            </p:nvSpPr>
            <p:spPr>
              <a:xfrm>
                <a:off x="15756125" y="2114469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cxnSp>
            <p:nvCxnSpPr>
              <p:cNvPr id="48" name="直线箭头连接符 47">
                <a:extLst>
                  <a:ext uri="{FF2B5EF4-FFF2-40B4-BE49-F238E27FC236}">
                    <a16:creationId xmlns:a16="http://schemas.microsoft.com/office/drawing/2014/main" id="{910BDC0E-4C7F-F741-A31D-1969FA8265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75361" y="2627088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5751F09-9BF3-1C4F-A62B-766162722695}"/>
                  </a:ext>
                </a:extLst>
              </p:cNvPr>
              <p:cNvSpPr txBox="1"/>
              <p:nvPr/>
            </p:nvSpPr>
            <p:spPr>
              <a:xfrm>
                <a:off x="13144754" y="2304776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Batch Upgrade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6CB62962-8422-DE4B-B251-F087EC253C51}"/>
                  </a:ext>
                </a:extLst>
              </p:cNvPr>
              <p:cNvSpPr txBox="1"/>
              <p:nvPr/>
            </p:nvSpPr>
            <p:spPr>
              <a:xfrm>
                <a:off x="16120688" y="2285303"/>
                <a:ext cx="134134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Progress Tracking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9A58AC51-9FCD-674B-BE8F-87CDAF944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132172" y="4954802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1D2E169-A29D-F14F-B540-CE253A9900B4}"/>
                  </a:ext>
                </a:extLst>
              </p:cNvPr>
              <p:cNvSpPr/>
              <p:nvPr/>
            </p:nvSpPr>
            <p:spPr>
              <a:xfrm>
                <a:off x="12812937" y="4442183"/>
                <a:ext cx="2041826" cy="1008000"/>
              </a:xfrm>
              <a:prstGeom prst="rect">
                <a:avLst/>
              </a:prstGeom>
              <a:solidFill>
                <a:srgbClr val="A39DF9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B9D2EA5-5486-4E44-AED1-F9C7974EAF68}"/>
                  </a:ext>
                </a:extLst>
              </p:cNvPr>
              <p:cNvSpPr txBox="1"/>
              <p:nvPr/>
            </p:nvSpPr>
            <p:spPr>
              <a:xfrm>
                <a:off x="13167966" y="4645755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73B081C-BF65-744F-8601-80773CA034B8}"/>
                  </a:ext>
                </a:extLst>
              </p:cNvPr>
              <p:cNvSpPr/>
              <p:nvPr/>
            </p:nvSpPr>
            <p:spPr>
              <a:xfrm>
                <a:off x="2516584" y="2356859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E709A211-9C91-F14B-928A-457E7840C8BC}"/>
                  </a:ext>
                </a:extLst>
              </p:cNvPr>
              <p:cNvSpPr txBox="1"/>
              <p:nvPr/>
            </p:nvSpPr>
            <p:spPr>
              <a:xfrm>
                <a:off x="2141859" y="250074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Start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004E778D-6499-434D-B5A6-B3E0F4BFAAE9}"/>
                  </a:ext>
                </a:extLst>
              </p:cNvPr>
              <p:cNvSpPr/>
              <p:nvPr/>
            </p:nvSpPr>
            <p:spPr>
              <a:xfrm>
                <a:off x="11386224" y="4689730"/>
                <a:ext cx="595552" cy="595552"/>
              </a:xfrm>
              <a:prstGeom prst="ellipse">
                <a:avLst/>
              </a:pr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602B43B4-A2FE-B343-979F-67459849DB4F}"/>
                  </a:ext>
                </a:extLst>
              </p:cNvPr>
              <p:cNvSpPr txBox="1"/>
              <p:nvPr/>
            </p:nvSpPr>
            <p:spPr>
              <a:xfrm>
                <a:off x="11024034" y="4843076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End</a:t>
                </a:r>
                <a:endParaRPr kumimoji="1" lang="zh-CN" altLang="en-US" sz="14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2" name="直线箭头连接符 61">
                <a:extLst>
                  <a:ext uri="{FF2B5EF4-FFF2-40B4-BE49-F238E27FC236}">
                    <a16:creationId xmlns:a16="http://schemas.microsoft.com/office/drawing/2014/main" id="{B315903D-A8C7-F14E-9164-23E4A4E1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075361" y="4973366"/>
                <a:ext cx="465993" cy="0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菱形 62">
                <a:extLst>
                  <a:ext uri="{FF2B5EF4-FFF2-40B4-BE49-F238E27FC236}">
                    <a16:creationId xmlns:a16="http://schemas.microsoft.com/office/drawing/2014/main" id="{3ED035A0-0DDB-144A-A614-F5FC261256E9}"/>
                  </a:ext>
                </a:extLst>
              </p:cNvPr>
              <p:cNvSpPr/>
              <p:nvPr/>
            </p:nvSpPr>
            <p:spPr>
              <a:xfrm>
                <a:off x="15771292" y="4442183"/>
                <a:ext cx="2040139" cy="1008000"/>
              </a:xfrm>
              <a:prstGeom prst="diamond">
                <a:avLst/>
              </a:prstGeom>
              <a:noFill/>
              <a:ln w="25400">
                <a:solidFill>
                  <a:srgbClr val="0A6EF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3B6CD22C-8FED-3044-B001-165E173D24A3}"/>
                  </a:ext>
                </a:extLst>
              </p:cNvPr>
              <p:cNvSpPr txBox="1"/>
              <p:nvPr/>
            </p:nvSpPr>
            <p:spPr>
              <a:xfrm>
                <a:off x="16148849" y="4684573"/>
                <a:ext cx="13413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Upgrade Complete</a:t>
                </a:r>
                <a:r>
                  <a:rPr kumimoji="1" lang="zh-CN" altLang="en-US" sz="1400" dirty="0">
                    <a:solidFill>
                      <a:srgbClr val="383B55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？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4AC2E9D-F054-6040-8E2C-FF45DE94BA73}"/>
                  </a:ext>
                </a:extLst>
              </p:cNvPr>
              <p:cNvSpPr txBox="1"/>
              <p:nvPr/>
            </p:nvSpPr>
            <p:spPr>
              <a:xfrm>
                <a:off x="12742937" y="5024787"/>
                <a:ext cx="24994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can delete the firmware after a successful upgrade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8" name="肘形连接符 67">
                <a:extLst>
                  <a:ext uri="{FF2B5EF4-FFF2-40B4-BE49-F238E27FC236}">
                    <a16:creationId xmlns:a16="http://schemas.microsoft.com/office/drawing/2014/main" id="{201F5DEA-35E8-D44C-BDDB-152EB3DC84D4}"/>
                  </a:ext>
                </a:extLst>
              </p:cNvPr>
              <p:cNvCxnSpPr>
                <a:cxnSpLocks/>
                <a:endCxn id="59" idx="4"/>
              </p:cNvCxnSpPr>
              <p:nvPr/>
            </p:nvCxnSpPr>
            <p:spPr>
              <a:xfrm rot="10800000">
                <a:off x="11684000" y="5285283"/>
                <a:ext cx="5141194" cy="281207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245CD32-8F70-8948-A3D4-4B6985FF693F}"/>
                  </a:ext>
                </a:extLst>
              </p:cNvPr>
              <p:cNvSpPr txBox="1"/>
              <p:nvPr/>
            </p:nvSpPr>
            <p:spPr>
              <a:xfrm>
                <a:off x="12721844" y="5661473"/>
                <a:ext cx="3627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Users don’t perform any operation after the upgrade completes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960D3CC3-50A6-5B42-BAD3-048718D93F6B}"/>
                  </a:ext>
                </a:extLst>
              </p:cNvPr>
              <p:cNvSpPr txBox="1"/>
              <p:nvPr/>
            </p:nvSpPr>
            <p:spPr>
              <a:xfrm>
                <a:off x="14666742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Yes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肘形连接符 72">
                <a:extLst>
                  <a:ext uri="{FF2B5EF4-FFF2-40B4-BE49-F238E27FC236}">
                    <a16:creationId xmlns:a16="http://schemas.microsoft.com/office/drawing/2014/main" id="{AB7D73C1-FDA5-8846-8D0D-E3C842D87F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952851" y="2618469"/>
                <a:ext cx="13480" cy="2327714"/>
              </a:xfrm>
              <a:prstGeom prst="bentConnector3">
                <a:avLst>
                  <a:gd name="adj1" fmla="val -4836306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4198FC1-BC13-8841-A867-33E7ECF2BEBD}"/>
                  </a:ext>
                </a:extLst>
              </p:cNvPr>
              <p:cNvSpPr txBox="1"/>
              <p:nvPr/>
            </p:nvSpPr>
            <p:spPr>
              <a:xfrm>
                <a:off x="17508989" y="4602777"/>
                <a:ext cx="13413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FFC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No</a:t>
                </a:r>
                <a:endParaRPr kumimoji="1" lang="zh-CN" altLang="en-US" sz="1400" dirty="0">
                  <a:solidFill>
                    <a:srgbClr val="FFC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A6FBEEAB-6873-2D41-9384-F03172C6E9DD}"/>
                  </a:ext>
                </a:extLst>
              </p:cNvPr>
              <p:cNvSpPr txBox="1"/>
              <p:nvPr/>
            </p:nvSpPr>
            <p:spPr>
              <a:xfrm>
                <a:off x="17378990" y="3521159"/>
                <a:ext cx="13127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Viewing upgrade detail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" name="肘形连接符 79">
                <a:extLst>
                  <a:ext uri="{FF2B5EF4-FFF2-40B4-BE49-F238E27FC236}">
                    <a16:creationId xmlns:a16="http://schemas.microsoft.com/office/drawing/2014/main" id="{D1750901-B3D8-604F-99E0-02960E7DF0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4265427" y="155238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肘形连接符 86">
                <a:extLst>
                  <a:ext uri="{FF2B5EF4-FFF2-40B4-BE49-F238E27FC236}">
                    <a16:creationId xmlns:a16="http://schemas.microsoft.com/office/drawing/2014/main" id="{9BA5E39C-5556-9F4B-8CD7-BB8FC96C74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1314849" y="1546762"/>
                <a:ext cx="540000" cy="1440000"/>
              </a:xfrm>
              <a:prstGeom prst="bentConnector3">
                <a:avLst>
                  <a:gd name="adj1" fmla="val 194354"/>
                </a:avLst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00BD8DE-B8F0-E842-9173-F53A5279EB15}"/>
                  </a:ext>
                </a:extLst>
              </p:cNvPr>
              <p:cNvSpPr txBox="1"/>
              <p:nvPr/>
            </p:nvSpPr>
            <p:spPr>
              <a:xfrm>
                <a:off x="11152406" y="1516769"/>
                <a:ext cx="131272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Re-verifying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00DB64E4-9D0E-3640-A251-BE2E7FE5097C}"/>
                  </a:ext>
                </a:extLst>
              </p:cNvPr>
              <p:cNvSpPr txBox="1"/>
              <p:nvPr/>
            </p:nvSpPr>
            <p:spPr>
              <a:xfrm>
                <a:off x="14036578" y="1511274"/>
                <a:ext cx="13127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Maintaining upgrade strategy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箭头连接符 90">
                <a:extLst>
                  <a:ext uri="{FF2B5EF4-FFF2-40B4-BE49-F238E27FC236}">
                    <a16:creationId xmlns:a16="http://schemas.microsoft.com/office/drawing/2014/main" id="{CAACAA92-DAC9-AE4D-A0C7-9443FD6E29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30318" y="3321357"/>
                <a:ext cx="0" cy="881784"/>
              </a:xfrm>
              <a:prstGeom prst="straightConnector1">
                <a:avLst/>
              </a:prstGeom>
              <a:ln w="25400">
                <a:solidFill>
                  <a:srgbClr val="A2A5BC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肘形连接符 93">
                <a:extLst>
                  <a:ext uri="{FF2B5EF4-FFF2-40B4-BE49-F238E27FC236}">
                    <a16:creationId xmlns:a16="http://schemas.microsoft.com/office/drawing/2014/main" id="{F4D15F3E-CEF5-1041-A74A-D76B6F2F4F8A}"/>
                  </a:ext>
                </a:extLst>
              </p:cNvPr>
              <p:cNvCxnSpPr>
                <a:cxnSpLocks/>
                <a:stCxn id="30" idx="2"/>
              </p:cNvCxnSpPr>
              <p:nvPr/>
            </p:nvCxnSpPr>
            <p:spPr>
              <a:xfrm rot="16200000" flipH="1">
                <a:off x="9105406" y="-894161"/>
                <a:ext cx="612000" cy="8798400"/>
              </a:xfrm>
              <a:prstGeom prst="bentConnector2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线连接符 98">
                <a:extLst>
                  <a:ext uri="{FF2B5EF4-FFF2-40B4-BE49-F238E27FC236}">
                    <a16:creationId xmlns:a16="http://schemas.microsoft.com/office/drawing/2014/main" id="{C8A02588-D05D-CC4E-B7FD-429F86BD5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883941" y="3227757"/>
                <a:ext cx="6614" cy="565437"/>
              </a:xfrm>
              <a:prstGeom prst="line">
                <a:avLst/>
              </a:prstGeom>
              <a:ln w="25400">
                <a:solidFill>
                  <a:srgbClr val="A2A5B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EFAA173F-6E2E-EB4D-B450-173F0CAAB97A}"/>
                  </a:ext>
                </a:extLst>
              </p:cNvPr>
              <p:cNvSpPr txBox="1"/>
              <p:nvPr/>
            </p:nvSpPr>
            <p:spPr>
              <a:xfrm>
                <a:off x="5156679" y="3516195"/>
                <a:ext cx="2125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added firmware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8B4BA316-1D6B-A74B-8AD4-D096E1B51954}"/>
                  </a:ext>
                </a:extLst>
              </p:cNvPr>
              <p:cNvSpPr txBox="1"/>
              <p:nvPr/>
            </p:nvSpPr>
            <p:spPr>
              <a:xfrm>
                <a:off x="10890554" y="3386432"/>
                <a:ext cx="17076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verified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66B155AC-1DE4-6B4C-B5FF-732C11FFD306}"/>
                  </a:ext>
                </a:extLst>
              </p:cNvPr>
              <p:cNvSpPr txBox="1"/>
              <p:nvPr/>
            </p:nvSpPr>
            <p:spPr>
              <a:xfrm>
                <a:off x="13899018" y="3361819"/>
                <a:ext cx="11140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83B55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</a:rPr>
                  <a:t>Deleting firmware that failed to be upgraded</a:t>
                </a:r>
                <a:endParaRPr kumimoji="1" lang="zh-CN" altLang="en-US" sz="1200" dirty="0">
                  <a:solidFill>
                    <a:srgbClr val="383B55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7BD46040-53A8-3F4D-86B5-4048CE74A558}"/>
                </a:ext>
              </a:extLst>
            </p:cNvPr>
            <p:cNvCxnSpPr>
              <a:cxnSpLocks/>
            </p:cNvCxnSpPr>
            <p:nvPr/>
          </p:nvCxnSpPr>
          <p:spPr>
            <a:xfrm>
              <a:off x="12672334" y="3480934"/>
              <a:ext cx="0" cy="1150459"/>
            </a:xfrm>
            <a:prstGeom prst="straightConnector1">
              <a:avLst/>
            </a:prstGeom>
            <a:ln w="25400">
              <a:solidFill>
                <a:srgbClr val="A2A5BC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998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9FA4E31-21A3-6249-A3A7-B0FB96340498}"/>
              </a:ext>
            </a:extLst>
          </p:cNvPr>
          <p:cNvSpPr txBox="1"/>
          <p:nvPr/>
        </p:nvSpPr>
        <p:spPr>
          <a:xfrm>
            <a:off x="355600" y="186267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asset_tree.png</a:t>
            </a:r>
            <a:endParaRPr kumimoji="1" lang="zh-CN" altLang="en-US" dirty="0"/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AD15302-90EF-E74C-B2BC-8F1BB3A5EE7B}"/>
              </a:ext>
            </a:extLst>
          </p:cNvPr>
          <p:cNvGrpSpPr/>
          <p:nvPr/>
        </p:nvGrpSpPr>
        <p:grpSpPr>
          <a:xfrm>
            <a:off x="1078250" y="708090"/>
            <a:ext cx="6414558" cy="4532983"/>
            <a:chOff x="1078250" y="708090"/>
            <a:chExt cx="6414558" cy="4532983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01262F54-F9B6-7748-A37C-CAB0CCB53983}"/>
                </a:ext>
              </a:extLst>
            </p:cNvPr>
            <p:cNvGrpSpPr/>
            <p:nvPr/>
          </p:nvGrpSpPr>
          <p:grpSpPr>
            <a:xfrm>
              <a:off x="1078250" y="708090"/>
              <a:ext cx="3266788" cy="4532983"/>
              <a:chOff x="1078250" y="708090"/>
              <a:chExt cx="3266788" cy="4532983"/>
            </a:xfrm>
          </p:grpSpPr>
          <p:cxnSp>
            <p:nvCxnSpPr>
              <p:cNvPr id="22" name="直线连接符 21">
                <a:extLst>
                  <a:ext uri="{FF2B5EF4-FFF2-40B4-BE49-F238E27FC236}">
                    <a16:creationId xmlns:a16="http://schemas.microsoft.com/office/drawing/2014/main" id="{1A9CF208-B68E-3E49-A2A5-0149DD22C4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59992" y="1061482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线连接符 25">
                <a:extLst>
                  <a:ext uri="{FF2B5EF4-FFF2-40B4-BE49-F238E27FC236}">
                    <a16:creationId xmlns:a16="http://schemas.microsoft.com/office/drawing/2014/main" id="{F7B6A052-96D5-0340-9FB2-1D5873C6E0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74036" y="1787463"/>
                <a:ext cx="607921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圆角矩形 27">
                <a:extLst>
                  <a:ext uri="{FF2B5EF4-FFF2-40B4-BE49-F238E27FC236}">
                    <a16:creationId xmlns:a16="http://schemas.microsoft.com/office/drawing/2014/main" id="{569277EA-B289-DB4C-9D9B-F7B23DF411D1}"/>
                  </a:ext>
                </a:extLst>
              </p:cNvPr>
              <p:cNvSpPr/>
              <p:nvPr/>
            </p:nvSpPr>
            <p:spPr>
              <a:xfrm>
                <a:off x="1078250" y="708090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圆角矩形 63">
                <a:extLst>
                  <a:ext uri="{FF2B5EF4-FFF2-40B4-BE49-F238E27FC236}">
                    <a16:creationId xmlns:a16="http://schemas.microsoft.com/office/drawing/2014/main" id="{9C521034-5CDC-AD42-AAAC-238103BA2FEE}"/>
                  </a:ext>
                </a:extLst>
              </p:cNvPr>
              <p:cNvSpPr/>
              <p:nvPr/>
            </p:nvSpPr>
            <p:spPr>
              <a:xfrm>
                <a:off x="2281955" y="1469621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圆角矩形 65">
                <a:extLst>
                  <a:ext uri="{FF2B5EF4-FFF2-40B4-BE49-F238E27FC236}">
                    <a16:creationId xmlns:a16="http://schemas.microsoft.com/office/drawing/2014/main" id="{ACCCF8E2-E8FD-A146-A8AC-71B903109C7B}"/>
                  </a:ext>
                </a:extLst>
              </p:cNvPr>
              <p:cNvSpPr/>
              <p:nvPr/>
            </p:nvSpPr>
            <p:spPr>
              <a:xfrm>
                <a:off x="2366724" y="1778562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1809C8E-E163-8845-AD4C-C37CC68E13FC}"/>
                  </a:ext>
                </a:extLst>
              </p:cNvPr>
              <p:cNvSpPr txBox="1"/>
              <p:nvPr/>
            </p:nvSpPr>
            <p:spPr>
              <a:xfrm>
                <a:off x="2431703" y="1781445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2E1D2F9-F481-9145-A250-E8BC1C0F09A0}"/>
                  </a:ext>
                </a:extLst>
              </p:cNvPr>
              <p:cNvSpPr txBox="1"/>
              <p:nvPr/>
            </p:nvSpPr>
            <p:spPr>
              <a:xfrm>
                <a:off x="2389110" y="1458259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940D9A84-6A66-254D-8AF7-C1B21F9818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7860" y="3131338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圆角矩形 71">
                <a:extLst>
                  <a:ext uri="{FF2B5EF4-FFF2-40B4-BE49-F238E27FC236}">
                    <a16:creationId xmlns:a16="http://schemas.microsoft.com/office/drawing/2014/main" id="{0F888C21-8A52-4247-A600-608502287446}"/>
                  </a:ext>
                </a:extLst>
              </p:cNvPr>
              <p:cNvSpPr/>
              <p:nvPr/>
            </p:nvSpPr>
            <p:spPr>
              <a:xfrm>
                <a:off x="2281955" y="2813496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E52FE591-81BD-AA4C-B03D-D0A39AE67E32}"/>
                  </a:ext>
                </a:extLst>
              </p:cNvPr>
              <p:cNvSpPr/>
              <p:nvPr/>
            </p:nvSpPr>
            <p:spPr>
              <a:xfrm>
                <a:off x="2366724" y="3122437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DAA4C74-E7E3-C348-B04B-E93365932285}"/>
                  </a:ext>
                </a:extLst>
              </p:cNvPr>
              <p:cNvSpPr txBox="1"/>
              <p:nvPr/>
            </p:nvSpPr>
            <p:spPr>
              <a:xfrm>
                <a:off x="2431703" y="3125320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53D88E1B-D3DA-D14C-8B00-B749B9B5AA09}"/>
                  </a:ext>
                </a:extLst>
              </p:cNvPr>
              <p:cNvSpPr txBox="1"/>
              <p:nvPr/>
            </p:nvSpPr>
            <p:spPr>
              <a:xfrm>
                <a:off x="2389110" y="2802134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" name="圆角矩形 75">
                <a:extLst>
                  <a:ext uri="{FF2B5EF4-FFF2-40B4-BE49-F238E27FC236}">
                    <a16:creationId xmlns:a16="http://schemas.microsoft.com/office/drawing/2014/main" id="{872CD68B-C681-E24A-91B0-F33972950BAD}"/>
                  </a:ext>
                </a:extLst>
              </p:cNvPr>
              <p:cNvSpPr/>
              <p:nvPr/>
            </p:nvSpPr>
            <p:spPr>
              <a:xfrm>
                <a:off x="3340586" y="405109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" name="圆角矩形 76">
                <a:extLst>
                  <a:ext uri="{FF2B5EF4-FFF2-40B4-BE49-F238E27FC236}">
                    <a16:creationId xmlns:a16="http://schemas.microsoft.com/office/drawing/2014/main" id="{FCC2F022-640E-FB48-8028-2B1ADB8159C1}"/>
                  </a:ext>
                </a:extLst>
              </p:cNvPr>
              <p:cNvSpPr/>
              <p:nvPr/>
            </p:nvSpPr>
            <p:spPr>
              <a:xfrm>
                <a:off x="3425355" y="4302433"/>
                <a:ext cx="821684" cy="354243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0006D3A-A1F6-EB4A-9A3E-86AB01414A51}"/>
                  </a:ext>
                </a:extLst>
              </p:cNvPr>
              <p:cNvSpPr txBox="1"/>
              <p:nvPr/>
            </p:nvSpPr>
            <p:spPr>
              <a:xfrm>
                <a:off x="3439780" y="4266358"/>
                <a:ext cx="7838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  <a:p>
                <a:pPr algn="ctr"/>
                <a:r>
                  <a:rPr kumimoji="1" lang="en-US" altLang="zh-CN" sz="1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(Device)</a:t>
                </a:r>
                <a:endParaRPr kumimoji="1" lang="zh-CN" altLang="en-US" sz="10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E62758-91E3-634F-B9AB-D5CD886EC87D}"/>
                  </a:ext>
                </a:extLst>
              </p:cNvPr>
              <p:cNvSpPr txBox="1"/>
              <p:nvPr/>
            </p:nvSpPr>
            <p:spPr>
              <a:xfrm>
                <a:off x="3447741" y="403973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肘形连接符 80">
                <a:extLst>
                  <a:ext uri="{FF2B5EF4-FFF2-40B4-BE49-F238E27FC236}">
                    <a16:creationId xmlns:a16="http://schemas.microsoft.com/office/drawing/2014/main" id="{C1DE6980-6D81-954E-A1EB-3D0928E1019E}"/>
                  </a:ext>
                </a:extLst>
              </p:cNvPr>
              <p:cNvCxnSpPr>
                <a:stCxn id="72" idx="2"/>
                <a:endCxn id="76" idx="1"/>
              </p:cNvCxnSpPr>
              <p:nvPr/>
            </p:nvCxnSpPr>
            <p:spPr>
              <a:xfrm rot="16200000" flipH="1">
                <a:off x="2607461" y="3645726"/>
                <a:ext cx="909844" cy="556405"/>
              </a:xfrm>
              <a:prstGeom prst="bentConnector2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939B0E4A-5DBD-3F44-AF5C-8CAB56349D9F}"/>
                </a:ext>
              </a:extLst>
            </p:cNvPr>
            <p:cNvGrpSpPr/>
            <p:nvPr/>
          </p:nvGrpSpPr>
          <p:grpSpPr>
            <a:xfrm>
              <a:off x="5284651" y="708090"/>
              <a:ext cx="2208157" cy="4532983"/>
              <a:chOff x="6021251" y="744894"/>
              <a:chExt cx="2208157" cy="4532983"/>
            </a:xfrm>
          </p:grpSpPr>
          <p:cxnSp>
            <p:nvCxnSpPr>
              <p:cNvPr id="84" name="直线连接符 83">
                <a:extLst>
                  <a:ext uri="{FF2B5EF4-FFF2-40B4-BE49-F238E27FC236}">
                    <a16:creationId xmlns:a16="http://schemas.microsoft.com/office/drawing/2014/main" id="{5EA54426-9FB2-4040-B8F5-84A1387B9D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02993" y="1098286"/>
                <a:ext cx="0" cy="4179591"/>
              </a:xfrm>
              <a:prstGeom prst="line">
                <a:avLst/>
              </a:prstGeom>
              <a:ln w="25400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线连接符 84">
                <a:extLst>
                  <a:ext uri="{FF2B5EF4-FFF2-40B4-BE49-F238E27FC236}">
                    <a16:creationId xmlns:a16="http://schemas.microsoft.com/office/drawing/2014/main" id="{BF66901D-E628-DF44-98E8-6C528BFDF0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1824267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圆角矩形 85">
                <a:extLst>
                  <a:ext uri="{FF2B5EF4-FFF2-40B4-BE49-F238E27FC236}">
                    <a16:creationId xmlns:a16="http://schemas.microsoft.com/office/drawing/2014/main" id="{A2F0D3F0-B4BD-7B4A-8764-558F1A3DA777}"/>
                  </a:ext>
                </a:extLst>
              </p:cNvPr>
              <p:cNvSpPr/>
              <p:nvPr/>
            </p:nvSpPr>
            <p:spPr>
              <a:xfrm>
                <a:off x="6021251" y="744894"/>
                <a:ext cx="1203705" cy="600040"/>
              </a:xfrm>
              <a:prstGeom prst="roundRect">
                <a:avLst>
                  <a:gd name="adj" fmla="val 0"/>
                </a:avLst>
              </a:prstGeom>
              <a:solidFill>
                <a:srgbClr val="5E62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Tree</a:t>
                </a:r>
                <a:r>
                  <a:rPr kumimoji="1" lang="zh-CN" alt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zh-CN" alt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圆角矩形 86">
                <a:extLst>
                  <a:ext uri="{FF2B5EF4-FFF2-40B4-BE49-F238E27FC236}">
                    <a16:creationId xmlns:a16="http://schemas.microsoft.com/office/drawing/2014/main" id="{1D86FEE4-A52B-4A41-8C0A-A88CB65DBF6D}"/>
                  </a:ext>
                </a:extLst>
              </p:cNvPr>
              <p:cNvSpPr/>
              <p:nvPr/>
            </p:nvSpPr>
            <p:spPr>
              <a:xfrm>
                <a:off x="7224956" y="1506425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圆角矩形 87">
                <a:extLst>
                  <a:ext uri="{FF2B5EF4-FFF2-40B4-BE49-F238E27FC236}">
                    <a16:creationId xmlns:a16="http://schemas.microsoft.com/office/drawing/2014/main" id="{53796007-CACF-504B-B358-669338FB93F8}"/>
                  </a:ext>
                </a:extLst>
              </p:cNvPr>
              <p:cNvSpPr/>
              <p:nvPr/>
            </p:nvSpPr>
            <p:spPr>
              <a:xfrm>
                <a:off x="7309725" y="1815366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BBAE05E2-0BA7-6B4F-B98D-CF30B9601634}"/>
                  </a:ext>
                </a:extLst>
              </p:cNvPr>
              <p:cNvSpPr txBox="1"/>
              <p:nvPr/>
            </p:nvSpPr>
            <p:spPr>
              <a:xfrm>
                <a:off x="7374704" y="1818249"/>
                <a:ext cx="6917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Asset</a:t>
                </a:r>
                <a:r>
                  <a:rPr kumimoji="1" lang="zh-CN" altLang="en-US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zh-CN" altLang="en-US" sz="12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36948675-47ED-6945-AB3E-03A4B67FF5B1}"/>
                  </a:ext>
                </a:extLst>
              </p:cNvPr>
              <p:cNvSpPr txBox="1"/>
              <p:nvPr/>
            </p:nvSpPr>
            <p:spPr>
              <a:xfrm>
                <a:off x="7332111" y="1495063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1" name="直线连接符 90">
                <a:extLst>
                  <a:ext uri="{FF2B5EF4-FFF2-40B4-BE49-F238E27FC236}">
                    <a16:creationId xmlns:a16="http://schemas.microsoft.com/office/drawing/2014/main" id="{A3F3CE42-81A2-DD49-B4E7-F3E9557BCE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90861" y="3168142"/>
                <a:ext cx="634097" cy="1"/>
              </a:xfrm>
              <a:prstGeom prst="line">
                <a:avLst/>
              </a:prstGeom>
              <a:ln w="22225">
                <a:solidFill>
                  <a:srgbClr val="5E62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圆角矩形 91">
                <a:extLst>
                  <a:ext uri="{FF2B5EF4-FFF2-40B4-BE49-F238E27FC236}">
                    <a16:creationId xmlns:a16="http://schemas.microsoft.com/office/drawing/2014/main" id="{90E6470A-4F00-0A4F-BDAA-C513BD2A6BD5}"/>
                  </a:ext>
                </a:extLst>
              </p:cNvPr>
              <p:cNvSpPr/>
              <p:nvPr/>
            </p:nvSpPr>
            <p:spPr>
              <a:xfrm>
                <a:off x="7224956" y="2850300"/>
                <a:ext cx="1004452" cy="655511"/>
              </a:xfrm>
              <a:prstGeom prst="roundRect">
                <a:avLst>
                  <a:gd name="adj" fmla="val 0"/>
                </a:avLst>
              </a:prstGeom>
              <a:noFill/>
              <a:ln w="22225">
                <a:solidFill>
                  <a:srgbClr val="73779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" name="圆角矩形 92">
                <a:extLst>
                  <a:ext uri="{FF2B5EF4-FFF2-40B4-BE49-F238E27FC236}">
                    <a16:creationId xmlns:a16="http://schemas.microsoft.com/office/drawing/2014/main" id="{EAE61809-162F-6248-BF58-175D89A492E2}"/>
                  </a:ext>
                </a:extLst>
              </p:cNvPr>
              <p:cNvSpPr/>
              <p:nvPr/>
            </p:nvSpPr>
            <p:spPr>
              <a:xfrm>
                <a:off x="7309725" y="3159241"/>
                <a:ext cx="821684" cy="282680"/>
              </a:xfrm>
              <a:prstGeom prst="roundRect">
                <a:avLst>
                  <a:gd name="adj" fmla="val 0"/>
                </a:avLst>
              </a:prstGeom>
              <a:noFill/>
              <a:ln w="158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3C65607-6A6A-0B42-83C7-02AA5404BFB4}"/>
                  </a:ext>
                </a:extLst>
              </p:cNvPr>
              <p:cNvSpPr txBox="1"/>
              <p:nvPr/>
            </p:nvSpPr>
            <p:spPr>
              <a:xfrm>
                <a:off x="7332111" y="2838938"/>
                <a:ext cx="7901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560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cloud_pushed_ota_process.png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-672752" y="141301"/>
            <a:ext cx="13002714" cy="5567328"/>
            <a:chOff x="-672752" y="141301"/>
            <a:chExt cx="13002714" cy="5567328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04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线箭头连接符 11">
              <a:extLst>
                <a:ext uri="{FF2B5EF4-FFF2-40B4-BE49-F238E27FC236}">
                  <a16:creationId xmlns:a16="http://schemas.microsoft.com/office/drawing/2014/main" id="{CBD510C6-2B06-A143-8483-08CED9B6503E}"/>
                </a:ext>
              </a:extLst>
            </p:cNvPr>
            <p:cNvCxnSpPr>
              <a:cxnSpLocks/>
            </p:cNvCxnSpPr>
            <p:nvPr/>
          </p:nvCxnSpPr>
          <p:spPr>
            <a:xfrm>
              <a:off x="598454" y="116641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84A9202-B166-FF45-89CE-A6D97B4A3397}"/>
                </a:ext>
              </a:extLst>
            </p:cNvPr>
            <p:cNvSpPr txBox="1"/>
            <p:nvPr/>
          </p:nvSpPr>
          <p:spPr>
            <a:xfrm>
              <a:off x="2063552" y="839270"/>
              <a:ext cx="31683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63" name="直线箭头连接符 20">
              <a:extLst>
                <a:ext uri="{FF2B5EF4-FFF2-40B4-BE49-F238E27FC236}">
                  <a16:creationId xmlns:a16="http://schemas.microsoft.com/office/drawing/2014/main" id="{15E03BD7-BC3A-FC47-ACCD-13BD5769EB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7225" y="1520591"/>
              <a:ext cx="536535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1D1756A-5AE2-D442-8E78-B9C43C3005F4}"/>
                </a:ext>
              </a:extLst>
            </p:cNvPr>
            <p:cNvSpPr txBox="1"/>
            <p:nvPr/>
          </p:nvSpPr>
          <p:spPr>
            <a:xfrm>
              <a:off x="6921231" y="1127265"/>
              <a:ext cx="39993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 and send upgrade request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6A99F2D1-089F-9440-94DF-1C64773EC4BE}"/>
                </a:ext>
              </a:extLst>
            </p:cNvPr>
            <p:cNvSpPr txBox="1"/>
            <p:nvPr/>
          </p:nvSpPr>
          <p:spPr>
            <a:xfrm>
              <a:off x="1342934" y="4607550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0" name="直线箭头连接符 29">
              <a:extLst>
                <a:ext uri="{FF2B5EF4-FFF2-40B4-BE49-F238E27FC236}">
                  <a16:creationId xmlns:a16="http://schemas.microsoft.com/office/drawing/2014/main" id="{6DC1F227-6E62-A047-965E-6DC31A49B1BC}"/>
                </a:ext>
              </a:extLst>
            </p:cNvPr>
            <p:cNvCxnSpPr>
              <a:cxnSpLocks/>
            </p:cNvCxnSpPr>
            <p:nvPr/>
          </p:nvCxnSpPr>
          <p:spPr>
            <a:xfrm>
              <a:off x="594849" y="2780928"/>
              <a:ext cx="538480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6A6A9F51-43A3-E54F-92F4-21AF228BCFC6}"/>
                </a:ext>
              </a:extLst>
            </p:cNvPr>
            <p:cNvSpPr txBox="1"/>
            <p:nvPr/>
          </p:nvSpPr>
          <p:spPr>
            <a:xfrm>
              <a:off x="2063552" y="242213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2279F893-1803-1C4B-B260-7A84FC6DC2A1}"/>
                </a:ext>
              </a:extLst>
            </p:cNvPr>
            <p:cNvGrpSpPr/>
            <p:nvPr/>
          </p:nvGrpSpPr>
          <p:grpSpPr>
            <a:xfrm>
              <a:off x="5987918" y="3105024"/>
              <a:ext cx="399090" cy="540000"/>
              <a:chOff x="5987918" y="4532107"/>
              <a:chExt cx="399090" cy="540000"/>
            </a:xfrm>
          </p:grpSpPr>
          <p:cxnSp>
            <p:nvCxnSpPr>
              <p:cNvPr id="76" name="肘形连接符 75">
                <a:extLst>
                  <a:ext uri="{FF2B5EF4-FFF2-40B4-BE49-F238E27FC236}">
                    <a16:creationId xmlns:a16="http://schemas.microsoft.com/office/drawing/2014/main" id="{6BD7C7CB-D148-F848-B080-1F27564412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33">
                <a:extLst>
                  <a:ext uri="{FF2B5EF4-FFF2-40B4-BE49-F238E27FC236}">
                    <a16:creationId xmlns:a16="http://schemas.microsoft.com/office/drawing/2014/main" id="{CDFCD4C2-B33A-EB49-8EE8-AA111C3CE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BF95D71-27E1-A947-A2F7-A351CB33DF4B}"/>
                </a:ext>
              </a:extLst>
            </p:cNvPr>
            <p:cNvSpPr txBox="1"/>
            <p:nvPr/>
          </p:nvSpPr>
          <p:spPr>
            <a:xfrm>
              <a:off x="6440003" y="323652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" name="直线箭头连接符 35">
              <a:extLst>
                <a:ext uri="{FF2B5EF4-FFF2-40B4-BE49-F238E27FC236}">
                  <a16:creationId xmlns:a16="http://schemas.microsoft.com/office/drawing/2014/main" id="{C1250796-694B-5F43-86AF-2408793449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671" y="4149080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95F7B24B-14E7-6047-81B1-CAC2F3330E7F}"/>
                </a:ext>
              </a:extLst>
            </p:cNvPr>
            <p:cNvSpPr txBox="1"/>
            <p:nvPr/>
          </p:nvSpPr>
          <p:spPr>
            <a:xfrm>
              <a:off x="2063552" y="3837614"/>
              <a:ext cx="36848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Download firmware from the URL using HTTP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" name="直线箭头连接符 50">
              <a:extLst>
                <a:ext uri="{FF2B5EF4-FFF2-40B4-BE49-F238E27FC236}">
                  <a16:creationId xmlns:a16="http://schemas.microsoft.com/office/drawing/2014/main" id="{1E3FEE22-EBBC-6444-903D-D8F9D7385D8F}"/>
                </a:ext>
              </a:extLst>
            </p:cNvPr>
            <p:cNvCxnSpPr>
              <a:cxnSpLocks/>
            </p:cNvCxnSpPr>
            <p:nvPr/>
          </p:nvCxnSpPr>
          <p:spPr>
            <a:xfrm>
              <a:off x="586127" y="4581128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8754751-3243-C148-B09B-E303AAF6E6A6}"/>
                </a:ext>
              </a:extLst>
            </p:cNvPr>
            <p:cNvSpPr txBox="1"/>
            <p:nvPr/>
          </p:nvSpPr>
          <p:spPr>
            <a:xfrm>
              <a:off x="2063551" y="4250538"/>
              <a:ext cx="38040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6" name="直线箭头连接符 53">
              <a:extLst>
                <a:ext uri="{FF2B5EF4-FFF2-40B4-BE49-F238E27FC236}">
                  <a16:creationId xmlns:a16="http://schemas.microsoft.com/office/drawing/2014/main" id="{A5E08DE6-FF78-D947-8827-EF5CA4AB8DDC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5157192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C4E2B43D-23AB-304D-87B4-DADD8084A62A}"/>
                </a:ext>
              </a:extLst>
            </p:cNvPr>
            <p:cNvSpPr txBox="1"/>
            <p:nvPr/>
          </p:nvSpPr>
          <p:spPr>
            <a:xfrm>
              <a:off x="7047369" y="4763865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8" name="直线箭头连接符 64">
              <a:extLst>
                <a:ext uri="{FF2B5EF4-FFF2-40B4-BE49-F238E27FC236}">
                  <a16:creationId xmlns:a16="http://schemas.microsoft.com/office/drawing/2014/main" id="{D8EB6649-5066-404B-8052-0C8B8F45E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4849" y="2064746"/>
              <a:ext cx="540000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7D46222-667D-5C45-BAFC-2AD7B1A31C18}"/>
                </a:ext>
              </a:extLst>
            </p:cNvPr>
            <p:cNvSpPr txBox="1"/>
            <p:nvPr/>
          </p:nvSpPr>
          <p:spPr>
            <a:xfrm>
              <a:off x="2063552" y="175711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Send firmware URL to device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0DF8BB4-3A9D-7B43-8ACC-84B084AC1395}"/>
                </a:ext>
              </a:extLst>
            </p:cNvPr>
            <p:cNvSpPr txBox="1"/>
            <p:nvPr/>
          </p:nvSpPr>
          <p:spPr>
            <a:xfrm>
              <a:off x="1342934" y="2087707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/device/upgrade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FA2DC248-D792-8A48-A3DE-FEEE3FA80788}"/>
                </a:ext>
              </a:extLst>
            </p:cNvPr>
            <p:cNvSpPr txBox="1"/>
            <p:nvPr/>
          </p:nvSpPr>
          <p:spPr>
            <a:xfrm>
              <a:off x="1342934" y="2846673"/>
              <a:ext cx="540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957F6721-1148-DF41-B77C-8CEDD17A39DE}"/>
                </a:ext>
              </a:extLst>
            </p:cNvPr>
            <p:cNvSpPr txBox="1"/>
            <p:nvPr/>
          </p:nvSpPr>
          <p:spPr>
            <a:xfrm>
              <a:off x="1342934" y="1228691"/>
              <a:ext cx="42945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03878E1B-0379-FB4C-8900-C53DA5E0D6E7}"/>
                </a:ext>
              </a:extLst>
            </p:cNvPr>
            <p:cNvSpPr txBox="1"/>
            <p:nvPr/>
          </p:nvSpPr>
          <p:spPr>
            <a:xfrm>
              <a:off x="-669136" y="1862241"/>
              <a:ext cx="10410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259E169-92D8-C040-A24E-D59310AF3B32}"/>
                </a:ext>
              </a:extLst>
            </p:cNvPr>
            <p:cNvSpPr txBox="1"/>
            <p:nvPr/>
          </p:nvSpPr>
          <p:spPr>
            <a:xfrm>
              <a:off x="-672752" y="3815878"/>
              <a:ext cx="10410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95" name="左大括号 94">
              <a:extLst>
                <a:ext uri="{FF2B5EF4-FFF2-40B4-BE49-F238E27FC236}">
                  <a16:creationId xmlns:a16="http://schemas.microsoft.com/office/drawing/2014/main" id="{A3AA1232-C1CC-184A-A408-7952FC17DD30}"/>
                </a:ext>
              </a:extLst>
            </p:cNvPr>
            <p:cNvSpPr/>
            <p:nvPr/>
          </p:nvSpPr>
          <p:spPr>
            <a:xfrm>
              <a:off x="296537" y="1124744"/>
              <a:ext cx="170873" cy="1751995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6" name="左大括号 95">
              <a:extLst>
                <a:ext uri="{FF2B5EF4-FFF2-40B4-BE49-F238E27FC236}">
                  <a16:creationId xmlns:a16="http://schemas.microsoft.com/office/drawing/2014/main" id="{45C83A9F-324E-284A-9571-205E5B295939}"/>
                </a:ext>
              </a:extLst>
            </p:cNvPr>
            <p:cNvSpPr/>
            <p:nvPr/>
          </p:nvSpPr>
          <p:spPr>
            <a:xfrm>
              <a:off x="401657" y="3837614"/>
              <a:ext cx="135277" cy="375149"/>
            </a:xfrm>
            <a:prstGeom prst="leftBrace">
              <a:avLst/>
            </a:prstGeom>
            <a:ln w="12700">
              <a:solidFill>
                <a:srgbClr val="7C74F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29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1B94B240-8717-BA40-B792-A04A9A56BFE8}"/>
              </a:ext>
            </a:extLst>
          </p:cNvPr>
          <p:cNvSpPr/>
          <p:nvPr/>
        </p:nvSpPr>
        <p:spPr>
          <a:xfrm>
            <a:off x="109731" y="159800"/>
            <a:ext cx="4009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edge_connection_task_description.png</a:t>
            </a:r>
            <a:endParaRPr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D350963-7524-5F4B-893C-167B72BA1BE3}"/>
              </a:ext>
            </a:extLst>
          </p:cNvPr>
          <p:cNvGrpSpPr/>
          <p:nvPr/>
        </p:nvGrpSpPr>
        <p:grpSpPr>
          <a:xfrm>
            <a:off x="-1241813" y="-4220191"/>
            <a:ext cx="14409832" cy="3309490"/>
            <a:chOff x="-1247886" y="3033156"/>
            <a:chExt cx="14409832" cy="3309490"/>
          </a:xfrm>
        </p:grpSpPr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A689C26C-FBBF-9E43-B590-382F20568B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632014" y="4694454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7CAEC85E-77F0-3043-B0AF-59353FF090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97588" y="5717993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C8166DA9-1322-D74A-94F2-AAB70834E2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80334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6F594EBE-8E14-B743-B623-10FC87835A1B}"/>
                </a:ext>
              </a:extLst>
            </p:cNvPr>
            <p:cNvSpPr/>
            <p:nvPr/>
          </p:nvSpPr>
          <p:spPr>
            <a:xfrm>
              <a:off x="-1068098" y="3037630"/>
              <a:ext cx="215474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3A16009-5FD2-804D-9A39-E3E82EF1EC6A}"/>
                </a:ext>
              </a:extLst>
            </p:cNvPr>
            <p:cNvSpPr/>
            <p:nvPr/>
          </p:nvSpPr>
          <p:spPr>
            <a:xfrm>
              <a:off x="1988061" y="3037630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7" name="直线箭头连接符 56">
              <a:extLst>
                <a:ext uri="{FF2B5EF4-FFF2-40B4-BE49-F238E27FC236}">
                  <a16:creationId xmlns:a16="http://schemas.microsoft.com/office/drawing/2014/main" id="{807B906B-B401-1B4D-9773-7F21D32FF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04358" y="3649206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C1BC07C-E286-7C4B-B0D0-4585B72A3B11}"/>
                </a:ext>
              </a:extLst>
            </p:cNvPr>
            <p:cNvSpPr/>
            <p:nvPr/>
          </p:nvSpPr>
          <p:spPr>
            <a:xfrm>
              <a:off x="4931300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9" name="直线箭头连接符 68">
              <a:extLst>
                <a:ext uri="{FF2B5EF4-FFF2-40B4-BE49-F238E27FC236}">
                  <a16:creationId xmlns:a16="http://schemas.microsoft.com/office/drawing/2014/main" id="{C0D51958-08E9-324A-A6FC-E72B71EA6EF0}"/>
                </a:ext>
              </a:extLst>
            </p:cNvPr>
            <p:cNvCxnSpPr>
              <a:cxnSpLocks/>
            </p:cNvCxnSpPr>
            <p:nvPr/>
          </p:nvCxnSpPr>
          <p:spPr>
            <a:xfrm>
              <a:off x="4247597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8258564-7BAC-994A-9F0E-398E9A68E617}"/>
                </a:ext>
              </a:extLst>
            </p:cNvPr>
            <p:cNvSpPr/>
            <p:nvPr/>
          </p:nvSpPr>
          <p:spPr>
            <a:xfrm>
              <a:off x="7874539" y="3041423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8BDC6E6D-FB8D-EB4C-A0B9-CF3D6357C3B1}"/>
                </a:ext>
              </a:extLst>
            </p:cNvPr>
            <p:cNvCxnSpPr>
              <a:cxnSpLocks/>
            </p:cNvCxnSpPr>
            <p:nvPr/>
          </p:nvCxnSpPr>
          <p:spPr>
            <a:xfrm>
              <a:off x="7190836" y="3652999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1EEA4AD-4204-CD40-B158-F26EB119D9B4}"/>
                </a:ext>
              </a:extLst>
            </p:cNvPr>
            <p:cNvSpPr/>
            <p:nvPr/>
          </p:nvSpPr>
          <p:spPr>
            <a:xfrm>
              <a:off x="10823182" y="3033156"/>
              <a:ext cx="2041826" cy="1242664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721F3970-E298-9A48-B4D1-0AE661BB90E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9479" y="3644732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8911DDDD-E490-2941-B270-006B2D210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75185" y="5727867"/>
              <a:ext cx="465993" cy="0"/>
            </a:xfrm>
            <a:prstGeom prst="straightConnector1">
              <a:avLst/>
            </a:prstGeom>
            <a:ln w="25400">
              <a:solidFill>
                <a:srgbClr val="D8D9E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B96C1479-DB17-664C-94C7-837BCB390BAA}"/>
                </a:ext>
              </a:extLst>
            </p:cNvPr>
            <p:cNvSpPr/>
            <p:nvPr/>
          </p:nvSpPr>
          <p:spPr>
            <a:xfrm>
              <a:off x="-1078951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41EF3F3C-EADD-0C42-9F51-6F0D2A10CAB8}"/>
                </a:ext>
              </a:extLst>
            </p:cNvPr>
            <p:cNvSpPr/>
            <p:nvPr/>
          </p:nvSpPr>
          <p:spPr>
            <a:xfrm>
              <a:off x="2638207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1B50F2A1-E59C-7F4A-977B-AB4B313FAB41}"/>
                </a:ext>
              </a:extLst>
            </p:cNvPr>
            <p:cNvSpPr/>
            <p:nvPr/>
          </p:nvSpPr>
          <p:spPr>
            <a:xfrm>
              <a:off x="6355365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0920838B-FDBC-C24E-9818-0454FDFC1611}"/>
                </a:ext>
              </a:extLst>
            </p:cNvPr>
            <p:cNvSpPr/>
            <p:nvPr/>
          </p:nvSpPr>
          <p:spPr>
            <a:xfrm>
              <a:off x="10072524" y="5113088"/>
              <a:ext cx="2786220" cy="1229558"/>
            </a:xfrm>
            <a:prstGeom prst="rect">
              <a:avLst/>
            </a:prstGeom>
            <a:solidFill>
              <a:srgbClr val="F5F5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EB4F7D9-B79C-8E4D-9FFD-149C5E4396A4}"/>
                </a:ext>
              </a:extLst>
            </p:cNvPr>
            <p:cNvSpPr txBox="1"/>
            <p:nvPr/>
          </p:nvSpPr>
          <p:spPr>
            <a:xfrm>
              <a:off x="-1247886" y="3056986"/>
              <a:ext cx="23291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1 - Cloud: Create Model</a:t>
              </a:r>
            </a:p>
            <a:p>
              <a:pPr algn="ctr"/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  <a:p>
              <a:pPr algn="ctr"/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BB40D0A-5E8C-0441-A477-37A2F49CABAA}"/>
                </a:ext>
              </a:extLst>
            </p:cNvPr>
            <p:cNvSpPr txBox="1"/>
            <p:nvPr/>
          </p:nvSpPr>
          <p:spPr>
            <a:xfrm>
              <a:off x="1853384" y="3052965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2 - Cloud: Create Product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99B33E3B-9CCA-7949-A965-0924510A29CE}"/>
                </a:ext>
              </a:extLst>
            </p:cNvPr>
            <p:cNvSpPr txBox="1"/>
            <p:nvPr/>
          </p:nvSpPr>
          <p:spPr>
            <a:xfrm>
              <a:off x="4784946" y="3050804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3 - Cloud: Create Device 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39937FC1-D085-824C-A10C-485B05D2E2B8}"/>
                </a:ext>
              </a:extLst>
            </p:cNvPr>
            <p:cNvSpPr txBox="1"/>
            <p:nvPr/>
          </p:nvSpPr>
          <p:spPr>
            <a:xfrm>
              <a:off x="7780056" y="3056986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4 - Device: 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）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91A7A41-30EC-A54F-B994-437026BC2603}"/>
                </a:ext>
              </a:extLst>
            </p:cNvPr>
            <p:cNvSpPr txBox="1"/>
            <p:nvPr/>
          </p:nvSpPr>
          <p:spPr>
            <a:xfrm>
              <a:off x="10579499" y="3065200"/>
              <a:ext cx="23291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 – Edge: Connect to Network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DC5A14BF-A846-1B40-881C-A8385680CB43}"/>
                </a:ext>
              </a:extLst>
            </p:cNvPr>
            <p:cNvSpPr txBox="1"/>
            <p:nvPr/>
          </p:nvSpPr>
          <p:spPr>
            <a:xfrm>
              <a:off x="2019389" y="3574024"/>
              <a:ext cx="18712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ProductKey and ProductSecret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FAC3752D-AD97-7747-88FE-786C4C2D962B}"/>
                </a:ext>
              </a:extLst>
            </p:cNvPr>
            <p:cNvSpPr txBox="1"/>
            <p:nvPr/>
          </p:nvSpPr>
          <p:spPr>
            <a:xfrm>
              <a:off x="4925896" y="3587950"/>
              <a:ext cx="1827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Obtains device triple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BD95C785-9323-7D49-B604-08C55B772F88}"/>
                </a:ext>
              </a:extLst>
            </p:cNvPr>
            <p:cNvSpPr txBox="1"/>
            <p:nvPr/>
          </p:nvSpPr>
          <p:spPr>
            <a:xfrm>
              <a:off x="-1079790" y="3548306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attributes, measure points, services, and events.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C0C39FB5-81FD-5D4F-8932-A39F39D3488D}"/>
                </a:ext>
              </a:extLst>
            </p:cNvPr>
            <p:cNvSpPr txBox="1"/>
            <p:nvPr/>
          </p:nvSpPr>
          <p:spPr>
            <a:xfrm>
              <a:off x="7933922" y="3580206"/>
              <a:ext cx="20522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Burn device triple into firmware 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3FCD200B-1E65-C94A-9007-846BFF89979D}"/>
                </a:ext>
              </a:extLst>
            </p:cNvPr>
            <p:cNvSpPr txBox="1"/>
            <p:nvPr/>
          </p:nvSpPr>
          <p:spPr>
            <a:xfrm>
              <a:off x="10765438" y="3426318"/>
              <a:ext cx="2396508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Power on edge to connect </a:t>
              </a:r>
            </a:p>
            <a:p>
              <a:r>
                <a:rPr kumimoji="1" lang="en-US" altLang="zh-CN" sz="13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network. Edge carries device triple and request login.</a:t>
              </a:r>
              <a:endParaRPr kumimoji="1" lang="zh-CN" altLang="en-US" sz="13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982D11FB-3DB0-1C4D-AC90-27066289975F}"/>
                </a:ext>
              </a:extLst>
            </p:cNvPr>
            <p:cNvSpPr txBox="1"/>
            <p:nvPr/>
          </p:nvSpPr>
          <p:spPr>
            <a:xfrm>
              <a:off x="10166030" y="5119869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 – Edge: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8BF69D-CDFD-8E4A-A087-F365B720B1C7}"/>
                </a:ext>
              </a:extLst>
            </p:cNvPr>
            <p:cNvSpPr txBox="1"/>
            <p:nvPr/>
          </p:nvSpPr>
          <p:spPr>
            <a:xfrm>
              <a:off x="10166030" y="5483200"/>
              <a:ext cx="28176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 authenticates device and device logs into cloud. After the first login, edge is activated.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D7CA00C4-A8F7-8744-9278-29DFA7D582C0}"/>
                </a:ext>
              </a:extLst>
            </p:cNvPr>
            <p:cNvSpPr txBox="1"/>
            <p:nvPr/>
          </p:nvSpPr>
          <p:spPr>
            <a:xfrm>
              <a:off x="6410824" y="5170415"/>
              <a:ext cx="26523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 – Edge: Add Topology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A16D2B97-B543-D64C-B34A-030C915036D0}"/>
                </a:ext>
              </a:extLst>
            </p:cNvPr>
            <p:cNvSpPr txBox="1"/>
            <p:nvPr/>
          </p:nvSpPr>
          <p:spPr>
            <a:xfrm>
              <a:off x="6441472" y="5535407"/>
              <a:ext cx="243071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subdevices into the topology of the edge gateway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C164743-7CAC-1A4F-BB63-909126D3A2CB}"/>
                </a:ext>
              </a:extLst>
            </p:cNvPr>
            <p:cNvSpPr txBox="1"/>
            <p:nvPr/>
          </p:nvSpPr>
          <p:spPr>
            <a:xfrm>
              <a:off x="2718093" y="5131053"/>
              <a:ext cx="27189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 – Edge: Proxies Subdevice to Log in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59E72106-682C-6E4A-801A-AC37A94FEA9C}"/>
                </a:ext>
              </a:extLst>
            </p:cNvPr>
            <p:cNvSpPr txBox="1"/>
            <p:nvPr/>
          </p:nvSpPr>
          <p:spPr>
            <a:xfrm>
              <a:off x="2738063" y="5596600"/>
              <a:ext cx="271157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 uses the device triple of subdevices and represents subdevices to log in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12C683E6-683F-6248-9E3F-623505BB5CD4}"/>
                </a:ext>
              </a:extLst>
            </p:cNvPr>
            <p:cNvSpPr txBox="1"/>
            <p:nvPr/>
          </p:nvSpPr>
          <p:spPr>
            <a:xfrm>
              <a:off x="-1003710" y="5170415"/>
              <a:ext cx="2025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 – Data Transmission 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B8200E5-47BA-0A4F-A491-49AB39755767}"/>
                </a:ext>
              </a:extLst>
            </p:cNvPr>
            <p:cNvSpPr txBox="1"/>
            <p:nvPr/>
          </p:nvSpPr>
          <p:spPr>
            <a:xfrm>
              <a:off x="-954443" y="5535407"/>
              <a:ext cx="217832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737794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Edge, in representative of subdevices, starts to send device telemetries.</a:t>
              </a:r>
              <a:endParaRPr kumimoji="1" lang="zh-CN" altLang="en-US" sz="14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BD5D707-7644-9747-A7E9-470FD8C30D2E}"/>
              </a:ext>
            </a:extLst>
          </p:cNvPr>
          <p:cNvGrpSpPr/>
          <p:nvPr/>
        </p:nvGrpSpPr>
        <p:grpSpPr>
          <a:xfrm>
            <a:off x="953491" y="950214"/>
            <a:ext cx="10353605" cy="4076595"/>
            <a:chOff x="953491" y="950214"/>
            <a:chExt cx="10353605" cy="4076595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62E2A32-E922-B448-B3E5-C713D9B63FBA}"/>
                </a:ext>
              </a:extLst>
            </p:cNvPr>
            <p:cNvSpPr/>
            <p:nvPr/>
          </p:nvSpPr>
          <p:spPr>
            <a:xfrm>
              <a:off x="968206" y="950214"/>
              <a:ext cx="10338889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DD45AAE-B366-0C45-9B63-1575842F6CC5}"/>
                </a:ext>
              </a:extLst>
            </p:cNvPr>
            <p:cNvSpPr txBox="1"/>
            <p:nvPr/>
          </p:nvSpPr>
          <p:spPr>
            <a:xfrm>
              <a:off x="3384391" y="1085611"/>
              <a:ext cx="1529443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1 -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Create model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128D7ED-3F53-7047-9479-14AEA7BEAA19}"/>
                </a:ext>
              </a:extLst>
            </p:cNvPr>
            <p:cNvSpPr/>
            <p:nvPr/>
          </p:nvSpPr>
          <p:spPr>
            <a:xfrm>
              <a:off x="968207" y="95021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4" name="Freeform 64">
              <a:extLst>
                <a:ext uri="{FF2B5EF4-FFF2-40B4-BE49-F238E27FC236}">
                  <a16:creationId xmlns:a16="http://schemas.microsoft.com/office/drawing/2014/main" id="{6FC63DDE-A608-EE4C-9E26-7AF9C66D4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002" y="1188514"/>
              <a:ext cx="395353" cy="277106"/>
            </a:xfrm>
            <a:custGeom>
              <a:avLst/>
              <a:gdLst>
                <a:gd name="T0" fmla="*/ 137 w 280"/>
                <a:gd name="T1" fmla="*/ 98 h 196"/>
                <a:gd name="T2" fmla="*/ 65 w 280"/>
                <a:gd name="T3" fmla="*/ 48 h 196"/>
                <a:gd name="T4" fmla="*/ 0 w 280"/>
                <a:gd name="T5" fmla="*/ 122 h 196"/>
                <a:gd name="T6" fmla="*/ 64 w 280"/>
                <a:gd name="T7" fmla="*/ 196 h 196"/>
                <a:gd name="T8" fmla="*/ 64 w 280"/>
                <a:gd name="T9" fmla="*/ 196 h 196"/>
                <a:gd name="T10" fmla="*/ 215 w 280"/>
                <a:gd name="T11" fmla="*/ 196 h 196"/>
                <a:gd name="T12" fmla="*/ 224 w 280"/>
                <a:gd name="T13" fmla="*/ 196 h 196"/>
                <a:gd name="T14" fmla="*/ 280 w 280"/>
                <a:gd name="T15" fmla="*/ 129 h 196"/>
                <a:gd name="T16" fmla="*/ 235 w 280"/>
                <a:gd name="T17" fmla="*/ 65 h 196"/>
                <a:gd name="T18" fmla="*/ 147 w 280"/>
                <a:gd name="T19" fmla="*/ 0 h 196"/>
                <a:gd name="T20" fmla="*/ 73 w 280"/>
                <a:gd name="T21" fmla="*/ 36 h 196"/>
                <a:gd name="T22" fmla="*/ 137 w 280"/>
                <a:gd name="T23" fmla="*/ 98 h 196"/>
                <a:gd name="T24" fmla="*/ 137 w 280"/>
                <a:gd name="T25" fmla="*/ 98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0" h="196">
                  <a:moveTo>
                    <a:pt x="137" y="98"/>
                  </a:moveTo>
                  <a:cubicBezTo>
                    <a:pt x="137" y="98"/>
                    <a:pt x="127" y="64"/>
                    <a:pt x="65" y="48"/>
                  </a:cubicBezTo>
                  <a:cubicBezTo>
                    <a:pt x="28" y="53"/>
                    <a:pt x="0" y="84"/>
                    <a:pt x="0" y="122"/>
                  </a:cubicBezTo>
                  <a:cubicBezTo>
                    <a:pt x="0" y="159"/>
                    <a:pt x="28" y="191"/>
                    <a:pt x="64" y="196"/>
                  </a:cubicBezTo>
                  <a:cubicBezTo>
                    <a:pt x="64" y="196"/>
                    <a:pt x="64" y="196"/>
                    <a:pt x="64" y="196"/>
                  </a:cubicBezTo>
                  <a:cubicBezTo>
                    <a:pt x="215" y="196"/>
                    <a:pt x="215" y="196"/>
                    <a:pt x="215" y="196"/>
                  </a:cubicBezTo>
                  <a:cubicBezTo>
                    <a:pt x="224" y="196"/>
                    <a:pt x="224" y="196"/>
                    <a:pt x="224" y="196"/>
                  </a:cubicBezTo>
                  <a:cubicBezTo>
                    <a:pt x="256" y="190"/>
                    <a:pt x="280" y="162"/>
                    <a:pt x="280" y="129"/>
                  </a:cubicBezTo>
                  <a:cubicBezTo>
                    <a:pt x="280" y="100"/>
                    <a:pt x="262" y="75"/>
                    <a:pt x="235" y="65"/>
                  </a:cubicBezTo>
                  <a:cubicBezTo>
                    <a:pt x="223" y="26"/>
                    <a:pt x="188" y="0"/>
                    <a:pt x="147" y="0"/>
                  </a:cubicBezTo>
                  <a:cubicBezTo>
                    <a:pt x="118" y="0"/>
                    <a:pt x="91" y="13"/>
                    <a:pt x="73" y="36"/>
                  </a:cubicBezTo>
                  <a:cubicBezTo>
                    <a:pt x="104" y="40"/>
                    <a:pt x="133" y="56"/>
                    <a:pt x="137" y="98"/>
                  </a:cubicBezTo>
                  <a:cubicBezTo>
                    <a:pt x="137" y="98"/>
                    <a:pt x="137" y="98"/>
                    <a:pt x="137" y="9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E75136E-A3E2-6F44-9F31-539C01D2B0AD}"/>
                </a:ext>
              </a:extLst>
            </p:cNvPr>
            <p:cNvSpPr txBox="1"/>
            <p:nvPr/>
          </p:nvSpPr>
          <p:spPr>
            <a:xfrm>
              <a:off x="1715478" y="1176639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Cloud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EA8950E6-12AC-2746-B98F-0045179E4A95}"/>
                </a:ext>
              </a:extLst>
            </p:cNvPr>
            <p:cNvSpPr/>
            <p:nvPr/>
          </p:nvSpPr>
          <p:spPr>
            <a:xfrm>
              <a:off x="3343034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DB780E4-DE53-A84D-843D-0620146433C4}"/>
                </a:ext>
              </a:extLst>
            </p:cNvPr>
            <p:cNvSpPr txBox="1"/>
            <p:nvPr/>
          </p:nvSpPr>
          <p:spPr>
            <a:xfrm>
              <a:off x="6446628" y="1093755"/>
              <a:ext cx="16508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2 - Create product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5C7BAF8-C4E7-A04C-A384-C202128AA55B}"/>
                </a:ext>
              </a:extLst>
            </p:cNvPr>
            <p:cNvSpPr/>
            <p:nvPr/>
          </p:nvSpPr>
          <p:spPr>
            <a:xfrm>
              <a:off x="6441987" y="103909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6074CBD-4874-FE41-AF3A-AE58619317D4}"/>
                </a:ext>
              </a:extLst>
            </p:cNvPr>
            <p:cNvSpPr txBox="1"/>
            <p:nvPr/>
          </p:nvSpPr>
          <p:spPr>
            <a:xfrm>
              <a:off x="9536657" y="1060600"/>
              <a:ext cx="172852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3 - Register device</a:t>
              </a:r>
            </a:p>
            <a:p>
              <a:pPr algn="ctr"/>
              <a:r>
                <a:rPr kumimoji="1" lang="zh-CN" altLang="en-US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2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2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)</a:t>
              </a:r>
              <a:endParaRPr kumimoji="1" lang="zh-CN" altLang="en-US" sz="12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715121E8-E053-514E-AB39-DE28CF6C437D}"/>
                </a:ext>
              </a:extLst>
            </p:cNvPr>
            <p:cNvSpPr/>
            <p:nvPr/>
          </p:nvSpPr>
          <p:spPr>
            <a:xfrm>
              <a:off x="9540939" y="1059771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87DD94B-CBC0-4842-B67C-87BBAF01BA20}"/>
                </a:ext>
              </a:extLst>
            </p:cNvPr>
            <p:cNvSpPr/>
            <p:nvPr/>
          </p:nvSpPr>
          <p:spPr>
            <a:xfrm>
              <a:off x="968207" y="2577430"/>
              <a:ext cx="10338888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3A96359-8B6C-7C49-B16D-7D6AA2AEB1CA}"/>
                </a:ext>
              </a:extLst>
            </p:cNvPr>
            <p:cNvSpPr/>
            <p:nvPr/>
          </p:nvSpPr>
          <p:spPr>
            <a:xfrm>
              <a:off x="982590" y="258129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0" name="Freeform 66">
              <a:extLst>
                <a:ext uri="{FF2B5EF4-FFF2-40B4-BE49-F238E27FC236}">
                  <a16:creationId xmlns:a16="http://schemas.microsoft.com/office/drawing/2014/main" id="{4A32EB22-4579-9046-96D4-FE642758F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585" y="2743590"/>
              <a:ext cx="392367" cy="339215"/>
            </a:xfrm>
            <a:custGeom>
              <a:avLst/>
              <a:gdLst>
                <a:gd name="T0" fmla="*/ 0 w 278"/>
                <a:gd name="T1" fmla="*/ 160 h 240"/>
                <a:gd name="T2" fmla="*/ 0 w 278"/>
                <a:gd name="T3" fmla="*/ 240 h 240"/>
                <a:gd name="T4" fmla="*/ 278 w 278"/>
                <a:gd name="T5" fmla="*/ 240 h 240"/>
                <a:gd name="T6" fmla="*/ 278 w 278"/>
                <a:gd name="T7" fmla="*/ 160 h 240"/>
                <a:gd name="T8" fmla="*/ 0 w 278"/>
                <a:gd name="T9" fmla="*/ 160 h 240"/>
                <a:gd name="T10" fmla="*/ 40 w 278"/>
                <a:gd name="T11" fmla="*/ 200 h 240"/>
                <a:gd name="T12" fmla="*/ 16 w 278"/>
                <a:gd name="T13" fmla="*/ 200 h 240"/>
                <a:gd name="T14" fmla="*/ 16 w 278"/>
                <a:gd name="T15" fmla="*/ 177 h 240"/>
                <a:gd name="T16" fmla="*/ 40 w 278"/>
                <a:gd name="T17" fmla="*/ 177 h 240"/>
                <a:gd name="T18" fmla="*/ 40 w 278"/>
                <a:gd name="T19" fmla="*/ 200 h 240"/>
                <a:gd name="T20" fmla="*/ 175 w 278"/>
                <a:gd name="T21" fmla="*/ 224 h 240"/>
                <a:gd name="T22" fmla="*/ 152 w 278"/>
                <a:gd name="T23" fmla="*/ 224 h 240"/>
                <a:gd name="T24" fmla="*/ 152 w 278"/>
                <a:gd name="T25" fmla="*/ 177 h 240"/>
                <a:gd name="T26" fmla="*/ 175 w 278"/>
                <a:gd name="T27" fmla="*/ 177 h 240"/>
                <a:gd name="T28" fmla="*/ 175 w 278"/>
                <a:gd name="T29" fmla="*/ 224 h 240"/>
                <a:gd name="T30" fmla="*/ 218 w 278"/>
                <a:gd name="T31" fmla="*/ 224 h 240"/>
                <a:gd name="T32" fmla="*/ 195 w 278"/>
                <a:gd name="T33" fmla="*/ 224 h 240"/>
                <a:gd name="T34" fmla="*/ 195 w 278"/>
                <a:gd name="T35" fmla="*/ 177 h 240"/>
                <a:gd name="T36" fmla="*/ 218 w 278"/>
                <a:gd name="T37" fmla="*/ 177 h 240"/>
                <a:gd name="T38" fmla="*/ 218 w 278"/>
                <a:gd name="T39" fmla="*/ 224 h 240"/>
                <a:gd name="T40" fmla="*/ 262 w 278"/>
                <a:gd name="T41" fmla="*/ 224 h 240"/>
                <a:gd name="T42" fmla="*/ 238 w 278"/>
                <a:gd name="T43" fmla="*/ 224 h 240"/>
                <a:gd name="T44" fmla="*/ 238 w 278"/>
                <a:gd name="T45" fmla="*/ 177 h 240"/>
                <a:gd name="T46" fmla="*/ 262 w 278"/>
                <a:gd name="T47" fmla="*/ 177 h 240"/>
                <a:gd name="T48" fmla="*/ 262 w 278"/>
                <a:gd name="T49" fmla="*/ 224 h 240"/>
                <a:gd name="T50" fmla="*/ 212 w 278"/>
                <a:gd name="T51" fmla="*/ 64 h 240"/>
                <a:gd name="T52" fmla="*/ 192 w 278"/>
                <a:gd name="T53" fmla="*/ 114 h 240"/>
                <a:gd name="T54" fmla="*/ 202 w 278"/>
                <a:gd name="T55" fmla="*/ 123 h 240"/>
                <a:gd name="T56" fmla="*/ 225 w 278"/>
                <a:gd name="T57" fmla="*/ 64 h 240"/>
                <a:gd name="T58" fmla="*/ 197 w 278"/>
                <a:gd name="T59" fmla="*/ 0 h 240"/>
                <a:gd name="T60" fmla="*/ 187 w 278"/>
                <a:gd name="T61" fmla="*/ 9 h 240"/>
                <a:gd name="T62" fmla="*/ 212 w 278"/>
                <a:gd name="T63" fmla="*/ 64 h 240"/>
                <a:gd name="T64" fmla="*/ 175 w 278"/>
                <a:gd name="T65" fmla="*/ 64 h 240"/>
                <a:gd name="T66" fmla="*/ 164 w 278"/>
                <a:gd name="T67" fmla="*/ 90 h 240"/>
                <a:gd name="T68" fmla="*/ 174 w 278"/>
                <a:gd name="T69" fmla="*/ 99 h 240"/>
                <a:gd name="T70" fmla="*/ 189 w 278"/>
                <a:gd name="T71" fmla="*/ 64 h 240"/>
                <a:gd name="T72" fmla="*/ 169 w 278"/>
                <a:gd name="T73" fmla="*/ 24 h 240"/>
                <a:gd name="T74" fmla="*/ 159 w 278"/>
                <a:gd name="T75" fmla="*/ 33 h 240"/>
                <a:gd name="T76" fmla="*/ 175 w 278"/>
                <a:gd name="T77" fmla="*/ 64 h 240"/>
                <a:gd name="T78" fmla="*/ 107 w 278"/>
                <a:gd name="T79" fmla="*/ 102 h 240"/>
                <a:gd name="T80" fmla="*/ 117 w 278"/>
                <a:gd name="T81" fmla="*/ 93 h 240"/>
                <a:gd name="T82" fmla="*/ 103 w 278"/>
                <a:gd name="T83" fmla="*/ 64 h 240"/>
                <a:gd name="T84" fmla="*/ 119 w 278"/>
                <a:gd name="T85" fmla="*/ 33 h 240"/>
                <a:gd name="T86" fmla="*/ 109 w 278"/>
                <a:gd name="T87" fmla="*/ 24 h 240"/>
                <a:gd name="T88" fmla="*/ 89 w 278"/>
                <a:gd name="T89" fmla="*/ 64 h 240"/>
                <a:gd name="T90" fmla="*/ 107 w 278"/>
                <a:gd name="T91" fmla="*/ 102 h 240"/>
                <a:gd name="T92" fmla="*/ 89 w 278"/>
                <a:gd name="T93" fmla="*/ 117 h 240"/>
                <a:gd name="T94" fmla="*/ 66 w 278"/>
                <a:gd name="T95" fmla="*/ 64 h 240"/>
                <a:gd name="T96" fmla="*/ 91 w 278"/>
                <a:gd name="T97" fmla="*/ 8 h 240"/>
                <a:gd name="T98" fmla="*/ 81 w 278"/>
                <a:gd name="T99" fmla="*/ 0 h 240"/>
                <a:gd name="T100" fmla="*/ 53 w 278"/>
                <a:gd name="T101" fmla="*/ 64 h 240"/>
                <a:gd name="T102" fmla="*/ 79 w 278"/>
                <a:gd name="T103" fmla="*/ 126 h 240"/>
                <a:gd name="T104" fmla="*/ 89 w 278"/>
                <a:gd name="T105" fmla="*/ 117 h 240"/>
                <a:gd name="T106" fmla="*/ 149 w 278"/>
                <a:gd name="T107" fmla="*/ 147 h 240"/>
                <a:gd name="T108" fmla="*/ 149 w 278"/>
                <a:gd name="T109" fmla="*/ 60 h 240"/>
                <a:gd name="T110" fmla="*/ 139 w 278"/>
                <a:gd name="T111" fmla="*/ 50 h 240"/>
                <a:gd name="T112" fmla="*/ 129 w 278"/>
                <a:gd name="T113" fmla="*/ 60 h 240"/>
                <a:gd name="T114" fmla="*/ 129 w 278"/>
                <a:gd name="T115" fmla="*/ 147 h 240"/>
                <a:gd name="T116" fmla="*/ 149 w 278"/>
                <a:gd name="T117" fmla="*/ 147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78" h="240">
                  <a:moveTo>
                    <a:pt x="0" y="160"/>
                  </a:moveTo>
                  <a:cubicBezTo>
                    <a:pt x="0" y="240"/>
                    <a:pt x="0" y="240"/>
                    <a:pt x="0" y="240"/>
                  </a:cubicBezTo>
                  <a:cubicBezTo>
                    <a:pt x="278" y="240"/>
                    <a:pt x="278" y="240"/>
                    <a:pt x="278" y="240"/>
                  </a:cubicBezTo>
                  <a:cubicBezTo>
                    <a:pt x="278" y="160"/>
                    <a:pt x="278" y="160"/>
                    <a:pt x="278" y="160"/>
                  </a:cubicBezTo>
                  <a:lnTo>
                    <a:pt x="0" y="160"/>
                  </a:lnTo>
                  <a:close/>
                  <a:moveTo>
                    <a:pt x="40" y="200"/>
                  </a:moveTo>
                  <a:cubicBezTo>
                    <a:pt x="16" y="200"/>
                    <a:pt x="16" y="200"/>
                    <a:pt x="16" y="200"/>
                  </a:cubicBezTo>
                  <a:cubicBezTo>
                    <a:pt x="16" y="177"/>
                    <a:pt x="16" y="177"/>
                    <a:pt x="16" y="177"/>
                  </a:cubicBezTo>
                  <a:cubicBezTo>
                    <a:pt x="40" y="177"/>
                    <a:pt x="40" y="177"/>
                    <a:pt x="40" y="177"/>
                  </a:cubicBezTo>
                  <a:lnTo>
                    <a:pt x="40" y="200"/>
                  </a:lnTo>
                  <a:close/>
                  <a:moveTo>
                    <a:pt x="175" y="224"/>
                  </a:moveTo>
                  <a:cubicBezTo>
                    <a:pt x="152" y="224"/>
                    <a:pt x="152" y="224"/>
                    <a:pt x="152" y="224"/>
                  </a:cubicBezTo>
                  <a:cubicBezTo>
                    <a:pt x="152" y="177"/>
                    <a:pt x="152" y="177"/>
                    <a:pt x="152" y="177"/>
                  </a:cubicBezTo>
                  <a:cubicBezTo>
                    <a:pt x="175" y="177"/>
                    <a:pt x="175" y="177"/>
                    <a:pt x="175" y="177"/>
                  </a:cubicBezTo>
                  <a:lnTo>
                    <a:pt x="175" y="224"/>
                  </a:lnTo>
                  <a:close/>
                  <a:moveTo>
                    <a:pt x="218" y="224"/>
                  </a:moveTo>
                  <a:cubicBezTo>
                    <a:pt x="195" y="224"/>
                    <a:pt x="195" y="224"/>
                    <a:pt x="195" y="224"/>
                  </a:cubicBezTo>
                  <a:cubicBezTo>
                    <a:pt x="195" y="177"/>
                    <a:pt x="195" y="177"/>
                    <a:pt x="195" y="177"/>
                  </a:cubicBezTo>
                  <a:cubicBezTo>
                    <a:pt x="218" y="177"/>
                    <a:pt x="218" y="177"/>
                    <a:pt x="218" y="177"/>
                  </a:cubicBezTo>
                  <a:lnTo>
                    <a:pt x="218" y="224"/>
                  </a:lnTo>
                  <a:close/>
                  <a:moveTo>
                    <a:pt x="262" y="224"/>
                  </a:moveTo>
                  <a:cubicBezTo>
                    <a:pt x="238" y="224"/>
                    <a:pt x="238" y="224"/>
                    <a:pt x="238" y="224"/>
                  </a:cubicBezTo>
                  <a:cubicBezTo>
                    <a:pt x="238" y="177"/>
                    <a:pt x="238" y="177"/>
                    <a:pt x="238" y="177"/>
                  </a:cubicBezTo>
                  <a:cubicBezTo>
                    <a:pt x="262" y="177"/>
                    <a:pt x="262" y="177"/>
                    <a:pt x="262" y="177"/>
                  </a:cubicBezTo>
                  <a:lnTo>
                    <a:pt x="262" y="224"/>
                  </a:lnTo>
                  <a:close/>
                  <a:moveTo>
                    <a:pt x="212" y="64"/>
                  </a:moveTo>
                  <a:cubicBezTo>
                    <a:pt x="212" y="83"/>
                    <a:pt x="204" y="101"/>
                    <a:pt x="192" y="114"/>
                  </a:cubicBezTo>
                  <a:cubicBezTo>
                    <a:pt x="202" y="123"/>
                    <a:pt x="202" y="123"/>
                    <a:pt x="202" y="123"/>
                  </a:cubicBezTo>
                  <a:cubicBezTo>
                    <a:pt x="216" y="107"/>
                    <a:pt x="225" y="87"/>
                    <a:pt x="225" y="64"/>
                  </a:cubicBezTo>
                  <a:cubicBezTo>
                    <a:pt x="225" y="38"/>
                    <a:pt x="214" y="16"/>
                    <a:pt x="197" y="0"/>
                  </a:cubicBezTo>
                  <a:cubicBezTo>
                    <a:pt x="187" y="9"/>
                    <a:pt x="187" y="9"/>
                    <a:pt x="187" y="9"/>
                  </a:cubicBezTo>
                  <a:cubicBezTo>
                    <a:pt x="202" y="22"/>
                    <a:pt x="212" y="42"/>
                    <a:pt x="212" y="64"/>
                  </a:cubicBezTo>
                  <a:close/>
                  <a:moveTo>
                    <a:pt x="175" y="64"/>
                  </a:moveTo>
                  <a:cubicBezTo>
                    <a:pt x="175" y="74"/>
                    <a:pt x="171" y="83"/>
                    <a:pt x="164" y="90"/>
                  </a:cubicBezTo>
                  <a:cubicBezTo>
                    <a:pt x="174" y="99"/>
                    <a:pt x="174" y="99"/>
                    <a:pt x="174" y="99"/>
                  </a:cubicBezTo>
                  <a:cubicBezTo>
                    <a:pt x="183" y="90"/>
                    <a:pt x="189" y="77"/>
                    <a:pt x="189" y="64"/>
                  </a:cubicBezTo>
                  <a:cubicBezTo>
                    <a:pt x="189" y="48"/>
                    <a:pt x="181" y="33"/>
                    <a:pt x="169" y="24"/>
                  </a:cubicBezTo>
                  <a:cubicBezTo>
                    <a:pt x="159" y="33"/>
                    <a:pt x="159" y="33"/>
                    <a:pt x="159" y="33"/>
                  </a:cubicBezTo>
                  <a:cubicBezTo>
                    <a:pt x="169" y="40"/>
                    <a:pt x="175" y="51"/>
                    <a:pt x="175" y="64"/>
                  </a:cubicBezTo>
                  <a:close/>
                  <a:moveTo>
                    <a:pt x="107" y="102"/>
                  </a:moveTo>
                  <a:cubicBezTo>
                    <a:pt x="117" y="93"/>
                    <a:pt x="117" y="93"/>
                    <a:pt x="117" y="93"/>
                  </a:cubicBezTo>
                  <a:cubicBezTo>
                    <a:pt x="108" y="86"/>
                    <a:pt x="103" y="76"/>
                    <a:pt x="103" y="64"/>
                  </a:cubicBezTo>
                  <a:cubicBezTo>
                    <a:pt x="103" y="51"/>
                    <a:pt x="109" y="40"/>
                    <a:pt x="119" y="33"/>
                  </a:cubicBezTo>
                  <a:cubicBezTo>
                    <a:pt x="109" y="24"/>
                    <a:pt x="109" y="24"/>
                    <a:pt x="109" y="24"/>
                  </a:cubicBezTo>
                  <a:cubicBezTo>
                    <a:pt x="97" y="33"/>
                    <a:pt x="89" y="48"/>
                    <a:pt x="89" y="64"/>
                  </a:cubicBezTo>
                  <a:cubicBezTo>
                    <a:pt x="89" y="79"/>
                    <a:pt x="96" y="93"/>
                    <a:pt x="107" y="102"/>
                  </a:cubicBezTo>
                  <a:close/>
                  <a:moveTo>
                    <a:pt x="89" y="117"/>
                  </a:moveTo>
                  <a:cubicBezTo>
                    <a:pt x="75" y="104"/>
                    <a:pt x="66" y="85"/>
                    <a:pt x="66" y="64"/>
                  </a:cubicBezTo>
                  <a:cubicBezTo>
                    <a:pt x="66" y="42"/>
                    <a:pt x="76" y="22"/>
                    <a:pt x="91" y="8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64" y="16"/>
                    <a:pt x="53" y="38"/>
                    <a:pt x="53" y="64"/>
                  </a:cubicBezTo>
                  <a:cubicBezTo>
                    <a:pt x="53" y="88"/>
                    <a:pt x="63" y="110"/>
                    <a:pt x="79" y="126"/>
                  </a:cubicBezTo>
                  <a:lnTo>
                    <a:pt x="89" y="117"/>
                  </a:lnTo>
                  <a:close/>
                  <a:moveTo>
                    <a:pt x="149" y="147"/>
                  </a:moveTo>
                  <a:cubicBezTo>
                    <a:pt x="149" y="60"/>
                    <a:pt x="149" y="60"/>
                    <a:pt x="149" y="60"/>
                  </a:cubicBezTo>
                  <a:cubicBezTo>
                    <a:pt x="149" y="55"/>
                    <a:pt x="145" y="50"/>
                    <a:pt x="139" y="50"/>
                  </a:cubicBezTo>
                  <a:cubicBezTo>
                    <a:pt x="134" y="50"/>
                    <a:pt x="129" y="55"/>
                    <a:pt x="129" y="60"/>
                  </a:cubicBezTo>
                  <a:cubicBezTo>
                    <a:pt x="129" y="147"/>
                    <a:pt x="129" y="147"/>
                    <a:pt x="129" y="147"/>
                  </a:cubicBezTo>
                  <a:lnTo>
                    <a:pt x="149" y="14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EDC3E7AC-506B-8349-9A5A-4390763BEA00}"/>
                </a:ext>
              </a:extLst>
            </p:cNvPr>
            <p:cNvSpPr txBox="1"/>
            <p:nvPr/>
          </p:nvSpPr>
          <p:spPr>
            <a:xfrm>
              <a:off x="1779205" y="2802522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10D0BA33-351B-194E-9BAC-D6A27B6CC1DA}"/>
                </a:ext>
              </a:extLst>
            </p:cNvPr>
            <p:cNvSpPr txBox="1"/>
            <p:nvPr/>
          </p:nvSpPr>
          <p:spPr>
            <a:xfrm>
              <a:off x="5648627" y="2790126"/>
              <a:ext cx="34619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4 -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Burn Device Triple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（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Edge,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）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  <a:p>
              <a:pPr algn="ctr"/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6381C8EF-6D7F-D643-90ED-D27019275823}"/>
                </a:ext>
              </a:extLst>
            </p:cNvPr>
            <p:cNvSpPr/>
            <p:nvPr/>
          </p:nvSpPr>
          <p:spPr>
            <a:xfrm>
              <a:off x="3343034" y="2666125"/>
              <a:ext cx="7826772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72" name="直线箭头连接符 71">
              <a:extLst>
                <a:ext uri="{FF2B5EF4-FFF2-40B4-BE49-F238E27FC236}">
                  <a16:creationId xmlns:a16="http://schemas.microsoft.com/office/drawing/2014/main" id="{4DF84D39-F259-1E45-B22D-0849ECB388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4704" y="1345916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F01FA81B-155C-2644-9C96-90A489D0EAA3}"/>
                </a:ext>
              </a:extLst>
            </p:cNvPr>
            <p:cNvSpPr/>
            <p:nvPr/>
          </p:nvSpPr>
          <p:spPr>
            <a:xfrm>
              <a:off x="1956850" y="3630778"/>
              <a:ext cx="161775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 transmission</a:t>
              </a:r>
              <a:endParaRPr lang="zh-CN" altLang="en-US" sz="1400" dirty="0">
                <a:latin typeface="Helvetica" pitchFamily="2" charset="0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9E0CE65-138F-8348-A486-E8F15EB54119}"/>
                </a:ext>
              </a:extLst>
            </p:cNvPr>
            <p:cNvGrpSpPr/>
            <p:nvPr/>
          </p:nvGrpSpPr>
          <p:grpSpPr>
            <a:xfrm flipH="1" flipV="1">
              <a:off x="1945556" y="3387486"/>
              <a:ext cx="79905" cy="734889"/>
              <a:chOff x="1427867" y="2464420"/>
              <a:chExt cx="48577" cy="936702"/>
            </a:xfrm>
          </p:grpSpPr>
          <p:cxnSp>
            <p:nvCxnSpPr>
              <p:cNvPr id="81" name="直线连接符 80">
                <a:extLst>
                  <a:ext uri="{FF2B5EF4-FFF2-40B4-BE49-F238E27FC236}">
                    <a16:creationId xmlns:a16="http://schemas.microsoft.com/office/drawing/2014/main" id="{A6609B9C-F709-1349-82EB-4FC53C3AE657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线连接符 81">
                <a:extLst>
                  <a:ext uri="{FF2B5EF4-FFF2-40B4-BE49-F238E27FC236}">
                    <a16:creationId xmlns:a16="http://schemas.microsoft.com/office/drawing/2014/main" id="{06CD4389-84D1-2241-A602-7C93E56326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F7091-9C50-9941-A6A7-B81AD4F3E47F}"/>
                </a:ext>
              </a:extLst>
            </p:cNvPr>
            <p:cNvGrpSpPr/>
            <p:nvPr/>
          </p:nvGrpSpPr>
          <p:grpSpPr>
            <a:xfrm>
              <a:off x="1798410" y="3389532"/>
              <a:ext cx="61047" cy="732844"/>
              <a:chOff x="1427867" y="2464420"/>
              <a:chExt cx="48577" cy="936702"/>
            </a:xfrm>
          </p:grpSpPr>
          <p:cxnSp>
            <p:nvCxnSpPr>
              <p:cNvPr id="79" name="直线连接符 78">
                <a:extLst>
                  <a:ext uri="{FF2B5EF4-FFF2-40B4-BE49-F238E27FC236}">
                    <a16:creationId xmlns:a16="http://schemas.microsoft.com/office/drawing/2014/main" id="{9AF53DF1-0F61-BB4A-8AC0-7E0A286E4C18}"/>
                  </a:ext>
                </a:extLst>
              </p:cNvPr>
              <p:cNvCxnSpPr/>
              <p:nvPr/>
            </p:nvCxnSpPr>
            <p:spPr>
              <a:xfrm>
                <a:off x="1476444" y="2464420"/>
                <a:ext cx="0" cy="936702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79">
                <a:extLst>
                  <a:ext uri="{FF2B5EF4-FFF2-40B4-BE49-F238E27FC236}">
                    <a16:creationId xmlns:a16="http://schemas.microsoft.com/office/drawing/2014/main" id="{8C727961-B63B-0441-9EDE-EFDDD2E4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27867" y="3286026"/>
                <a:ext cx="48577" cy="115096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F89F08C3-A67C-784F-832C-A0A15FE9D8DA}"/>
                </a:ext>
              </a:extLst>
            </p:cNvPr>
            <p:cNvSpPr/>
            <p:nvPr/>
          </p:nvSpPr>
          <p:spPr>
            <a:xfrm>
              <a:off x="953491" y="4269239"/>
              <a:ext cx="10353605" cy="753706"/>
            </a:xfrm>
            <a:prstGeom prst="rect">
              <a:avLst/>
            </a:prstGeom>
            <a:noFill/>
            <a:ln w="22225">
              <a:solidFill>
                <a:srgbClr val="F5F5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615322EA-0568-8949-AB80-AE4682C5D892}"/>
                </a:ext>
              </a:extLst>
            </p:cNvPr>
            <p:cNvSpPr/>
            <p:nvPr/>
          </p:nvSpPr>
          <p:spPr>
            <a:xfrm>
              <a:off x="967875" y="4273103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AE1DD8A-36D8-A342-B777-23E1A17B6440}"/>
                </a:ext>
              </a:extLst>
            </p:cNvPr>
            <p:cNvSpPr txBox="1"/>
            <p:nvPr/>
          </p:nvSpPr>
          <p:spPr>
            <a:xfrm>
              <a:off x="1764490" y="449433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Edge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202D5E1-8D86-BB40-82D8-15F60AB344B7}"/>
                </a:ext>
              </a:extLst>
            </p:cNvPr>
            <p:cNvSpPr txBox="1"/>
            <p:nvPr/>
          </p:nvSpPr>
          <p:spPr>
            <a:xfrm>
              <a:off x="3314977" y="4397560"/>
              <a:ext cx="165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8 -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Proxies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subdevice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 to log in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DDC48889-8E72-7B46-BB24-56500DD09CAD}"/>
                </a:ext>
              </a:extLst>
            </p:cNvPr>
            <p:cNvSpPr/>
            <p:nvPr/>
          </p:nvSpPr>
          <p:spPr>
            <a:xfrm>
              <a:off x="3328319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81BC74A8-F04B-9E4B-A46B-19F9F4E1E35F}"/>
                </a:ext>
              </a:extLst>
            </p:cNvPr>
            <p:cNvSpPr txBox="1"/>
            <p:nvPr/>
          </p:nvSpPr>
          <p:spPr>
            <a:xfrm>
              <a:off x="5377318" y="4542176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7 -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Helvetica" pitchFamily="2" charset="0"/>
                  <a:cs typeface="Arial" panose="020B0604020202020204" pitchFamily="34" charset="0"/>
                </a:rPr>
                <a:t>Add topology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6F6F3219-6D07-F14D-BB45-4C082EB189CE}"/>
                </a:ext>
              </a:extLst>
            </p:cNvPr>
            <p:cNvSpPr/>
            <p:nvPr/>
          </p:nvSpPr>
          <p:spPr>
            <a:xfrm>
              <a:off x="5398633" y="4362546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D0F9CE4D-D9ED-B54E-A6B9-1BB9394D023E}"/>
                </a:ext>
              </a:extLst>
            </p:cNvPr>
            <p:cNvSpPr/>
            <p:nvPr/>
          </p:nvSpPr>
          <p:spPr>
            <a:xfrm>
              <a:off x="7468947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线箭头连接符 95">
              <a:extLst>
                <a:ext uri="{FF2B5EF4-FFF2-40B4-BE49-F238E27FC236}">
                  <a16:creationId xmlns:a16="http://schemas.microsoft.com/office/drawing/2014/main" id="{CD04E440-A011-854F-AB67-84458226AF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5160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21EF03F7-581C-DA4B-90A6-6F2D898B3B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8733" y="4694922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Freeform 65">
              <a:extLst>
                <a:ext uri="{FF2B5EF4-FFF2-40B4-BE49-F238E27FC236}">
                  <a16:creationId xmlns:a16="http://schemas.microsoft.com/office/drawing/2014/main" id="{2CD38191-3185-7D4C-8E9F-8A453BE68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52150" y="4501657"/>
              <a:ext cx="394756" cy="302188"/>
            </a:xfrm>
            <a:custGeom>
              <a:avLst/>
              <a:gdLst>
                <a:gd name="T0" fmla="*/ 179 w 661"/>
                <a:gd name="T1" fmla="*/ 397 h 506"/>
                <a:gd name="T2" fmla="*/ 144 w 661"/>
                <a:gd name="T3" fmla="*/ 397 h 506"/>
                <a:gd name="T4" fmla="*/ 144 w 661"/>
                <a:gd name="T5" fmla="*/ 433 h 506"/>
                <a:gd name="T6" fmla="*/ 179 w 661"/>
                <a:gd name="T7" fmla="*/ 433 h 506"/>
                <a:gd name="T8" fmla="*/ 179 w 661"/>
                <a:gd name="T9" fmla="*/ 397 h 506"/>
                <a:gd name="T10" fmla="*/ 108 w 661"/>
                <a:gd name="T11" fmla="*/ 324 h 506"/>
                <a:gd name="T12" fmla="*/ 70 w 661"/>
                <a:gd name="T13" fmla="*/ 324 h 506"/>
                <a:gd name="T14" fmla="*/ 70 w 661"/>
                <a:gd name="T15" fmla="*/ 362 h 506"/>
                <a:gd name="T16" fmla="*/ 108 w 661"/>
                <a:gd name="T17" fmla="*/ 362 h 506"/>
                <a:gd name="T18" fmla="*/ 108 w 661"/>
                <a:gd name="T19" fmla="*/ 324 h 506"/>
                <a:gd name="T20" fmla="*/ 108 w 661"/>
                <a:gd name="T21" fmla="*/ 397 h 506"/>
                <a:gd name="T22" fmla="*/ 70 w 661"/>
                <a:gd name="T23" fmla="*/ 397 h 506"/>
                <a:gd name="T24" fmla="*/ 70 w 661"/>
                <a:gd name="T25" fmla="*/ 433 h 506"/>
                <a:gd name="T26" fmla="*/ 108 w 661"/>
                <a:gd name="T27" fmla="*/ 433 h 506"/>
                <a:gd name="T28" fmla="*/ 108 w 661"/>
                <a:gd name="T29" fmla="*/ 397 h 506"/>
                <a:gd name="T30" fmla="*/ 250 w 661"/>
                <a:gd name="T31" fmla="*/ 397 h 506"/>
                <a:gd name="T32" fmla="*/ 215 w 661"/>
                <a:gd name="T33" fmla="*/ 397 h 506"/>
                <a:gd name="T34" fmla="*/ 215 w 661"/>
                <a:gd name="T35" fmla="*/ 433 h 506"/>
                <a:gd name="T36" fmla="*/ 250 w 661"/>
                <a:gd name="T37" fmla="*/ 433 h 506"/>
                <a:gd name="T38" fmla="*/ 250 w 661"/>
                <a:gd name="T39" fmla="*/ 397 h 506"/>
                <a:gd name="T40" fmla="*/ 179 w 661"/>
                <a:gd name="T41" fmla="*/ 324 h 506"/>
                <a:gd name="T42" fmla="*/ 144 w 661"/>
                <a:gd name="T43" fmla="*/ 324 h 506"/>
                <a:gd name="T44" fmla="*/ 144 w 661"/>
                <a:gd name="T45" fmla="*/ 362 h 506"/>
                <a:gd name="T46" fmla="*/ 179 w 661"/>
                <a:gd name="T47" fmla="*/ 362 h 506"/>
                <a:gd name="T48" fmla="*/ 179 w 661"/>
                <a:gd name="T49" fmla="*/ 324 h 506"/>
                <a:gd name="T50" fmla="*/ 576 w 661"/>
                <a:gd name="T51" fmla="*/ 352 h 506"/>
                <a:gd name="T52" fmla="*/ 432 w 661"/>
                <a:gd name="T53" fmla="*/ 352 h 506"/>
                <a:gd name="T54" fmla="*/ 432 w 661"/>
                <a:gd name="T55" fmla="*/ 407 h 506"/>
                <a:gd name="T56" fmla="*/ 576 w 661"/>
                <a:gd name="T57" fmla="*/ 407 h 506"/>
                <a:gd name="T58" fmla="*/ 576 w 661"/>
                <a:gd name="T59" fmla="*/ 352 h 506"/>
                <a:gd name="T60" fmla="*/ 661 w 661"/>
                <a:gd name="T61" fmla="*/ 253 h 506"/>
                <a:gd name="T62" fmla="*/ 661 w 661"/>
                <a:gd name="T63" fmla="*/ 253 h 506"/>
                <a:gd name="T64" fmla="*/ 543 w 661"/>
                <a:gd name="T65" fmla="*/ 0 h 506"/>
                <a:gd name="T66" fmla="*/ 115 w 661"/>
                <a:gd name="T67" fmla="*/ 0 h 506"/>
                <a:gd name="T68" fmla="*/ 0 w 661"/>
                <a:gd name="T69" fmla="*/ 253 h 506"/>
                <a:gd name="T70" fmla="*/ 0 w 661"/>
                <a:gd name="T71" fmla="*/ 253 h 506"/>
                <a:gd name="T72" fmla="*/ 0 w 661"/>
                <a:gd name="T73" fmla="*/ 506 h 506"/>
                <a:gd name="T74" fmla="*/ 661 w 661"/>
                <a:gd name="T75" fmla="*/ 506 h 506"/>
                <a:gd name="T76" fmla="*/ 661 w 661"/>
                <a:gd name="T77" fmla="*/ 506 h 506"/>
                <a:gd name="T78" fmla="*/ 661 w 661"/>
                <a:gd name="T79" fmla="*/ 506 h 506"/>
                <a:gd name="T80" fmla="*/ 661 w 661"/>
                <a:gd name="T81" fmla="*/ 253 h 506"/>
                <a:gd name="T82" fmla="*/ 661 w 661"/>
                <a:gd name="T83" fmla="*/ 253 h 506"/>
                <a:gd name="T84" fmla="*/ 626 w 661"/>
                <a:gd name="T85" fmla="*/ 468 h 506"/>
                <a:gd name="T86" fmla="*/ 35 w 661"/>
                <a:gd name="T87" fmla="*/ 468 h 506"/>
                <a:gd name="T88" fmla="*/ 35 w 661"/>
                <a:gd name="T89" fmla="*/ 288 h 506"/>
                <a:gd name="T90" fmla="*/ 626 w 661"/>
                <a:gd name="T91" fmla="*/ 288 h 506"/>
                <a:gd name="T92" fmla="*/ 626 w 661"/>
                <a:gd name="T93" fmla="*/ 468 h 506"/>
                <a:gd name="T94" fmla="*/ 323 w 661"/>
                <a:gd name="T95" fmla="*/ 324 h 506"/>
                <a:gd name="T96" fmla="*/ 288 w 661"/>
                <a:gd name="T97" fmla="*/ 324 h 506"/>
                <a:gd name="T98" fmla="*/ 288 w 661"/>
                <a:gd name="T99" fmla="*/ 362 h 506"/>
                <a:gd name="T100" fmla="*/ 323 w 661"/>
                <a:gd name="T101" fmla="*/ 362 h 506"/>
                <a:gd name="T102" fmla="*/ 323 w 661"/>
                <a:gd name="T103" fmla="*/ 324 h 506"/>
                <a:gd name="T104" fmla="*/ 323 w 661"/>
                <a:gd name="T105" fmla="*/ 397 h 506"/>
                <a:gd name="T106" fmla="*/ 288 w 661"/>
                <a:gd name="T107" fmla="*/ 397 h 506"/>
                <a:gd name="T108" fmla="*/ 288 w 661"/>
                <a:gd name="T109" fmla="*/ 433 h 506"/>
                <a:gd name="T110" fmla="*/ 323 w 661"/>
                <a:gd name="T111" fmla="*/ 433 h 506"/>
                <a:gd name="T112" fmla="*/ 323 w 661"/>
                <a:gd name="T113" fmla="*/ 397 h 506"/>
                <a:gd name="T114" fmla="*/ 250 w 661"/>
                <a:gd name="T115" fmla="*/ 324 h 506"/>
                <a:gd name="T116" fmla="*/ 215 w 661"/>
                <a:gd name="T117" fmla="*/ 324 h 506"/>
                <a:gd name="T118" fmla="*/ 215 w 661"/>
                <a:gd name="T119" fmla="*/ 362 h 506"/>
                <a:gd name="T120" fmla="*/ 250 w 661"/>
                <a:gd name="T121" fmla="*/ 362 h 506"/>
                <a:gd name="T122" fmla="*/ 250 w 661"/>
                <a:gd name="T123" fmla="*/ 324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61" h="506">
                  <a:moveTo>
                    <a:pt x="179" y="397"/>
                  </a:moveTo>
                  <a:lnTo>
                    <a:pt x="144" y="397"/>
                  </a:lnTo>
                  <a:lnTo>
                    <a:pt x="144" y="433"/>
                  </a:lnTo>
                  <a:lnTo>
                    <a:pt x="179" y="433"/>
                  </a:lnTo>
                  <a:lnTo>
                    <a:pt x="179" y="397"/>
                  </a:lnTo>
                  <a:close/>
                  <a:moveTo>
                    <a:pt x="108" y="324"/>
                  </a:moveTo>
                  <a:lnTo>
                    <a:pt x="70" y="324"/>
                  </a:lnTo>
                  <a:lnTo>
                    <a:pt x="70" y="362"/>
                  </a:lnTo>
                  <a:lnTo>
                    <a:pt x="108" y="362"/>
                  </a:lnTo>
                  <a:lnTo>
                    <a:pt x="108" y="324"/>
                  </a:lnTo>
                  <a:close/>
                  <a:moveTo>
                    <a:pt x="108" y="397"/>
                  </a:moveTo>
                  <a:lnTo>
                    <a:pt x="70" y="397"/>
                  </a:lnTo>
                  <a:lnTo>
                    <a:pt x="70" y="433"/>
                  </a:lnTo>
                  <a:lnTo>
                    <a:pt x="108" y="433"/>
                  </a:lnTo>
                  <a:lnTo>
                    <a:pt x="108" y="397"/>
                  </a:lnTo>
                  <a:close/>
                  <a:moveTo>
                    <a:pt x="250" y="397"/>
                  </a:moveTo>
                  <a:lnTo>
                    <a:pt x="215" y="397"/>
                  </a:lnTo>
                  <a:lnTo>
                    <a:pt x="215" y="433"/>
                  </a:lnTo>
                  <a:lnTo>
                    <a:pt x="250" y="433"/>
                  </a:lnTo>
                  <a:lnTo>
                    <a:pt x="250" y="397"/>
                  </a:lnTo>
                  <a:close/>
                  <a:moveTo>
                    <a:pt x="179" y="324"/>
                  </a:moveTo>
                  <a:lnTo>
                    <a:pt x="144" y="324"/>
                  </a:lnTo>
                  <a:lnTo>
                    <a:pt x="144" y="362"/>
                  </a:lnTo>
                  <a:lnTo>
                    <a:pt x="179" y="362"/>
                  </a:lnTo>
                  <a:lnTo>
                    <a:pt x="179" y="324"/>
                  </a:lnTo>
                  <a:close/>
                  <a:moveTo>
                    <a:pt x="576" y="352"/>
                  </a:moveTo>
                  <a:lnTo>
                    <a:pt x="432" y="352"/>
                  </a:lnTo>
                  <a:lnTo>
                    <a:pt x="432" y="407"/>
                  </a:lnTo>
                  <a:lnTo>
                    <a:pt x="576" y="407"/>
                  </a:lnTo>
                  <a:lnTo>
                    <a:pt x="576" y="352"/>
                  </a:lnTo>
                  <a:close/>
                  <a:moveTo>
                    <a:pt x="661" y="253"/>
                  </a:moveTo>
                  <a:lnTo>
                    <a:pt x="661" y="253"/>
                  </a:lnTo>
                  <a:lnTo>
                    <a:pt x="543" y="0"/>
                  </a:lnTo>
                  <a:lnTo>
                    <a:pt x="115" y="0"/>
                  </a:lnTo>
                  <a:lnTo>
                    <a:pt x="0" y="253"/>
                  </a:lnTo>
                  <a:lnTo>
                    <a:pt x="0" y="253"/>
                  </a:lnTo>
                  <a:lnTo>
                    <a:pt x="0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506"/>
                  </a:lnTo>
                  <a:lnTo>
                    <a:pt x="661" y="253"/>
                  </a:lnTo>
                  <a:lnTo>
                    <a:pt x="661" y="253"/>
                  </a:lnTo>
                  <a:close/>
                  <a:moveTo>
                    <a:pt x="626" y="468"/>
                  </a:moveTo>
                  <a:lnTo>
                    <a:pt x="35" y="468"/>
                  </a:lnTo>
                  <a:lnTo>
                    <a:pt x="35" y="288"/>
                  </a:lnTo>
                  <a:lnTo>
                    <a:pt x="626" y="288"/>
                  </a:lnTo>
                  <a:lnTo>
                    <a:pt x="626" y="468"/>
                  </a:lnTo>
                  <a:close/>
                  <a:moveTo>
                    <a:pt x="323" y="324"/>
                  </a:moveTo>
                  <a:lnTo>
                    <a:pt x="288" y="324"/>
                  </a:lnTo>
                  <a:lnTo>
                    <a:pt x="288" y="362"/>
                  </a:lnTo>
                  <a:lnTo>
                    <a:pt x="323" y="362"/>
                  </a:lnTo>
                  <a:lnTo>
                    <a:pt x="323" y="324"/>
                  </a:lnTo>
                  <a:close/>
                  <a:moveTo>
                    <a:pt x="323" y="397"/>
                  </a:moveTo>
                  <a:lnTo>
                    <a:pt x="288" y="397"/>
                  </a:lnTo>
                  <a:lnTo>
                    <a:pt x="288" y="433"/>
                  </a:lnTo>
                  <a:lnTo>
                    <a:pt x="323" y="433"/>
                  </a:lnTo>
                  <a:lnTo>
                    <a:pt x="323" y="397"/>
                  </a:lnTo>
                  <a:close/>
                  <a:moveTo>
                    <a:pt x="250" y="324"/>
                  </a:moveTo>
                  <a:lnTo>
                    <a:pt x="215" y="324"/>
                  </a:lnTo>
                  <a:lnTo>
                    <a:pt x="215" y="362"/>
                  </a:lnTo>
                  <a:lnTo>
                    <a:pt x="250" y="362"/>
                  </a:lnTo>
                  <a:lnTo>
                    <a:pt x="250" y="3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elvetica" pitchFamily="2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46F4F374-68AD-174A-806E-E9538AD9CD48}"/>
                </a:ext>
              </a:extLst>
            </p:cNvPr>
            <p:cNvSpPr txBox="1"/>
            <p:nvPr/>
          </p:nvSpPr>
          <p:spPr>
            <a:xfrm>
              <a:off x="7483662" y="4501657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6 - Log in 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E25EFF33-1933-6E45-9C0C-CC51FFAB51F6}"/>
                </a:ext>
              </a:extLst>
            </p:cNvPr>
            <p:cNvSpPr/>
            <p:nvPr/>
          </p:nvSpPr>
          <p:spPr>
            <a:xfrm>
              <a:off x="9544672" y="435793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89550C31-A1B1-D64E-8C11-1B1DC77F7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0885" y="4676083"/>
              <a:ext cx="378883" cy="0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D31922F6-6ADD-C64E-88E7-AC447BD6AC1E}"/>
                </a:ext>
              </a:extLst>
            </p:cNvPr>
            <p:cNvSpPr txBox="1"/>
            <p:nvPr/>
          </p:nvSpPr>
          <p:spPr>
            <a:xfrm>
              <a:off x="9518989" y="4414473"/>
              <a:ext cx="165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5 - Connect to network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1E1BE72D-CA74-D148-997E-199E6128C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4211" y="1341821"/>
              <a:ext cx="1005622" cy="2409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线箭头连接符 126">
              <a:extLst>
                <a:ext uri="{FF2B5EF4-FFF2-40B4-BE49-F238E27FC236}">
                  <a16:creationId xmlns:a16="http://schemas.microsoft.com/office/drawing/2014/main" id="{8AF6AD9C-0EA3-384E-8C30-E0CEB431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398510" y="1680838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线箭头连接符 127">
              <a:extLst>
                <a:ext uri="{FF2B5EF4-FFF2-40B4-BE49-F238E27FC236}">
                  <a16:creationId xmlns:a16="http://schemas.microsoft.com/office/drawing/2014/main" id="{8006A186-AC96-FF4D-83EF-84A9179AA8CE}"/>
                </a:ext>
              </a:extLst>
            </p:cNvPr>
            <p:cNvCxnSpPr>
              <a:cxnSpLocks/>
            </p:cNvCxnSpPr>
            <p:nvPr/>
          </p:nvCxnSpPr>
          <p:spPr>
            <a:xfrm>
              <a:off x="10392321" y="3312705"/>
              <a:ext cx="2411" cy="971797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8317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51B0AA-7373-5E45-906E-4B336F90685A}"/>
              </a:ext>
            </a:extLst>
          </p:cNvPr>
          <p:cNvSpPr txBox="1"/>
          <p:nvPr/>
        </p:nvSpPr>
        <p:spPr>
          <a:xfrm>
            <a:off x="8501163" y="6505633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update_upon_request_ota.png</a:t>
            </a:r>
            <a:endParaRPr kumimoji="1" lang="en-US" altLang="zh-CN" dirty="0"/>
          </a:p>
        </p:txBody>
      </p:sp>
      <p:grpSp>
        <p:nvGrpSpPr>
          <p:cNvPr id="82" name="组合 81"/>
          <p:cNvGrpSpPr/>
          <p:nvPr/>
        </p:nvGrpSpPr>
        <p:grpSpPr>
          <a:xfrm>
            <a:off x="122039" y="141301"/>
            <a:ext cx="12207923" cy="6329083"/>
            <a:chOff x="122039" y="141301"/>
            <a:chExt cx="12207923" cy="632908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F194412-8B9B-0447-8E99-AA2B4115DAD7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D9CDC461-7F5C-4F4F-859E-12F754E30128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cxnSp>
          <p:nvCxnSpPr>
            <p:cNvPr id="7" name="直线箭头连接符 6">
              <a:extLst>
                <a:ext uri="{FF2B5EF4-FFF2-40B4-BE49-F238E27FC236}">
                  <a16:creationId xmlns:a16="http://schemas.microsoft.com/office/drawing/2014/main" id="{E94D9EB4-474A-4147-B958-3DB74827A442}"/>
                </a:ext>
              </a:extLst>
            </p:cNvPr>
            <p:cNvCxnSpPr>
              <a:cxnSpLocks/>
            </p:cNvCxnSpPr>
            <p:nvPr/>
          </p:nvCxnSpPr>
          <p:spPr>
            <a:xfrm>
              <a:off x="615490" y="1037576"/>
              <a:ext cx="537824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2E5DF98-1E2E-3D4E-B63C-2D41EFD22B79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(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Client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)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5167088" y="224337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 Server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38C6F83-D2FC-B447-B737-28D628B24F45}"/>
                </a:ext>
              </a:extLst>
            </p:cNvPr>
            <p:cNvSpPr txBox="1"/>
            <p:nvPr/>
          </p:nvSpPr>
          <p:spPr>
            <a:xfrm>
              <a:off x="10102724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 err="1">
                  <a:solidFill>
                    <a:schemeClr val="bg1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30B1C1A9-DA61-F747-9951-B4E7FBB669A6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78A0687B-ADC3-DA40-87F3-2B66BE5E670D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8AAA3BD-7301-4748-B309-CAE90D72DA99}"/>
                </a:ext>
              </a:extLst>
            </p:cNvPr>
            <p:cNvSpPr txBox="1"/>
            <p:nvPr/>
          </p:nvSpPr>
          <p:spPr>
            <a:xfrm>
              <a:off x="1953750" y="737819"/>
              <a:ext cx="31205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reports current firmware version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ADD80E02-A921-7440-88DB-E5A3FAB55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pic>
          <p:nvPicPr>
            <p:cNvPr id="57" name="图形 56">
              <a:extLst>
                <a:ext uri="{FF2B5EF4-FFF2-40B4-BE49-F238E27FC236}">
                  <a16:creationId xmlns:a16="http://schemas.microsoft.com/office/drawing/2014/main" id="{010B94B9-D968-E845-8225-C8C61F964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96334" y="194722"/>
              <a:ext cx="377993" cy="377993"/>
            </a:xfrm>
            <a:prstGeom prst="rect">
              <a:avLst/>
            </a:prstGeom>
          </p:spPr>
        </p:pic>
        <p:sp>
          <p:nvSpPr>
            <p:cNvPr id="15" name="Freeform 70">
              <a:extLst>
                <a:ext uri="{FF2B5EF4-FFF2-40B4-BE49-F238E27FC236}">
                  <a16:creationId xmlns:a16="http://schemas.microsoft.com/office/drawing/2014/main" id="{8294E5AC-2371-4841-A6CE-BB0A1EEBA7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91210" y="201061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3E85D86C-8543-E842-ACE3-129A018E8E96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24" y="1228417"/>
              <a:ext cx="5365360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04B9CE13-16D0-CC40-9462-E367B424D913}"/>
                </a:ext>
              </a:extLst>
            </p:cNvPr>
            <p:cNvSpPr txBox="1"/>
            <p:nvPr/>
          </p:nvSpPr>
          <p:spPr>
            <a:xfrm>
              <a:off x="7012538" y="869627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Records current 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C2A54BF3-CE5A-5542-A062-644D911BB3B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576000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4E593744-186C-C247-AA84-B582DE338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0829" y="1702614"/>
              <a:ext cx="536175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2D361CA-7B2D-F141-A60D-4DB163ED3A45}"/>
                </a:ext>
              </a:extLst>
            </p:cNvPr>
            <p:cNvSpPr txBox="1"/>
            <p:nvPr/>
          </p:nvSpPr>
          <p:spPr>
            <a:xfrm>
              <a:off x="6479601" y="1365861"/>
              <a:ext cx="49868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2a.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Add firmware on console. Start batch upgrade upon device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B9C331C-9AE4-9742-A400-96CD19496CFF}"/>
                </a:ext>
              </a:extLst>
            </p:cNvPr>
            <p:cNvSpPr txBox="1"/>
            <p:nvPr/>
          </p:nvSpPr>
          <p:spPr>
            <a:xfrm>
              <a:off x="6456040" y="1993205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Maintains the to-be-upgraded device list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EFCC28B-8396-604D-AB5E-3BFD68125A63}"/>
                </a:ext>
              </a:extLst>
            </p:cNvPr>
            <p:cNvSpPr txBox="1"/>
            <p:nvPr/>
          </p:nvSpPr>
          <p:spPr>
            <a:xfrm>
              <a:off x="1773489" y="1097372"/>
              <a:ext cx="3808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20FABA1F-0CF6-524F-BC7E-8FAFF5A17FA2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2451683"/>
              <a:ext cx="5383344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C25701B-97E3-ED45-A19C-F934EE53D7F6}"/>
                </a:ext>
              </a:extLst>
            </p:cNvPr>
            <p:cNvSpPr txBox="1"/>
            <p:nvPr/>
          </p:nvSpPr>
          <p:spPr>
            <a:xfrm>
              <a:off x="1941877" y="209289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sends an upgrade 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4C72AD4-C99E-1F41-A326-B20F75563E84}"/>
                </a:ext>
              </a:extLst>
            </p:cNvPr>
            <p:cNvSpPr txBox="1"/>
            <p:nvPr/>
          </p:nvSpPr>
          <p:spPr>
            <a:xfrm>
              <a:off x="1703512" y="246170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5997869" y="2616291"/>
              <a:ext cx="399090" cy="358204"/>
              <a:chOff x="5987918" y="4532107"/>
              <a:chExt cx="399090" cy="540000"/>
            </a:xfrm>
          </p:grpSpPr>
          <p:cxnSp>
            <p:nvCxnSpPr>
              <p:cNvPr id="28" name="肘形连接符 2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F29DE59-B184-0542-9834-4C1777D4CFD7}"/>
                </a:ext>
              </a:extLst>
            </p:cNvPr>
            <p:cNvSpPr txBox="1"/>
            <p:nvPr/>
          </p:nvSpPr>
          <p:spPr>
            <a:xfrm>
              <a:off x="6456040" y="2747791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Decide whether or not the device can be upgraded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424E08E8-80B3-414B-B4B5-9EC641B62C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215535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CF2BC06-687E-2A48-8424-8DD0DE859675}"/>
                </a:ext>
              </a:extLst>
            </p:cNvPr>
            <p:cNvSpPr txBox="1"/>
            <p:nvPr/>
          </p:nvSpPr>
          <p:spPr>
            <a:xfrm>
              <a:off x="1940717" y="2904069"/>
              <a:ext cx="3414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Returns available new version and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03AA017-C462-FD4D-A252-9E6DB30FAB0C}"/>
                </a:ext>
              </a:extLst>
            </p:cNvPr>
            <p:cNvSpPr txBox="1"/>
            <p:nvPr/>
          </p:nvSpPr>
          <p:spPr>
            <a:xfrm>
              <a:off x="1674448" y="3215535"/>
              <a:ext cx="43192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7E8199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getversion_reply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40A92C57-FF6C-E243-B022-D2305A06459D}"/>
                </a:ext>
              </a:extLst>
            </p:cNvPr>
            <p:cNvSpPr txBox="1"/>
            <p:nvPr/>
          </p:nvSpPr>
          <p:spPr>
            <a:xfrm>
              <a:off x="1092784" y="3616502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downloads firmware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B3AE6E18-0491-4745-9573-2A5170008CEB}"/>
                </a:ext>
              </a:extLst>
            </p:cNvPr>
            <p:cNvCxnSpPr>
              <a:cxnSpLocks/>
            </p:cNvCxnSpPr>
            <p:nvPr/>
          </p:nvCxnSpPr>
          <p:spPr>
            <a:xfrm>
              <a:off x="605474" y="433218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D9ECCC04-0EC7-3B4A-B283-4955BC77ECFF}"/>
                </a:ext>
              </a:extLst>
            </p:cNvPr>
            <p:cNvSpPr txBox="1"/>
            <p:nvPr/>
          </p:nvSpPr>
          <p:spPr>
            <a:xfrm>
              <a:off x="1953750" y="400159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Reports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19D3AE5-7D5A-D640-8D8B-C65832094986}"/>
                </a:ext>
              </a:extLst>
            </p:cNvPr>
            <p:cNvSpPr txBox="1"/>
            <p:nvPr/>
          </p:nvSpPr>
          <p:spPr>
            <a:xfrm>
              <a:off x="1953750" y="4415950"/>
              <a:ext cx="377766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C8308A6C-F9D2-1F4D-81B0-076A112EC58E}"/>
                </a:ext>
              </a:extLst>
            </p:cNvPr>
            <p:cNvCxnSpPr>
              <a:cxnSpLocks/>
            </p:cNvCxnSpPr>
            <p:nvPr/>
          </p:nvCxnSpPr>
          <p:spPr>
            <a:xfrm>
              <a:off x="5977142" y="4587758"/>
              <a:ext cx="5375442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3A889D1-BE20-104D-BCE9-EF1A76E8042A}"/>
                </a:ext>
              </a:extLst>
            </p:cNvPr>
            <p:cNvSpPr txBox="1"/>
            <p:nvPr/>
          </p:nvSpPr>
          <p:spPr>
            <a:xfrm>
              <a:off x="7012538" y="4257168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Displays upgrade progress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423842A8-2038-0A43-8EC6-87027569B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474" y="510288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9F7E007-DD0E-0E40-9C4E-F09DF87340BC}"/>
                </a:ext>
              </a:extLst>
            </p:cNvPr>
            <p:cNvSpPr txBox="1"/>
            <p:nvPr/>
          </p:nvSpPr>
          <p:spPr>
            <a:xfrm>
              <a:off x="1953750" y="4791419"/>
              <a:ext cx="40399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8a.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Downloads firmware by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HTTPS according to the URL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C70D6111-2AEF-F845-BE0F-A69B4D3573F8}"/>
                </a:ext>
              </a:extLst>
            </p:cNvPr>
            <p:cNvSpPr txBox="1"/>
            <p:nvPr/>
          </p:nvSpPr>
          <p:spPr>
            <a:xfrm>
              <a:off x="1087725" y="53891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Device reboots with the new firmware partition.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46" name="直线箭头连接符 45">
              <a:extLst>
                <a:ext uri="{FF2B5EF4-FFF2-40B4-BE49-F238E27FC236}">
                  <a16:creationId xmlns:a16="http://schemas.microsoft.com/office/drawing/2014/main" id="{154498D6-535D-8748-B035-D35EAF013CC9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6138118"/>
              <a:ext cx="5359747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6E8256C-7491-B746-A542-CDDEDF3DF707}"/>
                </a:ext>
              </a:extLst>
            </p:cNvPr>
            <p:cNvSpPr txBox="1"/>
            <p:nvPr/>
          </p:nvSpPr>
          <p:spPr>
            <a:xfrm>
              <a:off x="1945074" y="5824576"/>
              <a:ext cx="40048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Upgrade complete. Device reports firmware version.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F44667F6-967C-0C4C-864D-ABDAADDF1686}"/>
                </a:ext>
              </a:extLst>
            </p:cNvPr>
            <p:cNvSpPr txBox="1"/>
            <p:nvPr/>
          </p:nvSpPr>
          <p:spPr>
            <a:xfrm>
              <a:off x="1945075" y="6193385"/>
              <a:ext cx="37863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/sys/${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productkey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}/${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}/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ota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/device/inform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Segoe UI" panose="020B0502040204020203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9" name="直线箭头连接符 48">
              <a:extLst>
                <a:ext uri="{FF2B5EF4-FFF2-40B4-BE49-F238E27FC236}">
                  <a16:creationId xmlns:a16="http://schemas.microsoft.com/office/drawing/2014/main" id="{164044BA-8EB8-3240-B182-98DE3A18572B}"/>
                </a:ext>
              </a:extLst>
            </p:cNvPr>
            <p:cNvCxnSpPr>
              <a:cxnSpLocks/>
            </p:cNvCxnSpPr>
            <p:nvPr/>
          </p:nvCxnSpPr>
          <p:spPr>
            <a:xfrm>
              <a:off x="5993739" y="6276617"/>
              <a:ext cx="5358845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C99FE7-A651-104C-BC07-97B43FBCEDCC}"/>
                </a:ext>
              </a:extLst>
            </p:cNvPr>
            <p:cNvSpPr txBox="1"/>
            <p:nvPr/>
          </p:nvSpPr>
          <p:spPr>
            <a:xfrm>
              <a:off x="7012538" y="5946027"/>
              <a:ext cx="2846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Console displays upgrade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6" name="组合 65"/>
            <p:cNvGrpSpPr/>
            <p:nvPr/>
          </p:nvGrpSpPr>
          <p:grpSpPr>
            <a:xfrm>
              <a:off x="5979650" y="1865989"/>
              <a:ext cx="399090" cy="356398"/>
              <a:chOff x="5987918" y="4532107"/>
              <a:chExt cx="399090" cy="540000"/>
            </a:xfrm>
          </p:grpSpPr>
          <p:cxnSp>
            <p:nvCxnSpPr>
              <p:cNvPr id="67" name="肘形连接符 66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605474" y="3575900"/>
              <a:ext cx="399090" cy="358204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组合 76"/>
            <p:cNvGrpSpPr/>
            <p:nvPr/>
          </p:nvGrpSpPr>
          <p:grpSpPr>
            <a:xfrm>
              <a:off x="615490" y="5325955"/>
              <a:ext cx="399090" cy="358204"/>
              <a:chOff x="5987918" y="4532107"/>
              <a:chExt cx="399090" cy="540000"/>
            </a:xfrm>
          </p:grpSpPr>
          <p:cxnSp>
            <p:nvCxnSpPr>
              <p:cNvPr id="78" name="肘形连接符 77">
                <a:extLst>
                  <a:ext uri="{FF2B5EF4-FFF2-40B4-BE49-F238E27FC236}">
                    <a16:creationId xmlns:a16="http://schemas.microsoft.com/office/drawing/2014/main" id="{45689C6E-F1B9-3944-8749-A98EDB4DC9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线连接符 28">
                <a:extLst>
                  <a:ext uri="{FF2B5EF4-FFF2-40B4-BE49-F238E27FC236}">
                    <a16:creationId xmlns:a16="http://schemas.microsoft.com/office/drawing/2014/main" id="{E160456A-4FF6-5C40-899B-86A6E1CDDD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35530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080236"/>
            <a:chOff x="122039" y="141301"/>
            <a:chExt cx="11877301" cy="80802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755290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757434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757077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Create a model and then a product. Obtain the product key and product secret.</a:t>
              </a:r>
              <a:endParaRPr kumimoji="1" lang="zh-CN" altLang="en-US" sz="1200" dirty="0">
                <a:solidFill>
                  <a:srgbClr val="5E6280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540800"/>
              <a:ext cx="4031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Register a device and obtain the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1864694"/>
              <a:ext cx="386663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Configure authentication keys on the device, including product key, device key, and device secret. For devices that uses unique-certificate-per-product authentication, configure only the product key and device key.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81593" y="6670634"/>
              <a:ext cx="399090" cy="358204"/>
              <a:chOff x="6001566" y="6669128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05171" y="6669128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566" y="666912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530770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34490" y="3537537"/>
              <a:ext cx="37339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sends a request to initiate a handshake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E0F63856-4FDE-DF46-A4FB-AD3DF46EBD61}"/>
                </a:ext>
              </a:extLst>
            </p:cNvPr>
            <p:cNvCxnSpPr>
              <a:cxnSpLocks/>
            </p:cNvCxnSpPr>
            <p:nvPr/>
          </p:nvCxnSpPr>
          <p:spPr>
            <a:xfrm>
              <a:off x="582597" y="6406857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6FD37AD-EB98-3446-AB62-9EC3DDE79DE6}"/>
                </a:ext>
              </a:extLst>
            </p:cNvPr>
            <p:cNvSpPr txBox="1"/>
            <p:nvPr/>
          </p:nvSpPr>
          <p:spPr>
            <a:xfrm>
              <a:off x="1612458" y="6115120"/>
              <a:ext cx="32636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9.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initiates authentication.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E7F492DF-8174-544F-9B24-659DD7A025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719" y="7411297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B56DC3B-9939-E84A-8F19-CDA0E03632AB}"/>
                </a:ext>
              </a:extLst>
            </p:cNvPr>
            <p:cNvSpPr txBox="1"/>
            <p:nvPr/>
          </p:nvSpPr>
          <p:spPr>
            <a:xfrm>
              <a:off x="1634490" y="7134298"/>
              <a:ext cx="324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11.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EnOS sends a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Coap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ACK message.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79650" y="1540804"/>
              <a:ext cx="399090" cy="356400"/>
              <a:chOff x="5987918" y="3193118"/>
              <a:chExt cx="399090" cy="54000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19311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19311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082390"/>
              <a:ext cx="399090" cy="601225"/>
              <a:chOff x="5987918" y="4979340"/>
              <a:chExt cx="399090" cy="540000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979340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97934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6CEFE08-096E-7645-A35F-C03FDB2DDF3A}"/>
                </a:ext>
              </a:extLst>
            </p:cNvPr>
            <p:cNvGrpSpPr/>
            <p:nvPr/>
          </p:nvGrpSpPr>
          <p:grpSpPr>
            <a:xfrm>
              <a:off x="588440" y="3013690"/>
              <a:ext cx="399090" cy="358204"/>
              <a:chOff x="5987918" y="4655557"/>
              <a:chExt cx="399090" cy="540000"/>
            </a:xfrm>
          </p:grpSpPr>
          <p:cxnSp>
            <p:nvCxnSpPr>
              <p:cNvPr id="66" name="肘形连接符 65">
                <a:extLst>
                  <a:ext uri="{FF2B5EF4-FFF2-40B4-BE49-F238E27FC236}">
                    <a16:creationId xmlns:a16="http://schemas.microsoft.com/office/drawing/2014/main" id="{6A88FA42-3CBC-F649-B583-DED4AE5190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65555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线连接符 28">
                <a:extLst>
                  <a:ext uri="{FF2B5EF4-FFF2-40B4-BE49-F238E27FC236}">
                    <a16:creationId xmlns:a16="http://schemas.microsoft.com/office/drawing/2014/main" id="{3164D787-7AB4-5A46-A65B-FB58AD39A2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65557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84248" y="862186"/>
              <a:ext cx="399090" cy="356398"/>
              <a:chOff x="5987918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993698" y="2991648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Power on the device and get the device online.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879274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4053273"/>
              <a:ext cx="36733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Handshake confirmed. A secure message channel is established.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96986" y="6711236"/>
              <a:ext cx="50671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The device is authenticated, activated and gets onboard EnOS.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5132240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12458" y="4649787"/>
              <a:ext cx="39227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The device sends a request to query its device secret.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0" name="直线箭头连接符 29">
              <a:extLst>
                <a:ext uri="{FF2B5EF4-FFF2-40B4-BE49-F238E27FC236}">
                  <a16:creationId xmlns:a16="http://schemas.microsoft.com/office/drawing/2014/main" id="{4689BFF1-13CF-4F87-B5BC-3E29D6077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597" y="576639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1612457" y="5291551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(Optional) Device secret included in the response is sent to the device by EnOS.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161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coap_connection_process.png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95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8568620"/>
            <a:chOff x="122039" y="141301"/>
            <a:chExt cx="11877301" cy="856862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3</a:t>
              </a:r>
              <a:r>
                <a:rPr kumimoji="1" lang="en-US" altLang="zh-CN" sz="1400" baseline="300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rd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-party System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9" y="253469"/>
              <a:ext cx="115308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8016955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51984" y="624444"/>
              <a:ext cx="0" cy="8085477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8059159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421813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Black" panose="020B0A00000000000000" pitchFamily="34" charset="-122"/>
                  <a:cs typeface="Arial" panose="020B0604020202020204" pitchFamily="34" charset="0"/>
                </a:rPr>
                <a:t>Create product and associate it with a model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Black" panose="020B0A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411573" y="1412776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2. Create MQTT offline message integration channel for the product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631504" y="2372407"/>
              <a:ext cx="38666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4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 Configure the 3</a:t>
              </a:r>
              <a:r>
                <a:rPr kumimoji="1" lang="en-US" altLang="zh-CN" sz="1200" baseline="300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rd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-party system with MQTT initializing parameters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CCB808CA-8163-2447-BE97-CFB05A57B3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4217001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8EC86E-E959-AE4F-8BBC-822F859E6885}"/>
                </a:ext>
              </a:extLst>
            </p:cNvPr>
            <p:cNvSpPr txBox="1"/>
            <p:nvPr/>
          </p:nvSpPr>
          <p:spPr>
            <a:xfrm>
              <a:off x="1612458" y="2924944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Establish MQTT connection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40554" y="1412774"/>
              <a:ext cx="410520" cy="2448274"/>
              <a:chOff x="5948822" y="2999139"/>
              <a:chExt cx="410520" cy="3709538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3857" y="2999139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0252" y="299914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肘形连接符 53">
                <a:extLst>
                  <a:ext uri="{FF2B5EF4-FFF2-40B4-BE49-F238E27FC236}">
                    <a16:creationId xmlns:a16="http://schemas.microsoft.com/office/drawing/2014/main" id="{2A114600-D714-4CE1-A91B-3771C7E98B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3857" y="3827095"/>
                <a:ext cx="216000" cy="540003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线连接符 28">
                <a:extLst>
                  <a:ext uri="{FF2B5EF4-FFF2-40B4-BE49-F238E27FC236}">
                    <a16:creationId xmlns:a16="http://schemas.microsoft.com/office/drawing/2014/main" id="{D75059AE-2F5E-4579-8498-499ACF87E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0252" y="382710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肘形连接符 53">
                <a:extLst>
                  <a:ext uri="{FF2B5EF4-FFF2-40B4-BE49-F238E27FC236}">
                    <a16:creationId xmlns:a16="http://schemas.microsoft.com/office/drawing/2014/main" id="{6B57099F-1A86-4982-8F3D-564F1FC23D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60252" y="6168674"/>
                <a:ext cx="216000" cy="540003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线连接符 28">
                <a:extLst>
                  <a:ext uri="{FF2B5EF4-FFF2-40B4-BE49-F238E27FC236}">
                    <a16:creationId xmlns:a16="http://schemas.microsoft.com/office/drawing/2014/main" id="{F438566B-B180-4A8F-B0AC-5C765F6FA3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8822" y="61766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IoT Hub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grpSp>
          <p:nvGrpSpPr>
            <p:cNvPr id="62" name="组合 61">
              <a:extLst>
                <a:ext uri="{FF2B5EF4-FFF2-40B4-BE49-F238E27FC236}">
                  <a16:creationId xmlns:a16="http://schemas.microsoft.com/office/drawing/2014/main" id="{6F7C4B43-2BB6-9F45-BBB6-C3D383F69CB4}"/>
                </a:ext>
              </a:extLst>
            </p:cNvPr>
            <p:cNvGrpSpPr/>
            <p:nvPr/>
          </p:nvGrpSpPr>
          <p:grpSpPr>
            <a:xfrm>
              <a:off x="590156" y="2232527"/>
              <a:ext cx="5793876" cy="5830151"/>
              <a:chOff x="5987918" y="5114182"/>
              <a:chExt cx="5793876" cy="5236437"/>
            </a:xfrm>
          </p:grpSpPr>
          <p:cxnSp>
            <p:nvCxnSpPr>
              <p:cNvPr id="63" name="肘形连接符 62">
                <a:extLst>
                  <a:ext uri="{FF2B5EF4-FFF2-40B4-BE49-F238E27FC236}">
                    <a16:creationId xmlns:a16="http://schemas.microsoft.com/office/drawing/2014/main" id="{3FC3351B-3E90-ED4E-82DF-4AE023A96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114182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连接符 28">
                <a:extLst>
                  <a:ext uri="{FF2B5EF4-FFF2-40B4-BE49-F238E27FC236}">
                    <a16:creationId xmlns:a16="http://schemas.microsoft.com/office/drawing/2014/main" id="{1A3FF981-808E-624E-975F-EAED782F01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11418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肘形连接符 62">
                <a:extLst>
                  <a:ext uri="{FF2B5EF4-FFF2-40B4-BE49-F238E27FC236}">
                    <a16:creationId xmlns:a16="http://schemas.microsoft.com/office/drawing/2014/main" id="{F51EBE4C-F8D6-40A4-A08E-CB82ACD295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64699" y="7546241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线连接符 28">
                <a:extLst>
                  <a:ext uri="{FF2B5EF4-FFF2-40B4-BE49-F238E27FC236}">
                    <a16:creationId xmlns:a16="http://schemas.microsoft.com/office/drawing/2014/main" id="{2352B8CE-F045-4E73-9FFA-CC371C2560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61094" y="7546240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肘形连接符 62">
                <a:extLst>
                  <a:ext uri="{FF2B5EF4-FFF2-40B4-BE49-F238E27FC236}">
                    <a16:creationId xmlns:a16="http://schemas.microsoft.com/office/drawing/2014/main" id="{6BF42EA9-F19D-4195-BB98-8A7A5A21DC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86309" y="8429842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线连接符 28">
                <a:extLst>
                  <a:ext uri="{FF2B5EF4-FFF2-40B4-BE49-F238E27FC236}">
                    <a16:creationId xmlns:a16="http://schemas.microsoft.com/office/drawing/2014/main" id="{24DD2521-5D21-43D0-ADA0-FC456526AA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82704" y="842983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肘形连接符 62">
                <a:extLst>
                  <a:ext uri="{FF2B5EF4-FFF2-40B4-BE49-F238E27FC236}">
                    <a16:creationId xmlns:a16="http://schemas.microsoft.com/office/drawing/2014/main" id="{A30BBAD1-E052-434E-BA78-10E031468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353351" y="9810619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线连接符 28">
                <a:extLst>
                  <a:ext uri="{FF2B5EF4-FFF2-40B4-BE49-F238E27FC236}">
                    <a16:creationId xmlns:a16="http://schemas.microsoft.com/office/drawing/2014/main" id="{5054056F-C4A1-4A18-999D-63D00BFD3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9746" y="9810615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6DE95D39-3712-4B4E-AB87-28B4AC9CD98E}"/>
                </a:ext>
              </a:extLst>
            </p:cNvPr>
            <p:cNvGrpSpPr/>
            <p:nvPr/>
          </p:nvGrpSpPr>
          <p:grpSpPr>
            <a:xfrm>
              <a:off x="5951984" y="862186"/>
              <a:ext cx="399090" cy="356398"/>
              <a:chOff x="5955654" y="4532107"/>
              <a:chExt cx="399090" cy="540000"/>
            </a:xfrm>
          </p:grpSpPr>
          <p:cxnSp>
            <p:nvCxnSpPr>
              <p:cNvPr id="72" name="肘形连接符 71">
                <a:extLst>
                  <a:ext uri="{FF2B5EF4-FFF2-40B4-BE49-F238E27FC236}">
                    <a16:creationId xmlns:a16="http://schemas.microsoft.com/office/drawing/2014/main" id="{771B0062-D007-C242-9EEB-5AEED14BA0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9259" y="4532107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线连接符 28">
                <a:extLst>
                  <a:ext uri="{FF2B5EF4-FFF2-40B4-BE49-F238E27FC236}">
                    <a16:creationId xmlns:a16="http://schemas.microsoft.com/office/drawing/2014/main" id="{1095A417-1A0E-A14D-A884-DBA2BCA6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654" y="453210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3978F660-AD0B-C041-8CB9-83AC73C6A801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3220169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616828" y="3944089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Response indicating connection success.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10.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checks whether the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 contained in the published data belongs to any existing device on EnOS. If not, an error will be displayed in the log.</a:t>
              </a: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731016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631139" y="4479872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8. 3</a:t>
              </a:r>
              <a:r>
                <a:rPr kumimoji="1" lang="en-US" altLang="zh-CN" sz="1200" baseline="300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rd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-party system publishes data to the topics.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48" name="文本框 22">
              <a:extLst>
                <a:ext uri="{FF2B5EF4-FFF2-40B4-BE49-F238E27FC236}">
                  <a16:creationId xmlns:a16="http://schemas.microsoft.com/office/drawing/2014/main" id="{72078E20-6F05-4653-B5A4-4C75D8F9C2EF}"/>
                </a:ext>
              </a:extLst>
            </p:cNvPr>
            <p:cNvSpPr txBox="1"/>
            <p:nvPr/>
          </p:nvSpPr>
          <p:spPr>
            <a:xfrm>
              <a:off x="6431755" y="1999873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3. EnOS establishes MQTT channel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60" name="文本框 22">
              <a:extLst>
                <a:ext uri="{FF2B5EF4-FFF2-40B4-BE49-F238E27FC236}">
                  <a16:creationId xmlns:a16="http://schemas.microsoft.com/office/drawing/2014/main" id="{2832DD53-7296-4FFF-AF16-E85CA52C7EEE}"/>
                </a:ext>
              </a:extLst>
            </p:cNvPr>
            <p:cNvSpPr txBox="1"/>
            <p:nvPr/>
          </p:nvSpPr>
          <p:spPr>
            <a:xfrm>
              <a:off x="6452310" y="3366905"/>
              <a:ext cx="26165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6. Authentication success. Application subscribes to offline-message-related topics.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6" name="文本框 78">
              <a:extLst>
                <a:ext uri="{FF2B5EF4-FFF2-40B4-BE49-F238E27FC236}">
                  <a16:creationId xmlns:a16="http://schemas.microsoft.com/office/drawing/2014/main" id="{E45283AE-587C-40A1-8751-39E7D89F1E43}"/>
                </a:ext>
              </a:extLst>
            </p:cNvPr>
            <p:cNvSpPr txBox="1"/>
            <p:nvPr/>
          </p:nvSpPr>
          <p:spPr>
            <a:xfrm>
              <a:off x="6367377" y="4909779"/>
              <a:ext cx="26165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9.  (Optional) If data published is raw data. EnOS uses data-parsing script to convert raw data into JSON.</a:t>
              </a:r>
            </a:p>
          </p:txBody>
        </p:sp>
        <p:cxnSp>
          <p:nvCxnSpPr>
            <p:cNvPr id="90" name="直线箭头连接符 29">
              <a:extLst>
                <a:ext uri="{FF2B5EF4-FFF2-40B4-BE49-F238E27FC236}">
                  <a16:creationId xmlns:a16="http://schemas.microsoft.com/office/drawing/2014/main" id="{1359702B-C309-4539-91ED-6A962CCA2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156" y="7162383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文本框 77">
              <a:extLst>
                <a:ext uri="{FF2B5EF4-FFF2-40B4-BE49-F238E27FC236}">
                  <a16:creationId xmlns:a16="http://schemas.microsoft.com/office/drawing/2014/main" id="{B63E41CE-D851-47B7-9053-DAF10B9C9866}"/>
                </a:ext>
              </a:extLst>
            </p:cNvPr>
            <p:cNvSpPr txBox="1"/>
            <p:nvPr/>
          </p:nvSpPr>
          <p:spPr>
            <a:xfrm>
              <a:off x="1631504" y="6885384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11. Response indicating data integration success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94" name="文本框 78">
              <a:extLst>
                <a:ext uri="{FF2B5EF4-FFF2-40B4-BE49-F238E27FC236}">
                  <a16:creationId xmlns:a16="http://schemas.microsoft.com/office/drawing/2014/main" id="{B4B5231B-20EC-4185-9ECB-3358A929501B}"/>
                </a:ext>
              </a:extLst>
            </p:cNvPr>
            <p:cNvSpPr txBox="1"/>
            <p:nvPr/>
          </p:nvSpPr>
          <p:spPr>
            <a:xfrm>
              <a:off x="6431755" y="7610304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12. Users can view the integrated data in the console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3958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offline_message_integration_mqtt.png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46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1009456" y="888790"/>
              <a:ext cx="412402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reports data.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binary data to JSON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6424664" y="2404588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stores data in valid format.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969533" y="1772816"/>
              <a:ext cx="413952" cy="3769712"/>
              <a:chOff x="5977801" y="3544660"/>
              <a:chExt cx="413952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4442848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4442848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an ACK message.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36010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8. If device does not exchange any message with EnOS within Lifetime. Device gets offline.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38" y="4809753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 Lifetime timer starts.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1349249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obtain data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getMeasurepointByDeviceKey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</a:p>
          </p:txBody>
        </p:sp>
        <p:cxnSp>
          <p:nvCxnSpPr>
            <p:cNvPr id="44" name="直线箭头连接符 38">
              <a:extLst>
                <a:ext uri="{FF2B5EF4-FFF2-40B4-BE49-F238E27FC236}">
                  <a16:creationId xmlns:a16="http://schemas.microsoft.com/office/drawing/2014/main" id="{0302A26E-5848-4371-A185-5CB3A1804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3138" y="405117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78">
              <a:extLst>
                <a:ext uri="{FF2B5EF4-FFF2-40B4-BE49-F238E27FC236}">
                  <a16:creationId xmlns:a16="http://schemas.microsoft.com/office/drawing/2014/main" id="{6E7CBE5E-E337-4D00-9E14-C2341D8BB125}"/>
                </a:ext>
              </a:extLst>
            </p:cNvPr>
            <p:cNvSpPr txBox="1"/>
            <p:nvPr/>
          </p:nvSpPr>
          <p:spPr>
            <a:xfrm>
              <a:off x="6424664" y="4458805"/>
              <a:ext cx="4068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6. EnOS sends requested data back in the response.</a:t>
              </a:r>
              <a:endParaRPr kumimoji="1" lang="en-US" altLang="zh-CN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65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coap_upstream_flow.png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1633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C2A6E526-3232-014C-A833-153BFA600CBC}"/>
              </a:ext>
            </a:extLst>
          </p:cNvPr>
          <p:cNvGrpSpPr/>
          <p:nvPr/>
        </p:nvGrpSpPr>
        <p:grpSpPr>
          <a:xfrm>
            <a:off x="122039" y="141301"/>
            <a:ext cx="11877301" cy="7292429"/>
            <a:chOff x="122039" y="141301"/>
            <a:chExt cx="11877301" cy="729242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14ACE21-F4E6-A64C-8A89-1B09F592D44E}"/>
                </a:ext>
              </a:extLst>
            </p:cNvPr>
            <p:cNvSpPr/>
            <p:nvPr/>
          </p:nvSpPr>
          <p:spPr>
            <a:xfrm>
              <a:off x="9192344" y="152183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88D1086-BBEE-7546-B067-94903A2EBCE6}"/>
                </a:ext>
              </a:extLst>
            </p:cNvPr>
            <p:cNvSpPr/>
            <p:nvPr/>
          </p:nvSpPr>
          <p:spPr>
            <a:xfrm>
              <a:off x="4587330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AD87B88-8221-1E4A-8FB9-51A7D4477B77}"/>
                </a:ext>
              </a:extLst>
            </p:cNvPr>
            <p:cNvSpPr/>
            <p:nvPr/>
          </p:nvSpPr>
          <p:spPr>
            <a:xfrm>
              <a:off x="122039" y="141301"/>
              <a:ext cx="2806996" cy="495007"/>
            </a:xfrm>
            <a:prstGeom prst="rect">
              <a:avLst/>
            </a:prstGeom>
            <a:solidFill>
              <a:srgbClr val="383C57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latin typeface="Hiragino Sans GB W3" panose="020B0300000000000000" pitchFamily="34" charset="-128"/>
                <a:ea typeface="Hiragino Sans GB W3" panose="020B0300000000000000" pitchFamily="34" charset="-128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21E4D91-D5A0-E940-8F9B-D65D6F06AA97}"/>
                </a:ext>
              </a:extLst>
            </p:cNvPr>
            <p:cNvSpPr txBox="1"/>
            <p:nvPr/>
          </p:nvSpPr>
          <p:spPr>
            <a:xfrm>
              <a:off x="662583" y="21267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Device</a:t>
              </a:r>
              <a:endParaRPr kumimoji="1" lang="zh-CN" altLang="en-US" sz="1400" dirty="0">
                <a:solidFill>
                  <a:schemeClr val="bg1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A9B91B5-7116-1547-AA54-1C046956EDD9}"/>
                </a:ext>
              </a:extLst>
            </p:cNvPr>
            <p:cNvSpPr txBox="1"/>
            <p:nvPr/>
          </p:nvSpPr>
          <p:spPr>
            <a:xfrm>
              <a:off x="10442608" y="253469"/>
              <a:ext cx="13699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Application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D97F2BB8-7E77-A343-A41A-413CA7035714}"/>
                </a:ext>
              </a:extLst>
            </p:cNvPr>
            <p:cNvCxnSpPr>
              <a:cxnSpLocks/>
            </p:cNvCxnSpPr>
            <p:nvPr/>
          </p:nvCxnSpPr>
          <p:spPr>
            <a:xfrm>
              <a:off x="596306" y="668629"/>
              <a:ext cx="0" cy="6765101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5F448A1E-FC31-E843-A37E-5DAD7E3E3EE7}"/>
                </a:ext>
              </a:extLst>
            </p:cNvPr>
            <p:cNvCxnSpPr>
              <a:cxnSpLocks/>
            </p:cNvCxnSpPr>
            <p:nvPr/>
          </p:nvCxnSpPr>
          <p:spPr>
            <a:xfrm>
              <a:off x="5978513" y="647190"/>
              <a:ext cx="0" cy="6786540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CEFA9226-0B9B-724F-B399-4B813E23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039" y="201061"/>
              <a:ext cx="383267" cy="319389"/>
            </a:xfrm>
            <a:prstGeom prst="rect">
              <a:avLst/>
            </a:prstGeom>
          </p:spPr>
        </p:pic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4613B07D-46F4-924B-86B3-B575D828DA05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650762"/>
              <a:ext cx="0" cy="6782968"/>
            </a:xfrm>
            <a:prstGeom prst="straightConnector1">
              <a:avLst/>
            </a:prstGeom>
            <a:ln w="25400">
              <a:solidFill>
                <a:srgbClr val="737794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6D4CF2C5-8818-F641-B365-E30BDC549DE7}"/>
                </a:ext>
              </a:extLst>
            </p:cNvPr>
            <p:cNvSpPr txBox="1"/>
            <p:nvPr/>
          </p:nvSpPr>
          <p:spPr>
            <a:xfrm>
              <a:off x="6378740" y="888790"/>
              <a:ext cx="4124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Applications set measure points or invoke services by using APIs, such as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setMeasurepoint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, </a:t>
              </a:r>
              <a:r>
                <a:rPr kumimoji="1" lang="en-US" altLang="zh-CN" sz="1200" dirty="0" err="1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invokeService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1E70DAC-5F41-5F41-917E-707A073A5CEB}"/>
                </a:ext>
              </a:extLst>
            </p:cNvPr>
            <p:cNvSpPr txBox="1"/>
            <p:nvPr/>
          </p:nvSpPr>
          <p:spPr>
            <a:xfrm>
              <a:off x="6383338" y="1720182"/>
              <a:ext cx="40911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2.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converts JSON to binary format by using data parsing script.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34108B4-F7BB-0B49-9F34-8333BEEE689D}"/>
                </a:ext>
              </a:extLst>
            </p:cNvPr>
            <p:cNvSpPr txBox="1"/>
            <p:nvPr/>
          </p:nvSpPr>
          <p:spPr>
            <a:xfrm>
              <a:off x="1009456" y="2229432"/>
              <a:ext cx="38666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3.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sends a request for commands.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043AC088-CEF4-3E47-892A-E2B0C289373F}"/>
                </a:ext>
              </a:extLst>
            </p:cNvPr>
            <p:cNvGrpSpPr/>
            <p:nvPr/>
          </p:nvGrpSpPr>
          <p:grpSpPr>
            <a:xfrm>
              <a:off x="5967945" y="5879061"/>
              <a:ext cx="399090" cy="358204"/>
              <a:chOff x="5987918" y="5475816"/>
              <a:chExt cx="399090" cy="540000"/>
            </a:xfrm>
          </p:grpSpPr>
          <p:cxnSp>
            <p:nvCxnSpPr>
              <p:cNvPr id="56" name="肘形连接符 55">
                <a:extLst>
                  <a:ext uri="{FF2B5EF4-FFF2-40B4-BE49-F238E27FC236}">
                    <a16:creationId xmlns:a16="http://schemas.microsoft.com/office/drawing/2014/main" id="{94A079B0-B56E-E449-9E51-6FC50C6A8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5475816"/>
                <a:ext cx="216000" cy="540000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连接符 56">
                <a:extLst>
                  <a:ext uri="{FF2B5EF4-FFF2-40B4-BE49-F238E27FC236}">
                    <a16:creationId xmlns:a16="http://schemas.microsoft.com/office/drawing/2014/main" id="{8EA6A880-5C90-CD45-9B68-836600E1B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5475816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2AFD64DC-B357-A247-B332-9E9A6B18D605}"/>
                </a:ext>
              </a:extLst>
            </p:cNvPr>
            <p:cNvGrpSpPr/>
            <p:nvPr/>
          </p:nvGrpSpPr>
          <p:grpSpPr>
            <a:xfrm>
              <a:off x="583750" y="1772816"/>
              <a:ext cx="5799735" cy="3769712"/>
              <a:chOff x="592018" y="3544660"/>
              <a:chExt cx="5799735" cy="5711723"/>
            </a:xfrm>
          </p:grpSpPr>
          <p:cxnSp>
            <p:nvCxnSpPr>
              <p:cNvPr id="54" name="肘形连接符 53">
                <a:extLst>
                  <a:ext uri="{FF2B5EF4-FFF2-40B4-BE49-F238E27FC236}">
                    <a16:creationId xmlns:a16="http://schemas.microsoft.com/office/drawing/2014/main" id="{7EFA86DA-58C7-134F-9C70-1F6D051436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1523" y="3544660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连接符 28">
                <a:extLst>
                  <a:ext uri="{FF2B5EF4-FFF2-40B4-BE49-F238E27FC236}">
                    <a16:creationId xmlns:a16="http://schemas.microsoft.com/office/drawing/2014/main" id="{66C439B3-D1EC-AE47-9A5F-A4912F19DE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918" y="354466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肘形连接符 53">
                <a:extLst>
                  <a:ext uri="{FF2B5EF4-FFF2-40B4-BE49-F238E27FC236}">
                    <a16:creationId xmlns:a16="http://schemas.microsoft.com/office/drawing/2014/main" id="{41F8D013-6197-4267-A8BA-DF0189D297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81406" y="611420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连接符 28">
                <a:extLst>
                  <a:ext uri="{FF2B5EF4-FFF2-40B4-BE49-F238E27FC236}">
                    <a16:creationId xmlns:a16="http://schemas.microsoft.com/office/drawing/2014/main" id="{5A8A99B3-D3CD-4DEC-B0D0-AA96C670A6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7801" y="6114202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53">
                <a:extLst>
                  <a:ext uri="{FF2B5EF4-FFF2-40B4-BE49-F238E27FC236}">
                    <a16:creationId xmlns:a16="http://schemas.microsoft.com/office/drawing/2014/main" id="{EC61B32F-A0C2-432A-A361-859B62F2FB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5623" y="6984186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线连接符 28">
                <a:extLst>
                  <a:ext uri="{FF2B5EF4-FFF2-40B4-BE49-F238E27FC236}">
                    <a16:creationId xmlns:a16="http://schemas.microsoft.com/office/drawing/2014/main" id="{8C7F9752-D871-4A4C-B216-FDE56939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18" y="6984187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肘形连接符 53">
                <a:extLst>
                  <a:ext uri="{FF2B5EF4-FFF2-40B4-BE49-F238E27FC236}">
                    <a16:creationId xmlns:a16="http://schemas.microsoft.com/office/drawing/2014/main" id="{CD828F0B-7DF7-422A-9B76-DD396C32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96268" y="8716381"/>
                <a:ext cx="216000" cy="540002"/>
              </a:xfrm>
              <a:prstGeom prst="bentConnector3">
                <a:avLst>
                  <a:gd name="adj1" fmla="val -104935"/>
                </a:avLst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线连接符 28">
                <a:extLst>
                  <a:ext uri="{FF2B5EF4-FFF2-40B4-BE49-F238E27FC236}">
                    <a16:creationId xmlns:a16="http://schemas.microsoft.com/office/drawing/2014/main" id="{07C813A3-8C1C-49D2-B308-358A603BF1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2663" y="8716381"/>
                <a:ext cx="399090" cy="0"/>
              </a:xfrm>
              <a:prstGeom prst="line">
                <a:avLst/>
              </a:prstGeom>
              <a:ln w="25400">
                <a:solidFill>
                  <a:srgbClr val="73779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8AD74273-B1CF-5D4D-B58D-68CA77FEA383}"/>
                </a:ext>
              </a:extLst>
            </p:cNvPr>
            <p:cNvSpPr txBox="1"/>
            <p:nvPr/>
          </p:nvSpPr>
          <p:spPr>
            <a:xfrm>
              <a:off x="5595163" y="234243"/>
              <a:ext cx="22272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EnOS</a:t>
              </a:r>
              <a:r>
                <a:rPr kumimoji="1" lang="zh-CN" altLang="en-US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bg1"/>
                  </a:solidFill>
                  <a:latin typeface="Noto Sans S Chinese Regular" panose="020B0500000000000000" pitchFamily="34" charset="-122"/>
                  <a:ea typeface="Noto Sans S Chinese Regular" panose="020B0500000000000000" pitchFamily="34" charset="-122"/>
                  <a:cs typeface="Segoe UI" panose="020B0502040204020203" pitchFamily="34" charset="0"/>
                </a:rPr>
                <a:t>Console</a:t>
              </a:r>
              <a:endParaRPr kumimoji="1" lang="zh-CN" altLang="en-US" sz="1400" dirty="0">
                <a:solidFill>
                  <a:schemeClr val="bg1"/>
                </a:solidFill>
                <a:latin typeface="Noto Sans S Chinese Regular" panose="020B0500000000000000" pitchFamily="34" charset="-122"/>
                <a:ea typeface="Noto Sans S Chinese Regular" panose="020B0500000000000000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59" name="Freeform 70">
              <a:extLst>
                <a:ext uri="{FF2B5EF4-FFF2-40B4-BE49-F238E27FC236}">
                  <a16:creationId xmlns:a16="http://schemas.microsoft.com/office/drawing/2014/main" id="{AAB68B71-5F9D-2540-A40C-7A45493FCF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01844" y="203973"/>
              <a:ext cx="394756" cy="354743"/>
            </a:xfrm>
            <a:custGeom>
              <a:avLst/>
              <a:gdLst>
                <a:gd name="T0" fmla="*/ 463 w 661"/>
                <a:gd name="T1" fmla="*/ 527 h 594"/>
                <a:gd name="T2" fmla="*/ 361 w 661"/>
                <a:gd name="T3" fmla="*/ 558 h 594"/>
                <a:gd name="T4" fmla="*/ 600 w 661"/>
                <a:gd name="T5" fmla="*/ 594 h 594"/>
                <a:gd name="T6" fmla="*/ 501 w 661"/>
                <a:gd name="T7" fmla="*/ 558 h 594"/>
                <a:gd name="T8" fmla="*/ 661 w 661"/>
                <a:gd name="T9" fmla="*/ 527 h 594"/>
                <a:gd name="T10" fmla="*/ 302 w 661"/>
                <a:gd name="T11" fmla="*/ 289 h 594"/>
                <a:gd name="T12" fmla="*/ 172 w 661"/>
                <a:gd name="T13" fmla="*/ 206 h 594"/>
                <a:gd name="T14" fmla="*/ 305 w 661"/>
                <a:gd name="T15" fmla="*/ 0 h 594"/>
                <a:gd name="T16" fmla="*/ 0 w 661"/>
                <a:gd name="T17" fmla="*/ 206 h 594"/>
                <a:gd name="T18" fmla="*/ 134 w 661"/>
                <a:gd name="T19" fmla="*/ 237 h 594"/>
                <a:gd name="T20" fmla="*/ 59 w 661"/>
                <a:gd name="T21" fmla="*/ 274 h 594"/>
                <a:gd name="T22" fmla="*/ 246 w 661"/>
                <a:gd name="T23" fmla="*/ 237 h 594"/>
                <a:gd name="T24" fmla="*/ 172 w 661"/>
                <a:gd name="T25" fmla="*/ 206 h 594"/>
                <a:gd name="T26" fmla="*/ 0 w 661"/>
                <a:gd name="T27" fmla="*/ 274 h 594"/>
                <a:gd name="T28" fmla="*/ 28 w 661"/>
                <a:gd name="T29" fmla="*/ 319 h 594"/>
                <a:gd name="T30" fmla="*/ 28 w 661"/>
                <a:gd name="T31" fmla="*/ 390 h 594"/>
                <a:gd name="T32" fmla="*/ 0 w 661"/>
                <a:gd name="T33" fmla="*/ 463 h 594"/>
                <a:gd name="T34" fmla="*/ 28 w 661"/>
                <a:gd name="T35" fmla="*/ 390 h 594"/>
                <a:gd name="T36" fmla="*/ 0 w 661"/>
                <a:gd name="T37" fmla="*/ 534 h 594"/>
                <a:gd name="T38" fmla="*/ 59 w 661"/>
                <a:gd name="T39" fmla="*/ 594 h 594"/>
                <a:gd name="T40" fmla="*/ 28 w 661"/>
                <a:gd name="T41" fmla="*/ 565 h 594"/>
                <a:gd name="T42" fmla="*/ 125 w 661"/>
                <a:gd name="T43" fmla="*/ 594 h 594"/>
                <a:gd name="T44" fmla="*/ 191 w 661"/>
                <a:gd name="T45" fmla="*/ 565 h 594"/>
                <a:gd name="T46" fmla="*/ 125 w 661"/>
                <a:gd name="T47" fmla="*/ 594 h 594"/>
                <a:gd name="T48" fmla="*/ 302 w 661"/>
                <a:gd name="T49" fmla="*/ 594 h 594"/>
                <a:gd name="T50" fmla="*/ 257 w 661"/>
                <a:gd name="T51" fmla="*/ 565 h 594"/>
                <a:gd name="T52" fmla="*/ 633 w 661"/>
                <a:gd name="T53" fmla="*/ 260 h 594"/>
                <a:gd name="T54" fmla="*/ 661 w 661"/>
                <a:gd name="T55" fmla="*/ 215 h 594"/>
                <a:gd name="T56" fmla="*/ 633 w 661"/>
                <a:gd name="T57" fmla="*/ 260 h 594"/>
                <a:gd name="T58" fmla="*/ 661 w 661"/>
                <a:gd name="T59" fmla="*/ 163 h 594"/>
                <a:gd name="T60" fmla="*/ 633 w 661"/>
                <a:gd name="T61" fmla="*/ 111 h 594"/>
                <a:gd name="T62" fmla="*/ 602 w 661"/>
                <a:gd name="T63" fmla="*/ 0 h 594"/>
                <a:gd name="T64" fmla="*/ 633 w 661"/>
                <a:gd name="T65" fmla="*/ 29 h 594"/>
                <a:gd name="T66" fmla="*/ 661 w 661"/>
                <a:gd name="T67" fmla="*/ 62 h 594"/>
                <a:gd name="T68" fmla="*/ 602 w 661"/>
                <a:gd name="T69" fmla="*/ 0 h 594"/>
                <a:gd name="T70" fmla="*/ 454 w 661"/>
                <a:gd name="T71" fmla="*/ 0 h 594"/>
                <a:gd name="T72" fmla="*/ 527 w 661"/>
                <a:gd name="T73" fmla="*/ 29 h 594"/>
                <a:gd name="T74" fmla="*/ 380 w 661"/>
                <a:gd name="T75" fmla="*/ 0 h 594"/>
                <a:gd name="T76" fmla="*/ 333 w 661"/>
                <a:gd name="T77" fmla="*/ 29 h 594"/>
                <a:gd name="T78" fmla="*/ 380 w 661"/>
                <a:gd name="T79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61" h="594">
                  <a:moveTo>
                    <a:pt x="302" y="527"/>
                  </a:moveTo>
                  <a:lnTo>
                    <a:pt x="463" y="527"/>
                  </a:lnTo>
                  <a:lnTo>
                    <a:pt x="463" y="558"/>
                  </a:lnTo>
                  <a:lnTo>
                    <a:pt x="361" y="558"/>
                  </a:lnTo>
                  <a:lnTo>
                    <a:pt x="361" y="594"/>
                  </a:lnTo>
                  <a:lnTo>
                    <a:pt x="600" y="594"/>
                  </a:lnTo>
                  <a:lnTo>
                    <a:pt x="600" y="558"/>
                  </a:lnTo>
                  <a:lnTo>
                    <a:pt x="501" y="558"/>
                  </a:lnTo>
                  <a:lnTo>
                    <a:pt x="501" y="527"/>
                  </a:lnTo>
                  <a:lnTo>
                    <a:pt x="661" y="527"/>
                  </a:lnTo>
                  <a:lnTo>
                    <a:pt x="661" y="289"/>
                  </a:lnTo>
                  <a:lnTo>
                    <a:pt x="302" y="289"/>
                  </a:lnTo>
                  <a:lnTo>
                    <a:pt x="302" y="527"/>
                  </a:lnTo>
                  <a:close/>
                  <a:moveTo>
                    <a:pt x="172" y="206"/>
                  </a:moveTo>
                  <a:lnTo>
                    <a:pt x="305" y="206"/>
                  </a:lnTo>
                  <a:lnTo>
                    <a:pt x="305" y="0"/>
                  </a:lnTo>
                  <a:lnTo>
                    <a:pt x="0" y="0"/>
                  </a:lnTo>
                  <a:lnTo>
                    <a:pt x="0" y="206"/>
                  </a:lnTo>
                  <a:lnTo>
                    <a:pt x="134" y="206"/>
                  </a:lnTo>
                  <a:lnTo>
                    <a:pt x="134" y="237"/>
                  </a:lnTo>
                  <a:lnTo>
                    <a:pt x="59" y="237"/>
                  </a:lnTo>
                  <a:lnTo>
                    <a:pt x="59" y="274"/>
                  </a:lnTo>
                  <a:lnTo>
                    <a:pt x="246" y="274"/>
                  </a:lnTo>
                  <a:lnTo>
                    <a:pt x="246" y="237"/>
                  </a:lnTo>
                  <a:lnTo>
                    <a:pt x="172" y="237"/>
                  </a:lnTo>
                  <a:lnTo>
                    <a:pt x="172" y="206"/>
                  </a:lnTo>
                  <a:close/>
                  <a:moveTo>
                    <a:pt x="28" y="274"/>
                  </a:moveTo>
                  <a:lnTo>
                    <a:pt x="0" y="274"/>
                  </a:lnTo>
                  <a:lnTo>
                    <a:pt x="0" y="319"/>
                  </a:lnTo>
                  <a:lnTo>
                    <a:pt x="28" y="319"/>
                  </a:lnTo>
                  <a:lnTo>
                    <a:pt x="28" y="274"/>
                  </a:lnTo>
                  <a:close/>
                  <a:moveTo>
                    <a:pt x="28" y="390"/>
                  </a:moveTo>
                  <a:lnTo>
                    <a:pt x="0" y="390"/>
                  </a:lnTo>
                  <a:lnTo>
                    <a:pt x="0" y="463"/>
                  </a:lnTo>
                  <a:lnTo>
                    <a:pt x="28" y="463"/>
                  </a:lnTo>
                  <a:lnTo>
                    <a:pt x="28" y="390"/>
                  </a:lnTo>
                  <a:close/>
                  <a:moveTo>
                    <a:pt x="28" y="534"/>
                  </a:moveTo>
                  <a:lnTo>
                    <a:pt x="0" y="534"/>
                  </a:lnTo>
                  <a:lnTo>
                    <a:pt x="0" y="594"/>
                  </a:lnTo>
                  <a:lnTo>
                    <a:pt x="59" y="594"/>
                  </a:lnTo>
                  <a:lnTo>
                    <a:pt x="59" y="565"/>
                  </a:lnTo>
                  <a:lnTo>
                    <a:pt x="28" y="565"/>
                  </a:lnTo>
                  <a:lnTo>
                    <a:pt x="28" y="534"/>
                  </a:lnTo>
                  <a:close/>
                  <a:moveTo>
                    <a:pt x="125" y="594"/>
                  </a:moveTo>
                  <a:lnTo>
                    <a:pt x="191" y="594"/>
                  </a:lnTo>
                  <a:lnTo>
                    <a:pt x="191" y="565"/>
                  </a:lnTo>
                  <a:lnTo>
                    <a:pt x="125" y="565"/>
                  </a:lnTo>
                  <a:lnTo>
                    <a:pt x="125" y="594"/>
                  </a:lnTo>
                  <a:close/>
                  <a:moveTo>
                    <a:pt x="257" y="594"/>
                  </a:moveTo>
                  <a:lnTo>
                    <a:pt x="302" y="594"/>
                  </a:lnTo>
                  <a:lnTo>
                    <a:pt x="302" y="565"/>
                  </a:lnTo>
                  <a:lnTo>
                    <a:pt x="257" y="565"/>
                  </a:lnTo>
                  <a:lnTo>
                    <a:pt x="257" y="594"/>
                  </a:lnTo>
                  <a:close/>
                  <a:moveTo>
                    <a:pt x="633" y="260"/>
                  </a:moveTo>
                  <a:lnTo>
                    <a:pt x="661" y="260"/>
                  </a:lnTo>
                  <a:lnTo>
                    <a:pt x="661" y="215"/>
                  </a:lnTo>
                  <a:lnTo>
                    <a:pt x="633" y="215"/>
                  </a:lnTo>
                  <a:lnTo>
                    <a:pt x="633" y="260"/>
                  </a:lnTo>
                  <a:close/>
                  <a:moveTo>
                    <a:pt x="633" y="163"/>
                  </a:moveTo>
                  <a:lnTo>
                    <a:pt x="661" y="163"/>
                  </a:lnTo>
                  <a:lnTo>
                    <a:pt x="661" y="111"/>
                  </a:lnTo>
                  <a:lnTo>
                    <a:pt x="633" y="111"/>
                  </a:lnTo>
                  <a:lnTo>
                    <a:pt x="633" y="163"/>
                  </a:lnTo>
                  <a:close/>
                  <a:moveTo>
                    <a:pt x="602" y="0"/>
                  </a:moveTo>
                  <a:lnTo>
                    <a:pt x="602" y="29"/>
                  </a:lnTo>
                  <a:lnTo>
                    <a:pt x="633" y="29"/>
                  </a:lnTo>
                  <a:lnTo>
                    <a:pt x="633" y="62"/>
                  </a:lnTo>
                  <a:lnTo>
                    <a:pt x="661" y="62"/>
                  </a:lnTo>
                  <a:lnTo>
                    <a:pt x="661" y="0"/>
                  </a:lnTo>
                  <a:lnTo>
                    <a:pt x="602" y="0"/>
                  </a:lnTo>
                  <a:close/>
                  <a:moveTo>
                    <a:pt x="527" y="0"/>
                  </a:moveTo>
                  <a:lnTo>
                    <a:pt x="454" y="0"/>
                  </a:lnTo>
                  <a:lnTo>
                    <a:pt x="454" y="29"/>
                  </a:lnTo>
                  <a:lnTo>
                    <a:pt x="527" y="29"/>
                  </a:lnTo>
                  <a:lnTo>
                    <a:pt x="527" y="0"/>
                  </a:lnTo>
                  <a:close/>
                  <a:moveTo>
                    <a:pt x="380" y="0"/>
                  </a:moveTo>
                  <a:lnTo>
                    <a:pt x="333" y="0"/>
                  </a:lnTo>
                  <a:lnTo>
                    <a:pt x="333" y="29"/>
                  </a:lnTo>
                  <a:lnTo>
                    <a:pt x="380" y="29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>
                <a:defRPr/>
              </a:pPr>
              <a:endParaRPr lang="zh-CN" altLang="en-US" sz="1000" b="1" kern="0" dirty="0">
                <a:solidFill>
                  <a:srgbClr val="00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pic>
          <p:nvPicPr>
            <p:cNvPr id="61" name="图形 60">
              <a:extLst>
                <a:ext uri="{FF2B5EF4-FFF2-40B4-BE49-F238E27FC236}">
                  <a16:creationId xmlns:a16="http://schemas.microsoft.com/office/drawing/2014/main" id="{ADBECFC8-0616-DF4F-97E1-3FDB2EDA2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984432" y="166267"/>
              <a:ext cx="458177" cy="458177"/>
            </a:xfrm>
            <a:prstGeom prst="rect">
              <a:avLst/>
            </a:prstGeom>
          </p:spPr>
        </p:pic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BF11941-F5F0-0547-B11A-D744409E65E8}"/>
                </a:ext>
              </a:extLst>
            </p:cNvPr>
            <p:cNvSpPr txBox="1"/>
            <p:nvPr/>
          </p:nvSpPr>
          <p:spPr>
            <a:xfrm>
              <a:off x="1009456" y="2908280"/>
              <a:ext cx="26165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4.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EnOS issues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F615F9FC-E748-3846-8493-34200B758059}"/>
                </a:ext>
              </a:extLst>
            </p:cNvPr>
            <p:cNvSpPr txBox="1"/>
            <p:nvPr/>
          </p:nvSpPr>
          <p:spPr>
            <a:xfrm>
              <a:off x="1009456" y="4120306"/>
              <a:ext cx="3673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6.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device executes the command.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Noto Sans S Chinese Regular" panose="020B0500000000000000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C75F4A6A-5FDB-8843-9D27-E7E1F29E597B}"/>
                </a:ext>
              </a:extLst>
            </p:cNvPr>
            <p:cNvSpPr txBox="1"/>
            <p:nvPr/>
          </p:nvSpPr>
          <p:spPr>
            <a:xfrm>
              <a:off x="6383338" y="5919663"/>
              <a:ext cx="26165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9. EnOS logs the result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  <a:p>
              <a:endParaRPr kumimoji="1" lang="en-US" altLang="zh-CN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5" name="直线箭头连接符 74">
              <a:extLst>
                <a:ext uri="{FF2B5EF4-FFF2-40B4-BE49-F238E27FC236}">
                  <a16:creationId xmlns:a16="http://schemas.microsoft.com/office/drawing/2014/main" id="{F8EAE8E3-4C3C-4427-9309-3FDE183E45E7}"/>
                </a:ext>
              </a:extLst>
            </p:cNvPr>
            <p:cNvCxnSpPr>
              <a:cxnSpLocks/>
            </p:cNvCxnSpPr>
            <p:nvPr/>
          </p:nvCxnSpPr>
          <p:spPr>
            <a:xfrm>
              <a:off x="590156" y="4941168"/>
              <a:ext cx="5401651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77">
              <a:extLst>
                <a:ext uri="{FF2B5EF4-FFF2-40B4-BE49-F238E27FC236}">
                  <a16:creationId xmlns:a16="http://schemas.microsoft.com/office/drawing/2014/main" id="{71DE9A50-9355-4532-BEB5-0B31D9C326E4}"/>
                </a:ext>
              </a:extLst>
            </p:cNvPr>
            <p:cNvSpPr txBox="1"/>
            <p:nvPr/>
          </p:nvSpPr>
          <p:spPr>
            <a:xfrm>
              <a:off x="1009456" y="4679457"/>
              <a:ext cx="3922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7.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The device returns the result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1" name="文本框 77">
              <a:extLst>
                <a:ext uri="{FF2B5EF4-FFF2-40B4-BE49-F238E27FC236}">
                  <a16:creationId xmlns:a16="http://schemas.microsoft.com/office/drawing/2014/main" id="{1E78C3E4-3E4A-476B-BF4E-C1CD73019666}"/>
                </a:ext>
              </a:extLst>
            </p:cNvPr>
            <p:cNvSpPr txBox="1"/>
            <p:nvPr/>
          </p:nvSpPr>
          <p:spPr>
            <a:xfrm>
              <a:off x="6420090" y="5181293"/>
              <a:ext cx="43175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8.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Hiragino Sans GB W3" panose="020B0300000000000000" pitchFamily="34" charset="-128"/>
                  <a:cs typeface="Arial" panose="020B0604020202020204" pitchFamily="34" charset="0"/>
                </a:rPr>
                <a:t>EnOS is acknowledged that the device has executed the command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Hiragino Sans GB W3" panose="020B0300000000000000" pitchFamily="34" charset="-128"/>
                  <a:cs typeface="Segoe UI" panose="020B0502040204020203" pitchFamily="34" charset="0"/>
                </a:rPr>
                <a:t>.</a:t>
              </a:r>
              <a:endParaRPr kumimoji="1" lang="zh-CN" altLang="en-US" sz="1200" dirty="0">
                <a:solidFill>
                  <a:srgbClr val="5E6280"/>
                </a:solidFill>
                <a:latin typeface="Segoe UI" panose="020B0502040204020203" pitchFamily="34" charset="0"/>
                <a:ea typeface="Hiragino Sans GB W3" panose="020B0300000000000000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8" name="直线箭头连接符 38">
              <a:extLst>
                <a:ext uri="{FF2B5EF4-FFF2-40B4-BE49-F238E27FC236}">
                  <a16:creationId xmlns:a16="http://schemas.microsoft.com/office/drawing/2014/main" id="{92721E23-FD37-4185-B673-654B946A16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71550" y="1350455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箭头连接符 74">
              <a:extLst>
                <a:ext uri="{FF2B5EF4-FFF2-40B4-BE49-F238E27FC236}">
                  <a16:creationId xmlns:a16="http://schemas.microsoft.com/office/drawing/2014/main" id="{011B04D4-281E-4547-BADD-5BE67ACC461B}"/>
                </a:ext>
              </a:extLst>
            </p:cNvPr>
            <p:cNvCxnSpPr>
              <a:cxnSpLocks/>
            </p:cNvCxnSpPr>
            <p:nvPr/>
          </p:nvCxnSpPr>
          <p:spPr>
            <a:xfrm>
              <a:off x="602457" y="2510391"/>
              <a:ext cx="5377193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箭头连接符 29">
              <a:extLst>
                <a:ext uri="{FF2B5EF4-FFF2-40B4-BE49-F238E27FC236}">
                  <a16:creationId xmlns:a16="http://schemas.microsoft.com/office/drawing/2014/main" id="{9572976B-CFAE-424F-B497-715CF7087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57" y="3199187"/>
              <a:ext cx="5347446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文本框 78">
              <a:extLst>
                <a:ext uri="{FF2B5EF4-FFF2-40B4-BE49-F238E27FC236}">
                  <a16:creationId xmlns:a16="http://schemas.microsoft.com/office/drawing/2014/main" id="{9AD67F76-1E10-427A-BEDE-073F0AEAE508}"/>
                </a:ext>
              </a:extLst>
            </p:cNvPr>
            <p:cNvSpPr txBox="1"/>
            <p:nvPr/>
          </p:nvSpPr>
          <p:spPr>
            <a:xfrm>
              <a:off x="6374607" y="3463441"/>
              <a:ext cx="406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5.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Noto Sans S Chinese Regular" panose="020B0500000000000000" pitchFamily="34" charset="-122"/>
                  <a:cs typeface="Arial" panose="020B0604020202020204" pitchFamily="34" charset="0"/>
                </a:rPr>
                <a:t>The command times out or fails to be sent. EnOS re-sends the command.</a:t>
              </a:r>
            </a:p>
          </p:txBody>
        </p:sp>
        <p:cxnSp>
          <p:nvCxnSpPr>
            <p:cNvPr id="123" name="直线箭头连接符 38">
              <a:extLst>
                <a:ext uri="{FF2B5EF4-FFF2-40B4-BE49-F238E27FC236}">
                  <a16:creationId xmlns:a16="http://schemas.microsoft.com/office/drawing/2014/main" id="{4A9FDFA7-87F5-460B-9274-6AA4949523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7945" y="6959319"/>
              <a:ext cx="5344429" cy="0"/>
            </a:xfrm>
            <a:prstGeom prst="straightConnector1">
              <a:avLst/>
            </a:prstGeom>
            <a:ln w="25400">
              <a:solidFill>
                <a:srgbClr val="737794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77">
              <a:extLst>
                <a:ext uri="{FF2B5EF4-FFF2-40B4-BE49-F238E27FC236}">
                  <a16:creationId xmlns:a16="http://schemas.microsoft.com/office/drawing/2014/main" id="{9AC16445-6DF7-4FDC-8D7B-5032350FB080}"/>
                </a:ext>
              </a:extLst>
            </p:cNvPr>
            <p:cNvSpPr txBox="1"/>
            <p:nvPr/>
          </p:nvSpPr>
          <p:spPr>
            <a:xfrm>
              <a:off x="6424664" y="6506020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10.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Application calls an API to query execution status. 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5" name="文本框 77">
              <a:extLst>
                <a:ext uri="{FF2B5EF4-FFF2-40B4-BE49-F238E27FC236}">
                  <a16:creationId xmlns:a16="http://schemas.microsoft.com/office/drawing/2014/main" id="{6CFE3F5C-E4A3-4538-BEF1-63DD1B11ED21}"/>
                </a:ext>
              </a:extLst>
            </p:cNvPr>
            <p:cNvSpPr txBox="1"/>
            <p:nvPr/>
          </p:nvSpPr>
          <p:spPr>
            <a:xfrm>
              <a:off x="6420089" y="7064645"/>
              <a:ext cx="43175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ea typeface="Segoe UI" panose="020B0502040204020203" pitchFamily="34" charset="0"/>
                  <a:cs typeface="Arial" panose="020B0604020202020204" pitchFamily="34" charset="0"/>
                </a:rPr>
                <a:t>The status is returned in the response.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CDF2FC83-699C-CF46-BE40-DC77DB36F1C8}"/>
              </a:ext>
            </a:extLst>
          </p:cNvPr>
          <p:cNvSpPr txBox="1"/>
          <p:nvPr/>
        </p:nvSpPr>
        <p:spPr>
          <a:xfrm>
            <a:off x="548640" y="-914400"/>
            <a:ext cx="2949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coap_downstream_flow.png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705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A94938F-B880-B24D-A294-68673C7F43B0}"/>
              </a:ext>
            </a:extLst>
          </p:cNvPr>
          <p:cNvSpPr/>
          <p:nvPr/>
        </p:nvSpPr>
        <p:spPr>
          <a:xfrm>
            <a:off x="427631" y="294135"/>
            <a:ext cx="1846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cloud2cloud.png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12183" y="952611"/>
            <a:ext cx="1363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Device</a:t>
            </a:r>
            <a:endParaRPr lang="zh-CN" altLang="en-US" sz="16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2836190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</a:t>
            </a:r>
            <a:r>
              <a:rPr lang="en-US" altLang="zh-CN" sz="1600" b="1" baseline="30000" dirty="0"/>
              <a:t>rd</a:t>
            </a:r>
            <a:r>
              <a:rPr lang="en-US" altLang="zh-CN" sz="1600" b="1" dirty="0"/>
              <a:t>-party Cloud</a:t>
            </a:r>
            <a:endParaRPr lang="zh-CN" altLang="en-US" sz="1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5935851" y="960360"/>
            <a:ext cx="2425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Data Forwarding App</a:t>
            </a:r>
            <a:endParaRPr lang="zh-CN" altLang="en-US" sz="16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9787179" y="960360"/>
            <a:ext cx="17513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EnOS Cloud</a:t>
            </a:r>
            <a:endParaRPr lang="zh-CN" altLang="en-US" sz="1600" b="1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1030637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711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7140844" y="1350630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0434233" y="1353213"/>
            <a:ext cx="0" cy="48600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8" idx="3"/>
            <a:endCxn id="19" idx="1"/>
          </p:cNvCxnSpPr>
          <p:nvPr/>
        </p:nvCxnSpPr>
        <p:spPr>
          <a:xfrm>
            <a:off x="1092631" y="2743840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68644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634352" y="258885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1092630" y="5077974"/>
            <a:ext cx="25417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968643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634351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3655663" y="1785195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3634352" y="3172666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634351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7071100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7071100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071100" y="3168540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7063350" y="3758592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7071099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0372239" y="4344537"/>
            <a:ext cx="123987" cy="30996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10372239" y="5007683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372238" y="5637711"/>
            <a:ext cx="123987" cy="30996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H="1">
            <a:off x="3758339" y="3367068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3758339" y="3911512"/>
            <a:ext cx="3312761" cy="4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endCxn id="31" idx="1"/>
          </p:cNvCxnSpPr>
          <p:nvPr/>
        </p:nvCxnSpPr>
        <p:spPr>
          <a:xfrm flipV="1">
            <a:off x="3758338" y="5162666"/>
            <a:ext cx="3312762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30" idx="3"/>
          </p:cNvCxnSpPr>
          <p:nvPr/>
        </p:nvCxnSpPr>
        <p:spPr>
          <a:xfrm flipV="1">
            <a:off x="7195087" y="4496445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7183463" y="5241224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 flipH="1" flipV="1">
            <a:off x="7166029" y="5874123"/>
            <a:ext cx="3181025" cy="30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9" name="文本框 48"/>
          <p:cNvSpPr txBox="1"/>
          <p:nvPr/>
        </p:nvSpPr>
        <p:spPr>
          <a:xfrm>
            <a:off x="1534332" y="2477258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Ingest telemetry</a:t>
            </a:r>
            <a:endParaRPr lang="zh-CN" altLang="en-US" sz="1200" dirty="0"/>
          </a:p>
        </p:txBody>
      </p:sp>
      <p:sp>
        <p:nvSpPr>
          <p:cNvPr id="50" name="文本框 49"/>
          <p:cNvSpPr txBox="1"/>
          <p:nvPr/>
        </p:nvSpPr>
        <p:spPr>
          <a:xfrm>
            <a:off x="1619720" y="4741101"/>
            <a:ext cx="16505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New device login</a:t>
            </a:r>
            <a:endParaRPr lang="zh-CN" altLang="en-US" sz="12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362372" y="4826187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Listen on master data update</a:t>
            </a:r>
            <a:endParaRPr lang="zh-CN" altLang="en-US" sz="1200" dirty="0"/>
          </a:p>
        </p:txBody>
      </p:sp>
      <p:sp>
        <p:nvSpPr>
          <p:cNvPr id="52" name="文本框 51"/>
          <p:cNvSpPr txBox="1"/>
          <p:nvPr/>
        </p:nvSpPr>
        <p:spPr>
          <a:xfrm>
            <a:off x="7675134" y="4826187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create device</a:t>
            </a:r>
            <a:endParaRPr lang="zh-CN" altLang="en-US" sz="1200" dirty="0"/>
          </a:p>
        </p:txBody>
      </p:sp>
      <p:sp>
        <p:nvSpPr>
          <p:cNvPr id="53" name="文本框 52"/>
          <p:cNvSpPr txBox="1"/>
          <p:nvPr/>
        </p:nvSpPr>
        <p:spPr>
          <a:xfrm>
            <a:off x="7675134" y="5434073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Return device creation result</a:t>
            </a:r>
            <a:endParaRPr lang="zh-CN" altLang="en-US" sz="1200" dirty="0"/>
          </a:p>
        </p:txBody>
      </p:sp>
      <p:sp>
        <p:nvSpPr>
          <p:cNvPr id="54" name="文本框 53"/>
          <p:cNvSpPr txBox="1"/>
          <p:nvPr/>
        </p:nvSpPr>
        <p:spPr>
          <a:xfrm>
            <a:off x="7675134" y="4131149"/>
            <a:ext cx="2573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Call REST API to report telemetry</a:t>
            </a:r>
            <a:endParaRPr lang="zh-CN" altLang="en-US" sz="1200" dirty="0"/>
          </a:p>
        </p:txBody>
      </p:sp>
      <p:sp>
        <p:nvSpPr>
          <p:cNvPr id="55" name="矩形 54"/>
          <p:cNvSpPr/>
          <p:nvPr/>
        </p:nvSpPr>
        <p:spPr>
          <a:xfrm>
            <a:off x="7078850" y="1795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10376112" y="1782399"/>
            <a:ext cx="123987" cy="309966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/>
          <p:cNvCxnSpPr>
            <a:stCxn id="56" idx="1"/>
            <a:endCxn id="55" idx="3"/>
          </p:cNvCxnSpPr>
          <p:nvPr/>
        </p:nvCxnSpPr>
        <p:spPr>
          <a:xfrm flipH="1">
            <a:off x="7202837" y="1937382"/>
            <a:ext cx="3173275" cy="13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69520" y="1515375"/>
            <a:ext cx="2360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0. Register Data Forwarding App to retrieve service account</a:t>
            </a:r>
            <a:endParaRPr lang="zh-CN" altLang="en-US" sz="12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328810" y="2898697"/>
            <a:ext cx="2189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Retrieve master data, obtain data forwarding list</a:t>
            </a:r>
            <a:endParaRPr lang="zh-CN" altLang="en-US" sz="1200" dirty="0"/>
          </a:p>
        </p:txBody>
      </p:sp>
      <p:sp>
        <p:nvSpPr>
          <p:cNvPr id="62" name="文本框 61"/>
          <p:cNvSpPr txBox="1"/>
          <p:nvPr/>
        </p:nvSpPr>
        <p:spPr>
          <a:xfrm>
            <a:off x="4319750" y="3492021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Extract data, transform format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368183" y="1849648"/>
            <a:ext cx="2189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Master data mapping</a:t>
            </a:r>
            <a:endParaRPr lang="zh-CN" altLang="en-US" sz="1200" dirty="0"/>
          </a:p>
        </p:txBody>
      </p:sp>
      <p:cxnSp>
        <p:nvCxnSpPr>
          <p:cNvPr id="65" name="肘形连接符 64"/>
          <p:cNvCxnSpPr/>
          <p:nvPr/>
        </p:nvCxnSpPr>
        <p:spPr>
          <a:xfrm rot="16200000" flipH="1">
            <a:off x="3585922" y="1940178"/>
            <a:ext cx="309966" cy="12700"/>
          </a:xfrm>
          <a:prstGeom prst="bentConnector5">
            <a:avLst>
              <a:gd name="adj1" fmla="val -73750"/>
              <a:gd name="adj2" fmla="val 3453850"/>
              <a:gd name="adj3" fmla="val 17375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8" name="肘形连接符 67"/>
          <p:cNvCxnSpPr/>
          <p:nvPr/>
        </p:nvCxnSpPr>
        <p:spPr>
          <a:xfrm rot="10800000" flipH="1">
            <a:off x="7071098" y="3288691"/>
            <a:ext cx="1" cy="2469171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04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E1634B2-8282-6446-B083-CF7A78B7736D}"/>
              </a:ext>
            </a:extLst>
          </p:cNvPr>
          <p:cNvGrpSpPr/>
          <p:nvPr/>
        </p:nvGrpSpPr>
        <p:grpSpPr>
          <a:xfrm>
            <a:off x="205007" y="3285517"/>
            <a:ext cx="5044280" cy="1300163"/>
            <a:chOff x="3969708" y="4812654"/>
            <a:chExt cx="5044280" cy="1300163"/>
          </a:xfrm>
        </p:grpSpPr>
        <p:sp>
          <p:nvSpPr>
            <p:cNvPr id="5" name="矩形 4"/>
            <p:cNvSpPr/>
            <p:nvPr/>
          </p:nvSpPr>
          <p:spPr>
            <a:xfrm>
              <a:off x="4582361" y="4812654"/>
              <a:ext cx="4431627" cy="1300163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763A0DD-0818-154F-8E7D-5EA15AC1EE61}"/>
                </a:ext>
              </a:extLst>
            </p:cNvPr>
            <p:cNvGrpSpPr/>
            <p:nvPr/>
          </p:nvGrpSpPr>
          <p:grpSpPr>
            <a:xfrm>
              <a:off x="3969708" y="4908182"/>
              <a:ext cx="4872159" cy="1066647"/>
              <a:chOff x="3969708" y="4908182"/>
              <a:chExt cx="4872159" cy="106664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6174867" y="5318736"/>
                <a:ext cx="1285875" cy="636209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7632192" y="5318736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7632192" y="5686829"/>
                <a:ext cx="1209675" cy="288000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直接连接符 9"/>
              <p:cNvCxnSpPr>
                <a:stCxn id="8" idx="1"/>
              </p:cNvCxnSpPr>
              <p:nvPr/>
            </p:nvCxnSpPr>
            <p:spPr>
              <a:xfrm flipH="1">
                <a:off x="7460742" y="5462736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/>
              <p:cNvCxnSpPr>
                <a:stCxn id="9" idx="1"/>
              </p:cNvCxnSpPr>
              <p:nvPr/>
            </p:nvCxnSpPr>
            <p:spPr>
              <a:xfrm flipH="1">
                <a:off x="7460742" y="5830829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2" name="文本框 11"/>
              <p:cNvSpPr txBox="1"/>
              <p:nvPr/>
            </p:nvSpPr>
            <p:spPr>
              <a:xfrm>
                <a:off x="6145184" y="4908182"/>
                <a:ext cx="1415772" cy="338554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Smart Device</a:t>
                </a:r>
                <a:endParaRPr lang="zh-CN" altLang="en-US" sz="16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978558E-0B55-6F4C-848B-A80D1BB89AE4}"/>
                  </a:ext>
                </a:extLst>
              </p:cNvPr>
              <p:cNvSpPr/>
              <p:nvPr/>
            </p:nvSpPr>
            <p:spPr>
              <a:xfrm>
                <a:off x="4713091" y="5318736"/>
                <a:ext cx="1285875" cy="636209"/>
              </a:xfrm>
              <a:prstGeom prst="rect">
                <a:avLst/>
              </a:prstGeom>
              <a:solidFill>
                <a:srgbClr val="00214E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Modem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" name="直接连接符 10">
                <a:extLst>
                  <a:ext uri="{FF2B5EF4-FFF2-40B4-BE49-F238E27FC236}">
                    <a16:creationId xmlns:a16="http://schemas.microsoft.com/office/drawing/2014/main" id="{C883AB81-610B-5A4C-A91F-DD87ED267EC2}"/>
                  </a:ext>
                </a:extLst>
              </p:cNvPr>
              <p:cNvCxnSpPr/>
              <p:nvPr/>
            </p:nvCxnSpPr>
            <p:spPr>
              <a:xfrm flipH="1">
                <a:off x="6008102" y="5632275"/>
                <a:ext cx="171450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0">
                <a:extLst>
                  <a:ext uri="{FF2B5EF4-FFF2-40B4-BE49-F238E27FC236}">
                    <a16:creationId xmlns:a16="http://schemas.microsoft.com/office/drawing/2014/main" id="{52D8B01E-C2ED-AF42-B9DA-E13382B8F89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65296" y="5606736"/>
                <a:ext cx="447795" cy="799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E62F289F-E33E-DD49-BC8C-61543DE1B5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9708" y="4979727"/>
                <a:ext cx="678018" cy="678018"/>
              </a:xfrm>
              <a:prstGeom prst="rect">
                <a:avLst/>
              </a:prstGeom>
            </p:spPr>
          </p:pic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FD5FBADE-D594-984B-A06F-EBB52BC1EAD2}"/>
              </a:ext>
            </a:extLst>
          </p:cNvPr>
          <p:cNvSpPr txBox="1"/>
          <p:nvPr/>
        </p:nvSpPr>
        <p:spPr>
          <a:xfrm>
            <a:off x="126219" y="4087589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062E096-54B8-0247-8B6B-C2F37B37A41E}"/>
              </a:ext>
            </a:extLst>
          </p:cNvPr>
          <p:cNvSpPr/>
          <p:nvPr/>
        </p:nvSpPr>
        <p:spPr>
          <a:xfrm>
            <a:off x="205007" y="1295416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DBCEEE6-7E3D-F649-9595-6F9ECA39FCA2}"/>
              </a:ext>
            </a:extLst>
          </p:cNvPr>
          <p:cNvSpPr/>
          <p:nvPr/>
        </p:nvSpPr>
        <p:spPr>
          <a:xfrm>
            <a:off x="205008" y="2236244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3827072-D6D5-6E48-A9D9-5A1800F201C5}"/>
              </a:ext>
            </a:extLst>
          </p:cNvPr>
          <p:cNvSpPr txBox="1"/>
          <p:nvPr/>
        </p:nvSpPr>
        <p:spPr>
          <a:xfrm>
            <a:off x="2727147" y="2888114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20" name="直线箭头连接符 100">
            <a:extLst>
              <a:ext uri="{FF2B5EF4-FFF2-40B4-BE49-F238E27FC236}">
                <a16:creationId xmlns:a16="http://schemas.microsoft.com/office/drawing/2014/main" id="{EC3AACBD-277E-B849-AF79-AD15747ED8E9}"/>
              </a:ext>
            </a:extLst>
          </p:cNvPr>
          <p:cNvCxnSpPr>
            <a:cxnSpLocks/>
          </p:cNvCxnSpPr>
          <p:nvPr/>
        </p:nvCxnSpPr>
        <p:spPr>
          <a:xfrm>
            <a:off x="2727147" y="2667629"/>
            <a:ext cx="0" cy="636211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00">
            <a:extLst>
              <a:ext uri="{FF2B5EF4-FFF2-40B4-BE49-F238E27FC236}">
                <a16:creationId xmlns:a16="http://schemas.microsoft.com/office/drawing/2014/main" id="{4A603D5A-199C-7E44-B471-50129EC888FD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2727147" y="1955828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44182" y="-13008"/>
            <a:ext cx="220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smart_device.png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B32BB81-9C84-0D49-B2B4-28F0B2C4C058}"/>
              </a:ext>
            </a:extLst>
          </p:cNvPr>
          <p:cNvGrpSpPr/>
          <p:nvPr/>
        </p:nvGrpSpPr>
        <p:grpSpPr>
          <a:xfrm>
            <a:off x="6436319" y="3195361"/>
            <a:ext cx="5063904" cy="2895013"/>
            <a:chOff x="6226407" y="3911340"/>
            <a:chExt cx="5063904" cy="2895013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A1CD2CE-7DEE-084C-B7BF-5A80B23ACCEF}"/>
                </a:ext>
              </a:extLst>
            </p:cNvPr>
            <p:cNvSpPr/>
            <p:nvPr/>
          </p:nvSpPr>
          <p:spPr>
            <a:xfrm>
              <a:off x="6831814" y="5317132"/>
              <a:ext cx="4458497" cy="953485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8517027" y="5302411"/>
              <a:ext cx="1111202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Sub-Device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83C3C6B-4E22-FA4D-953A-13C81D703B91}"/>
                </a:ext>
              </a:extLst>
            </p:cNvPr>
            <p:cNvSpPr/>
            <p:nvPr/>
          </p:nvSpPr>
          <p:spPr>
            <a:xfrm>
              <a:off x="6831814" y="3911340"/>
              <a:ext cx="4458497" cy="1124967"/>
            </a:xfrm>
            <a:prstGeom prst="rect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0093ACD-20D5-C847-85F4-E0466CCFB57D}"/>
                </a:ext>
              </a:extLst>
            </p:cNvPr>
            <p:cNvSpPr txBox="1"/>
            <p:nvPr/>
          </p:nvSpPr>
          <p:spPr>
            <a:xfrm>
              <a:off x="8326088" y="3992090"/>
              <a:ext cx="1499128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Gateway-Device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3E6D0C3-13AD-514F-A50D-0BF3F169BF85}"/>
                </a:ext>
              </a:extLst>
            </p:cNvPr>
            <p:cNvSpPr/>
            <p:nvPr/>
          </p:nvSpPr>
          <p:spPr>
            <a:xfrm>
              <a:off x="9489983" y="4338518"/>
              <a:ext cx="1033415" cy="511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MCU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6BCA33B-9517-304A-BF79-623EF7FD4998}"/>
                </a:ext>
              </a:extLst>
            </p:cNvPr>
            <p:cNvSpPr/>
            <p:nvPr/>
          </p:nvSpPr>
          <p:spPr>
            <a:xfrm>
              <a:off x="7592723" y="4338518"/>
              <a:ext cx="1033415" cy="511300"/>
            </a:xfrm>
            <a:prstGeom prst="rect">
              <a:avLst/>
            </a:prstGeom>
            <a:solidFill>
              <a:srgbClr val="0021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Modem</a:t>
              </a:r>
              <a:endParaRPr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10">
              <a:extLst>
                <a:ext uri="{FF2B5EF4-FFF2-40B4-BE49-F238E27FC236}">
                  <a16:creationId xmlns:a16="http://schemas.microsoft.com/office/drawing/2014/main" id="{DC272489-AE46-FF48-9262-234C144381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13105" y="4594168"/>
              <a:ext cx="1070909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662A79D-D414-184E-A7AB-C5DDDEE20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26407" y="3956676"/>
              <a:ext cx="678018" cy="678018"/>
            </a:xfrm>
            <a:prstGeom prst="rect">
              <a:avLst/>
            </a:prstGeom>
          </p:spPr>
        </p:pic>
        <p:cxnSp>
          <p:nvCxnSpPr>
            <p:cNvPr id="37" name="直接连接符 10">
              <a:extLst>
                <a:ext uri="{FF2B5EF4-FFF2-40B4-BE49-F238E27FC236}">
                  <a16:creationId xmlns:a16="http://schemas.microsoft.com/office/drawing/2014/main" id="{E13AB5D8-9B2B-DE4A-84D0-98E1AD1AB784}"/>
                </a:ext>
              </a:extLst>
            </p:cNvPr>
            <p:cNvCxnSpPr>
              <a:cxnSpLocks/>
              <a:stCxn id="33" idx="1"/>
              <a:endCxn id="34" idx="3"/>
            </p:cNvCxnSpPr>
            <p:nvPr/>
          </p:nvCxnSpPr>
          <p:spPr>
            <a:xfrm flipH="1">
              <a:off x="8626138" y="4594168"/>
              <a:ext cx="863845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B2FBE444-71EC-DA49-918B-C5E17726D1CD}"/>
                </a:ext>
              </a:extLst>
            </p:cNvPr>
            <p:cNvGrpSpPr/>
            <p:nvPr/>
          </p:nvGrpSpPr>
          <p:grpSpPr>
            <a:xfrm>
              <a:off x="7592722" y="5616021"/>
              <a:ext cx="2930676" cy="516627"/>
              <a:chOff x="7905658" y="5684894"/>
              <a:chExt cx="2930676" cy="516627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AB8EA01-35E7-0E4F-9373-B6223E033A63}"/>
                  </a:ext>
                </a:extLst>
              </p:cNvPr>
              <p:cNvSpPr/>
              <p:nvPr/>
            </p:nvSpPr>
            <p:spPr>
              <a:xfrm>
                <a:off x="7905658" y="5690221"/>
                <a:ext cx="1033415" cy="511300"/>
              </a:xfrm>
              <a:prstGeom prst="rect">
                <a:avLst/>
              </a:prstGeom>
              <a:solidFill>
                <a:srgbClr val="7CDAF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  <a:endParaRPr lang="zh-CN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19FE4AD0-8CC0-C540-AFD5-5D9C655446B0}"/>
                  </a:ext>
                </a:extLst>
              </p:cNvPr>
              <p:cNvSpPr/>
              <p:nvPr/>
            </p:nvSpPr>
            <p:spPr>
              <a:xfrm>
                <a:off x="9802920" y="5684894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Sensors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1C55D2BE-2F12-F04C-B470-C1265BD10A09}"/>
                  </a:ext>
                </a:extLst>
              </p:cNvPr>
              <p:cNvSpPr/>
              <p:nvPr/>
            </p:nvSpPr>
            <p:spPr>
              <a:xfrm>
                <a:off x="9802920" y="5954367"/>
                <a:ext cx="1033414" cy="247154"/>
              </a:xfrm>
              <a:prstGeom prst="rect">
                <a:avLst/>
              </a:prstGeom>
              <a:solidFill>
                <a:srgbClr val="7C74F8"/>
              </a:solidFill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Actuators</a:t>
                </a:r>
                <a:endParaRPr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4" name="直接连接符 11">
                <a:extLst>
                  <a:ext uri="{FF2B5EF4-FFF2-40B4-BE49-F238E27FC236}">
                    <a16:creationId xmlns:a16="http://schemas.microsoft.com/office/drawing/2014/main" id="{5F0CA76E-AF33-3A44-BD54-9D1C6A6F9B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51846" y="5769343"/>
                <a:ext cx="840187" cy="0"/>
              </a:xfrm>
              <a:prstGeom prst="line">
                <a:avLst/>
              </a:prstGeom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39" name="直接连接符 10">
              <a:extLst>
                <a:ext uri="{FF2B5EF4-FFF2-40B4-BE49-F238E27FC236}">
                  <a16:creationId xmlns:a16="http://schemas.microsoft.com/office/drawing/2014/main" id="{120E0824-C515-5740-80D9-B41EF0F02520}"/>
                </a:ext>
              </a:extLst>
            </p:cNvPr>
            <p:cNvCxnSpPr>
              <a:cxnSpLocks/>
              <a:stCxn id="29" idx="0"/>
              <a:endCxn id="31" idx="2"/>
            </p:cNvCxnSpPr>
            <p:nvPr/>
          </p:nvCxnSpPr>
          <p:spPr>
            <a:xfrm flipV="1">
              <a:off x="9061063" y="5036307"/>
              <a:ext cx="0" cy="28082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218D300-E5AA-B84E-9CCD-B3462D38AE45}"/>
                </a:ext>
              </a:extLst>
            </p:cNvPr>
            <p:cNvSpPr txBox="1"/>
            <p:nvPr/>
          </p:nvSpPr>
          <p:spPr>
            <a:xfrm>
              <a:off x="6575448" y="5040133"/>
              <a:ext cx="2597186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2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Modbus/RS485/RS232/Zigbee/BLE</a:t>
              </a:r>
              <a:endParaRPr lang="zh-CN" altLang="en-US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328977E-5D40-A54C-A510-DF53E3E1004B}"/>
                </a:ext>
              </a:extLst>
            </p:cNvPr>
            <p:cNvSpPr txBox="1"/>
            <p:nvPr/>
          </p:nvSpPr>
          <p:spPr>
            <a:xfrm>
              <a:off x="7490755" y="6498576"/>
              <a:ext cx="313098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zh-CN" sz="1400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 Smart Device Connection Model</a:t>
              </a:r>
              <a:endParaRPr lang="zh-CN" altLang="en-US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C7A8BAA4-6D6A-444D-9741-5E3E69CAB1AD}"/>
              </a:ext>
            </a:extLst>
          </p:cNvPr>
          <p:cNvSpPr txBox="1"/>
          <p:nvPr/>
        </p:nvSpPr>
        <p:spPr>
          <a:xfrm>
            <a:off x="6414103" y="3851571"/>
            <a:ext cx="75533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Antenna</a:t>
            </a:r>
            <a:endParaRPr lang="zh-CN" altLang="en-US" sz="1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5094B0A-5C73-E44B-9077-B16E0FE3272E}"/>
              </a:ext>
            </a:extLst>
          </p:cNvPr>
          <p:cNvSpPr/>
          <p:nvPr/>
        </p:nvSpPr>
        <p:spPr>
          <a:xfrm>
            <a:off x="6455943" y="1299011"/>
            <a:ext cx="5044280" cy="660412"/>
          </a:xfrm>
          <a:prstGeom prst="rect">
            <a:avLst/>
          </a:prstGeom>
          <a:solidFill>
            <a:srgbClr val="D8D9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EnOS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2EA1F81-A9ED-0B40-95C0-9EAC3B18D59D}"/>
              </a:ext>
            </a:extLst>
          </p:cNvPr>
          <p:cNvSpPr/>
          <p:nvPr/>
        </p:nvSpPr>
        <p:spPr>
          <a:xfrm>
            <a:off x="6455944" y="2239839"/>
            <a:ext cx="5044280" cy="431385"/>
          </a:xfrm>
          <a:prstGeom prst="rect">
            <a:avLst/>
          </a:prstGeom>
          <a:solidFill>
            <a:srgbClr val="F5F5FB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kumimoji="1" lang="zh-CN" altLang="en-US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050" b="1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</a:t>
            </a:r>
            <a:endParaRPr kumimoji="1" lang="zh-CN" altLang="en-US" sz="1050" b="1" dirty="0">
              <a:solidFill>
                <a:srgbClr val="5E62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48A829A2-30CF-E74A-9BB5-84E1288DD826}"/>
              </a:ext>
            </a:extLst>
          </p:cNvPr>
          <p:cNvSpPr txBox="1"/>
          <p:nvPr/>
        </p:nvSpPr>
        <p:spPr>
          <a:xfrm>
            <a:off x="7795786" y="2817171"/>
            <a:ext cx="11909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900" dirty="0">
                <a:solidFill>
                  <a:srgbClr val="7377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HTTP/MQTT/CoAP</a:t>
            </a:r>
          </a:p>
        </p:txBody>
      </p:sp>
      <p:cxnSp>
        <p:nvCxnSpPr>
          <p:cNvPr id="48" name="直线箭头连接符 100">
            <a:extLst>
              <a:ext uri="{FF2B5EF4-FFF2-40B4-BE49-F238E27FC236}">
                <a16:creationId xmlns:a16="http://schemas.microsoft.com/office/drawing/2014/main" id="{6E2E01F8-087B-3247-B850-BAF3B7A6A7F0}"/>
              </a:ext>
            </a:extLst>
          </p:cNvPr>
          <p:cNvCxnSpPr>
            <a:cxnSpLocks/>
          </p:cNvCxnSpPr>
          <p:nvPr/>
        </p:nvCxnSpPr>
        <p:spPr>
          <a:xfrm>
            <a:off x="8978083" y="2671224"/>
            <a:ext cx="0" cy="543840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100">
            <a:extLst>
              <a:ext uri="{FF2B5EF4-FFF2-40B4-BE49-F238E27FC236}">
                <a16:creationId xmlns:a16="http://schemas.microsoft.com/office/drawing/2014/main" id="{AA90B594-700D-1D43-B929-505B1065251C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8978083" y="1959423"/>
            <a:ext cx="1" cy="280416"/>
          </a:xfrm>
          <a:prstGeom prst="straightConnector1">
            <a:avLst/>
          </a:prstGeom>
          <a:ln w="19050">
            <a:solidFill>
              <a:srgbClr val="D8D9E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11">
            <a:extLst>
              <a:ext uri="{FF2B5EF4-FFF2-40B4-BE49-F238E27FC236}">
                <a16:creationId xmlns:a16="http://schemas.microsoft.com/office/drawing/2014/main" id="{8D880AB7-7258-0548-A364-EF9126BEC591}"/>
              </a:ext>
            </a:extLst>
          </p:cNvPr>
          <p:cNvCxnSpPr>
            <a:cxnSpLocks/>
          </p:cNvCxnSpPr>
          <p:nvPr/>
        </p:nvCxnSpPr>
        <p:spPr>
          <a:xfrm flipH="1">
            <a:off x="8846067" y="5293092"/>
            <a:ext cx="84018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6395119" y="95164"/>
            <a:ext cx="2815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non_smart_device.png</a:t>
            </a:r>
            <a:endParaRPr lang="zh-CN" altLang="en-US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328977E-5D40-A54C-A510-DF53E3E1004B}"/>
              </a:ext>
            </a:extLst>
          </p:cNvPr>
          <p:cNvSpPr txBox="1"/>
          <p:nvPr/>
        </p:nvSpPr>
        <p:spPr>
          <a:xfrm>
            <a:off x="1529914" y="5782598"/>
            <a:ext cx="2752677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1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Device Connection Model</a:t>
            </a:r>
            <a:endParaRPr lang="zh-CN" altLang="en-US" sz="1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777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95564" y="147782"/>
            <a:ext cx="4119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device_lifecycle_management.png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D00D32F-F727-344F-960B-06D7FF5ADD98}"/>
              </a:ext>
            </a:extLst>
          </p:cNvPr>
          <p:cNvGrpSpPr/>
          <p:nvPr/>
        </p:nvGrpSpPr>
        <p:grpSpPr>
          <a:xfrm>
            <a:off x="1335321" y="1312499"/>
            <a:ext cx="9402261" cy="4765236"/>
            <a:chOff x="1335321" y="1312499"/>
            <a:chExt cx="9402261" cy="4765236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6096667-9E09-934B-8921-1480047C169E}"/>
                </a:ext>
              </a:extLst>
            </p:cNvPr>
            <p:cNvGrpSpPr/>
            <p:nvPr/>
          </p:nvGrpSpPr>
          <p:grpSpPr>
            <a:xfrm>
              <a:off x="1335321" y="1312499"/>
              <a:ext cx="9402261" cy="4765236"/>
              <a:chOff x="-1293636" y="1275131"/>
              <a:chExt cx="9402261" cy="476523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CD53E9CB-8BFC-1141-8FE0-C6866BB5A4BA}"/>
                  </a:ext>
                </a:extLst>
              </p:cNvPr>
              <p:cNvGrpSpPr/>
              <p:nvPr/>
            </p:nvGrpSpPr>
            <p:grpSpPr>
              <a:xfrm>
                <a:off x="994149" y="1275131"/>
                <a:ext cx="5026249" cy="3890575"/>
                <a:chOff x="2549600" y="1257563"/>
                <a:chExt cx="5026249" cy="3744293"/>
              </a:xfr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</p:grpSpPr>
            <p:graphicFrame>
              <p:nvGraphicFramePr>
                <p:cNvPr id="35" name="图示 34">
                  <a:extLst>
                    <a:ext uri="{FF2B5EF4-FFF2-40B4-BE49-F238E27FC236}">
                      <a16:creationId xmlns:a16="http://schemas.microsoft.com/office/drawing/2014/main" id="{A426F87B-DA3E-2141-B24B-6022CC3B5A8B}"/>
                    </a:ext>
                  </a:extLst>
                </p:cNvPr>
                <p:cNvGraphicFramePr/>
                <p:nvPr>
                  <p:extLst/>
                </p:nvPr>
              </p:nvGraphicFramePr>
              <p:xfrm>
                <a:off x="2549600" y="1977645"/>
                <a:ext cx="5026249" cy="3024211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A14D9A2-BDBA-4445-AEF6-4C861436B04D}"/>
                    </a:ext>
                  </a:extLst>
                </p:cNvPr>
                <p:cNvSpPr/>
                <p:nvPr/>
              </p:nvSpPr>
              <p:spPr>
                <a:xfrm>
                  <a:off x="3487689" y="1257563"/>
                  <a:ext cx="3092513" cy="32582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0A6EFA"/>
                      </a:solidFill>
                      <a:latin typeface="Helvetica" pitchFamily="2" charset="0"/>
                      <a:ea typeface="Segoe UI" panose="020B0502040204020203" pitchFamily="34" charset="0"/>
                      <a:cs typeface="Segoe UI" panose="020B0502040204020203" pitchFamily="34" charset="0"/>
                    </a:rPr>
                    <a:t>Device Lifecycle Management</a:t>
                  </a:r>
                </a:p>
              </p:txBody>
            </p:sp>
          </p:grpSp>
          <p:sp>
            <p:nvSpPr>
              <p:cNvPr id="27" name="线形标注 2 26">
                <a:extLst>
                  <a:ext uri="{FF2B5EF4-FFF2-40B4-BE49-F238E27FC236}">
                    <a16:creationId xmlns:a16="http://schemas.microsoft.com/office/drawing/2014/main" id="{A0D2A292-1B68-E548-AA02-1B9D375B2867}"/>
                  </a:ext>
                </a:extLst>
              </p:cNvPr>
              <p:cNvSpPr/>
              <p:nvPr/>
            </p:nvSpPr>
            <p:spPr>
              <a:xfrm flipH="1" flipV="1">
                <a:off x="-1293636" y="4076476"/>
                <a:ext cx="2713827" cy="648406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92557"/>
                  <a:gd name="adj6" fmla="val -30247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8591915-5D7C-264E-ABC4-7A3D0DC6CD98}"/>
                  </a:ext>
                </a:extLst>
              </p:cNvPr>
              <p:cNvSpPr txBox="1"/>
              <p:nvPr/>
            </p:nvSpPr>
            <p:spPr>
              <a:xfrm>
                <a:off x="-1293635" y="4089834"/>
                <a:ext cx="249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firmware on-the-air (OTA)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Update security credentials</a:t>
                </a:r>
              </a:p>
            </p:txBody>
          </p:sp>
          <p:sp>
            <p:nvSpPr>
              <p:cNvPr id="29" name="线形标注 2 28">
                <a:extLst>
                  <a:ext uri="{FF2B5EF4-FFF2-40B4-BE49-F238E27FC236}">
                    <a16:creationId xmlns:a16="http://schemas.microsoft.com/office/drawing/2014/main" id="{A751DFFF-F519-D346-A102-592F46ECBE85}"/>
                  </a:ext>
                </a:extLst>
              </p:cNvPr>
              <p:cNvSpPr/>
              <p:nvPr/>
            </p:nvSpPr>
            <p:spPr>
              <a:xfrm flipV="1">
                <a:off x="5720982" y="3272725"/>
                <a:ext cx="2387643" cy="119229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73701"/>
                  <a:gd name="adj6" fmla="val -35263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A6A338FA-8EAB-A44C-B718-AE07C415B19E}"/>
                  </a:ext>
                </a:extLst>
              </p:cNvPr>
              <p:cNvSpPr txBox="1"/>
              <p:nvPr/>
            </p:nvSpPr>
            <p:spPr>
              <a:xfrm>
                <a:off x="5749311" y="3324540"/>
                <a:ext cx="235931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Register and provision devices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 identity (key/secret, certificate)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Device-end development to send telemetry</a:t>
                </a:r>
              </a:p>
            </p:txBody>
          </p:sp>
          <p:sp>
            <p:nvSpPr>
              <p:cNvPr id="31" name="线形标注 2 30">
                <a:extLst>
                  <a:ext uri="{FF2B5EF4-FFF2-40B4-BE49-F238E27FC236}">
                    <a16:creationId xmlns:a16="http://schemas.microsoft.com/office/drawing/2014/main" id="{EB48804E-B399-2446-84C6-C920B94D8DB8}"/>
                  </a:ext>
                </a:extLst>
              </p:cNvPr>
              <p:cNvSpPr/>
              <p:nvPr/>
            </p:nvSpPr>
            <p:spPr>
              <a:xfrm flipV="1">
                <a:off x="4385240" y="4931883"/>
                <a:ext cx="2529563" cy="1094632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1778"/>
                  <a:gd name="adj6" fmla="val -2818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4C77991-F9A0-9C42-89E8-E13CD287AC10}"/>
                  </a:ext>
                </a:extLst>
              </p:cNvPr>
              <p:cNvSpPr txBox="1"/>
              <p:nvPr/>
            </p:nvSpPr>
            <p:spPr>
              <a:xfrm>
                <a:off x="4474044" y="5024704"/>
                <a:ext cx="3004178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Enable / Disable device </a:t>
                </a:r>
              </a:p>
              <a:p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      (online / offline)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Alerts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Dashboard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Data asset management</a:t>
                </a:r>
              </a:p>
            </p:txBody>
          </p:sp>
          <p:sp>
            <p:nvSpPr>
              <p:cNvPr id="33" name="线形标注 2 32">
                <a:extLst>
                  <a:ext uri="{FF2B5EF4-FFF2-40B4-BE49-F238E27FC236}">
                    <a16:creationId xmlns:a16="http://schemas.microsoft.com/office/drawing/2014/main" id="{9E6F6730-AE09-CB40-AC9B-424A01476941}"/>
                  </a:ext>
                </a:extLst>
              </p:cNvPr>
              <p:cNvSpPr/>
              <p:nvPr/>
            </p:nvSpPr>
            <p:spPr>
              <a:xfrm>
                <a:off x="5231794" y="1673021"/>
                <a:ext cx="2862667" cy="790710"/>
              </a:xfrm>
              <a:prstGeom prst="borderCallout2">
                <a:avLst>
                  <a:gd name="adj1" fmla="val 46840"/>
                  <a:gd name="adj2" fmla="val -3733"/>
                  <a:gd name="adj3" fmla="val 46840"/>
                  <a:gd name="adj4" fmla="val -16035"/>
                  <a:gd name="adj5" fmla="val 109668"/>
                  <a:gd name="adj6" fmla="val -33761"/>
                </a:avLst>
              </a:prstGeom>
              <a:noFill/>
              <a:ln>
                <a:solidFill>
                  <a:srgbClr val="0A6EFA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latin typeface="Helvetica" pitchFamily="2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55D8430-6E54-2C4B-B1DA-6088B68E1983}"/>
                  </a:ext>
                </a:extLst>
              </p:cNvPr>
              <p:cNvSpPr txBox="1"/>
              <p:nvPr/>
            </p:nvSpPr>
            <p:spPr>
              <a:xfrm>
                <a:off x="5231795" y="1760851"/>
                <a:ext cx="2862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Determine connection scheme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Model assets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200" dirty="0">
                    <a:solidFill>
                      <a:srgbClr val="737794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Organize assets hierarchically</a:t>
                </a:r>
              </a:p>
            </p:txBody>
          </p:sp>
        </p:grpSp>
        <p:sp>
          <p:nvSpPr>
            <p:cNvPr id="24" name="线形标注 2 23">
              <a:extLst>
                <a:ext uri="{FF2B5EF4-FFF2-40B4-BE49-F238E27FC236}">
                  <a16:creationId xmlns:a16="http://schemas.microsoft.com/office/drawing/2014/main" id="{A644EBE6-6686-3E43-A961-505723FCF2E7}"/>
                </a:ext>
              </a:extLst>
            </p:cNvPr>
            <p:cNvSpPr/>
            <p:nvPr/>
          </p:nvSpPr>
          <p:spPr>
            <a:xfrm flipH="1" flipV="1">
              <a:off x="1335321" y="2059757"/>
              <a:ext cx="2713827" cy="648406"/>
            </a:xfrm>
            <a:prstGeom prst="borderCallout2">
              <a:avLst>
                <a:gd name="adj1" fmla="val 46840"/>
                <a:gd name="adj2" fmla="val -3733"/>
                <a:gd name="adj3" fmla="val 46840"/>
                <a:gd name="adj4" fmla="val -16035"/>
                <a:gd name="adj5" fmla="val 2815"/>
                <a:gd name="adj6" fmla="val -30587"/>
              </a:avLst>
            </a:prstGeom>
            <a:noFill/>
            <a:ln>
              <a:solidFill>
                <a:srgbClr val="0A6EFA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atin typeface="Helvetica" pitchFamily="2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DEBA2CB-9F06-0644-975C-D992010F8E81}"/>
                </a:ext>
              </a:extLst>
            </p:cNvPr>
            <p:cNvSpPr txBox="1"/>
            <p:nvPr/>
          </p:nvSpPr>
          <p:spPr>
            <a:xfrm>
              <a:off x="1335322" y="2165475"/>
              <a:ext cx="24924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Decommission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rgbClr val="737794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Revoke credentials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6530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>
            <a:extLst>
              <a:ext uri="{FF2B5EF4-FFF2-40B4-BE49-F238E27FC236}">
                <a16:creationId xmlns:a16="http://schemas.microsoft.com/office/drawing/2014/main" id="{A1A6DB78-A988-0B48-8778-00B4009462EB}"/>
              </a:ext>
            </a:extLst>
          </p:cNvPr>
          <p:cNvSpPr txBox="1"/>
          <p:nvPr/>
        </p:nvSpPr>
        <p:spPr>
          <a:xfrm>
            <a:off x="2563831" y="241300"/>
            <a:ext cx="6519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Device </a:t>
            </a:r>
            <a:r>
              <a:rPr kumimoji="1" lang="zh-CN" altLang="en-US" dirty="0"/>
              <a:t>（符合</a:t>
            </a:r>
            <a:r>
              <a:rPr kumimoji="1" lang="en-US" altLang="zh-CN" dirty="0"/>
              <a:t>ENOS</a:t>
            </a:r>
            <a:r>
              <a:rPr kumimoji="1" lang="zh-CN" altLang="en-US" dirty="0"/>
              <a:t>标准的</a:t>
            </a:r>
            <a:r>
              <a:rPr kumimoji="1" lang="en-US" altLang="zh-CN" dirty="0"/>
              <a:t>JSON-formatted data</a:t>
            </a:r>
            <a:r>
              <a:rPr kumimoji="1" lang="zh-CN" altLang="en-US" dirty="0"/>
              <a:t>）</a:t>
            </a:r>
            <a:r>
              <a:rPr kumimoji="1" lang="en-US" altLang="zh-CN" dirty="0"/>
              <a:t>-&gt; Data Hub</a:t>
            </a:r>
          </a:p>
          <a:p>
            <a:r>
              <a:rPr kumimoji="1" lang="en-US" altLang="zh-CN" dirty="0"/>
              <a:t>Device  (</a:t>
            </a:r>
            <a:r>
              <a:rPr kumimoji="1" lang="zh-CN" altLang="en-US" dirty="0"/>
              <a:t>自定义格式</a:t>
            </a:r>
            <a:r>
              <a:rPr kumimoji="1" lang="en-US" altLang="zh-CN" dirty="0"/>
              <a:t>) -&gt; </a:t>
            </a:r>
            <a:r>
              <a:rPr kumimoji="1" lang="zh-CN" altLang="en-US" dirty="0"/>
              <a:t>云端解析器解析 </a:t>
            </a:r>
            <a:r>
              <a:rPr kumimoji="1" lang="en-US" altLang="zh-CN" dirty="0"/>
              <a:t>-&gt; Data Hub</a:t>
            </a:r>
            <a:endParaRPr kumimoji="1" lang="zh-CN" altLang="en-US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95A05847-3EFB-3A4D-994F-7CAF87CC5244}"/>
              </a:ext>
            </a:extLst>
          </p:cNvPr>
          <p:cNvGrpSpPr/>
          <p:nvPr/>
        </p:nvGrpSpPr>
        <p:grpSpPr>
          <a:xfrm>
            <a:off x="1522424" y="1320208"/>
            <a:ext cx="5673908" cy="753706"/>
            <a:chOff x="1522424" y="1320208"/>
            <a:chExt cx="5673908" cy="75370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8BF8B5-8763-DE42-9BDE-95998DC0740D}"/>
                </a:ext>
              </a:extLst>
            </p:cNvPr>
            <p:cNvSpPr/>
            <p:nvPr/>
          </p:nvSpPr>
          <p:spPr>
            <a:xfrm>
              <a:off x="5090282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D47F187-79A5-8640-988D-942F8E4F2F90}"/>
                </a:ext>
              </a:extLst>
            </p:cNvPr>
            <p:cNvSpPr txBox="1"/>
            <p:nvPr/>
          </p:nvSpPr>
          <p:spPr>
            <a:xfrm>
              <a:off x="5837553" y="1546633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C59049D-FF31-E945-9D39-F8584EE16878}"/>
                </a:ext>
              </a:extLst>
            </p:cNvPr>
            <p:cNvSpPr/>
            <p:nvPr/>
          </p:nvSpPr>
          <p:spPr>
            <a:xfrm>
              <a:off x="1522424" y="1320208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A9D1F9E-2AF9-AF4E-B98C-34B704FCD58C}"/>
                </a:ext>
              </a:extLst>
            </p:cNvPr>
            <p:cNvSpPr txBox="1"/>
            <p:nvPr/>
          </p:nvSpPr>
          <p:spPr>
            <a:xfrm>
              <a:off x="2319039" y="1541436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2" name="Freeform 62">
              <a:extLst>
                <a:ext uri="{FF2B5EF4-FFF2-40B4-BE49-F238E27FC236}">
                  <a16:creationId xmlns:a16="http://schemas.microsoft.com/office/drawing/2014/main" id="{5699362F-141E-0942-807F-34BE2B922D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80554" y="1522469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75">
              <a:extLst>
                <a:ext uri="{FF2B5EF4-FFF2-40B4-BE49-F238E27FC236}">
                  <a16:creationId xmlns:a16="http://schemas.microsoft.com/office/drawing/2014/main" id="{BB01134A-C4A4-0447-A6AA-7BDCDC128A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1532275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239878AE-12D5-5647-A3C4-67BAFD605C19}"/>
                </a:ext>
              </a:extLst>
            </p:cNvPr>
            <p:cNvSpPr txBox="1"/>
            <p:nvPr/>
          </p:nvSpPr>
          <p:spPr>
            <a:xfrm>
              <a:off x="3677477" y="1368580"/>
              <a:ext cx="1396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4C5661"/>
                  </a:solidFill>
                  <a:latin typeface="Helvetica" pitchFamily="2" charset="0"/>
                </a:rPr>
                <a:t>Formatted data</a:t>
              </a:r>
              <a:endParaRPr kumimoji="1" lang="zh-CN" altLang="en-US" sz="14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cxnSp>
          <p:nvCxnSpPr>
            <p:cNvPr id="71" name="直线箭头连接符 70">
              <a:extLst>
                <a:ext uri="{FF2B5EF4-FFF2-40B4-BE49-F238E27FC236}">
                  <a16:creationId xmlns:a16="http://schemas.microsoft.com/office/drawing/2014/main" id="{050102FC-741E-AB40-9BAE-BE148016C06B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1690801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29F33509-07AC-0343-928F-6A5BF16389FA}"/>
              </a:ext>
            </a:extLst>
          </p:cNvPr>
          <p:cNvGrpSpPr/>
          <p:nvPr/>
        </p:nvGrpSpPr>
        <p:grpSpPr>
          <a:xfrm>
            <a:off x="1522424" y="3590424"/>
            <a:ext cx="9241767" cy="757298"/>
            <a:chOff x="1522424" y="3590424"/>
            <a:chExt cx="9241767" cy="757298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D33D46C-44A4-7444-81CF-6D1AB3437926}"/>
                </a:ext>
              </a:extLst>
            </p:cNvPr>
            <p:cNvSpPr/>
            <p:nvPr/>
          </p:nvSpPr>
          <p:spPr>
            <a:xfrm>
              <a:off x="8658141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6A68F9-88D1-254E-9FA8-640C2291F2A9}"/>
                </a:ext>
              </a:extLst>
            </p:cNvPr>
            <p:cNvSpPr txBox="1"/>
            <p:nvPr/>
          </p:nvSpPr>
          <p:spPr>
            <a:xfrm>
              <a:off x="9405412" y="3820441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2B32D96-2AEA-6C41-803D-35440BA67E5D}"/>
                </a:ext>
              </a:extLst>
            </p:cNvPr>
            <p:cNvSpPr/>
            <p:nvPr/>
          </p:nvSpPr>
          <p:spPr>
            <a:xfrm>
              <a:off x="1522424" y="3594016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241D672-96FB-104C-A9CB-CB83258B3115}"/>
                </a:ext>
              </a:extLst>
            </p:cNvPr>
            <p:cNvSpPr txBox="1"/>
            <p:nvPr/>
          </p:nvSpPr>
          <p:spPr>
            <a:xfrm>
              <a:off x="2319039" y="3815244"/>
              <a:ext cx="1050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  <a:endParaRPr kumimoji="1" lang="zh-CN" altLang="en-US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3DC3A1A-A9CF-F04C-B0AD-6FBA095F6809}"/>
                </a:ext>
              </a:extLst>
            </p:cNvPr>
            <p:cNvSpPr/>
            <p:nvPr/>
          </p:nvSpPr>
          <p:spPr>
            <a:xfrm>
              <a:off x="5090282" y="3590424"/>
              <a:ext cx="2106050" cy="75370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9963F97-271A-1E4F-B225-8745416CC742}"/>
                </a:ext>
              </a:extLst>
            </p:cNvPr>
            <p:cNvSpPr txBox="1"/>
            <p:nvPr/>
          </p:nvSpPr>
          <p:spPr>
            <a:xfrm>
              <a:off x="5619681" y="3810932"/>
              <a:ext cx="16543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latin typeface="Helvetica" pitchFamily="2" charset="0"/>
                </a:rPr>
                <a:t>Data Parser</a:t>
              </a:r>
            </a:p>
          </p:txBody>
        </p:sp>
        <p:sp>
          <p:nvSpPr>
            <p:cNvPr id="54" name="Freeform 62">
              <a:extLst>
                <a:ext uri="{FF2B5EF4-FFF2-40B4-BE49-F238E27FC236}">
                  <a16:creationId xmlns:a16="http://schemas.microsoft.com/office/drawing/2014/main" id="{9DB262ED-6B1B-2848-92A9-4AF22A22EE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48413" y="3796277"/>
              <a:ext cx="435439" cy="342000"/>
            </a:xfrm>
            <a:custGeom>
              <a:avLst/>
              <a:gdLst>
                <a:gd name="T0" fmla="*/ 39 w 72"/>
                <a:gd name="T1" fmla="*/ 24 h 56"/>
                <a:gd name="T2" fmla="*/ 48 w 72"/>
                <a:gd name="T3" fmla="*/ 15 h 56"/>
                <a:gd name="T4" fmla="*/ 48 w 72"/>
                <a:gd name="T5" fmla="*/ 5 h 56"/>
                <a:gd name="T6" fmla="*/ 52 w 72"/>
                <a:gd name="T7" fmla="*/ 1 h 56"/>
                <a:gd name="T8" fmla="*/ 56 w 72"/>
                <a:gd name="T9" fmla="*/ 5 h 56"/>
                <a:gd name="T10" fmla="*/ 56 w 72"/>
                <a:gd name="T11" fmla="*/ 12 h 56"/>
                <a:gd name="T12" fmla="*/ 64 w 72"/>
                <a:gd name="T13" fmla="*/ 12 h 56"/>
                <a:gd name="T14" fmla="*/ 68 w 72"/>
                <a:gd name="T15" fmla="*/ 16 h 56"/>
                <a:gd name="T16" fmla="*/ 64 w 72"/>
                <a:gd name="T17" fmla="*/ 20 h 56"/>
                <a:gd name="T18" fmla="*/ 54 w 72"/>
                <a:gd name="T19" fmla="*/ 20 h 56"/>
                <a:gd name="T20" fmla="*/ 44 w 72"/>
                <a:gd name="T21" fmla="*/ 31 h 56"/>
                <a:gd name="T22" fmla="*/ 44 w 72"/>
                <a:gd name="T23" fmla="*/ 32 h 56"/>
                <a:gd name="T24" fmla="*/ 36 w 72"/>
                <a:gd name="T25" fmla="*/ 40 h 56"/>
                <a:gd name="T26" fmla="*/ 28 w 72"/>
                <a:gd name="T27" fmla="*/ 32 h 56"/>
                <a:gd name="T28" fmla="*/ 36 w 72"/>
                <a:gd name="T29" fmla="*/ 24 h 56"/>
                <a:gd name="T30" fmla="*/ 39 w 72"/>
                <a:gd name="T31" fmla="*/ 24 h 56"/>
                <a:gd name="T32" fmla="*/ 36 w 72"/>
                <a:gd name="T33" fmla="*/ 0 h 56"/>
                <a:gd name="T34" fmla="*/ 39 w 72"/>
                <a:gd name="T35" fmla="*/ 0 h 56"/>
                <a:gd name="T36" fmla="*/ 42 w 72"/>
                <a:gd name="T37" fmla="*/ 4 h 56"/>
                <a:gd name="T38" fmla="*/ 38 w 72"/>
                <a:gd name="T39" fmla="*/ 8 h 56"/>
                <a:gd name="T40" fmla="*/ 36 w 72"/>
                <a:gd name="T41" fmla="*/ 8 h 56"/>
                <a:gd name="T42" fmla="*/ 20 w 72"/>
                <a:gd name="T43" fmla="*/ 24 h 56"/>
                <a:gd name="T44" fmla="*/ 20 w 72"/>
                <a:gd name="T45" fmla="*/ 28 h 56"/>
                <a:gd name="T46" fmla="*/ 16 w 72"/>
                <a:gd name="T47" fmla="*/ 28 h 56"/>
                <a:gd name="T48" fmla="*/ 8 w 72"/>
                <a:gd name="T49" fmla="*/ 38 h 56"/>
                <a:gd name="T50" fmla="*/ 18 w 72"/>
                <a:gd name="T51" fmla="*/ 48 h 56"/>
                <a:gd name="T52" fmla="*/ 54 w 72"/>
                <a:gd name="T53" fmla="*/ 48 h 56"/>
                <a:gd name="T54" fmla="*/ 64 w 72"/>
                <a:gd name="T55" fmla="*/ 38 h 56"/>
                <a:gd name="T56" fmla="*/ 62 w 72"/>
                <a:gd name="T57" fmla="*/ 32 h 56"/>
                <a:gd name="T58" fmla="*/ 61 w 72"/>
                <a:gd name="T59" fmla="*/ 30 h 56"/>
                <a:gd name="T60" fmla="*/ 62 w 72"/>
                <a:gd name="T61" fmla="*/ 25 h 56"/>
                <a:gd name="T62" fmla="*/ 67 w 72"/>
                <a:gd name="T63" fmla="*/ 26 h 56"/>
                <a:gd name="T64" fmla="*/ 69 w 72"/>
                <a:gd name="T65" fmla="*/ 28 h 56"/>
                <a:gd name="T66" fmla="*/ 72 w 72"/>
                <a:gd name="T67" fmla="*/ 38 h 56"/>
                <a:gd name="T68" fmla="*/ 54 w 72"/>
                <a:gd name="T69" fmla="*/ 56 h 56"/>
                <a:gd name="T70" fmla="*/ 18 w 72"/>
                <a:gd name="T71" fmla="*/ 56 h 56"/>
                <a:gd name="T72" fmla="*/ 0 w 72"/>
                <a:gd name="T73" fmla="*/ 38 h 56"/>
                <a:gd name="T74" fmla="*/ 12 w 72"/>
                <a:gd name="T75" fmla="*/ 21 h 56"/>
                <a:gd name="T76" fmla="*/ 36 w 72"/>
                <a:gd name="T7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56">
                  <a:moveTo>
                    <a:pt x="39" y="24"/>
                  </a:moveTo>
                  <a:cubicBezTo>
                    <a:pt x="48" y="15"/>
                    <a:pt x="48" y="15"/>
                    <a:pt x="48" y="15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48" y="3"/>
                    <a:pt x="50" y="1"/>
                    <a:pt x="52" y="1"/>
                  </a:cubicBezTo>
                  <a:cubicBezTo>
                    <a:pt x="54" y="1"/>
                    <a:pt x="56" y="3"/>
                    <a:pt x="56" y="5"/>
                  </a:cubicBezTo>
                  <a:cubicBezTo>
                    <a:pt x="56" y="12"/>
                    <a:pt x="56" y="12"/>
                    <a:pt x="56" y="12"/>
                  </a:cubicBezTo>
                  <a:cubicBezTo>
                    <a:pt x="64" y="12"/>
                    <a:pt x="64" y="12"/>
                    <a:pt x="64" y="12"/>
                  </a:cubicBezTo>
                  <a:cubicBezTo>
                    <a:pt x="66" y="12"/>
                    <a:pt x="68" y="14"/>
                    <a:pt x="68" y="16"/>
                  </a:cubicBezTo>
                  <a:cubicBezTo>
                    <a:pt x="68" y="18"/>
                    <a:pt x="66" y="20"/>
                    <a:pt x="64" y="20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44" y="31"/>
                    <a:pt x="44" y="31"/>
                    <a:pt x="44" y="31"/>
                  </a:cubicBezTo>
                  <a:cubicBezTo>
                    <a:pt x="44" y="31"/>
                    <a:pt x="44" y="32"/>
                    <a:pt x="44" y="32"/>
                  </a:cubicBezTo>
                  <a:cubicBezTo>
                    <a:pt x="44" y="36"/>
                    <a:pt x="40" y="40"/>
                    <a:pt x="36" y="40"/>
                  </a:cubicBezTo>
                  <a:cubicBezTo>
                    <a:pt x="32" y="40"/>
                    <a:pt x="28" y="36"/>
                    <a:pt x="28" y="32"/>
                  </a:cubicBezTo>
                  <a:cubicBezTo>
                    <a:pt x="28" y="28"/>
                    <a:pt x="32" y="24"/>
                    <a:pt x="36" y="24"/>
                  </a:cubicBezTo>
                  <a:cubicBezTo>
                    <a:pt x="37" y="24"/>
                    <a:pt x="38" y="24"/>
                    <a:pt x="39" y="24"/>
                  </a:cubicBezTo>
                  <a:close/>
                  <a:moveTo>
                    <a:pt x="36" y="0"/>
                  </a:moveTo>
                  <a:cubicBezTo>
                    <a:pt x="37" y="0"/>
                    <a:pt x="38" y="0"/>
                    <a:pt x="39" y="0"/>
                  </a:cubicBezTo>
                  <a:cubicBezTo>
                    <a:pt x="41" y="0"/>
                    <a:pt x="42" y="2"/>
                    <a:pt x="42" y="4"/>
                  </a:cubicBezTo>
                  <a:cubicBezTo>
                    <a:pt x="42" y="7"/>
                    <a:pt x="40" y="8"/>
                    <a:pt x="38" y="8"/>
                  </a:cubicBezTo>
                  <a:cubicBezTo>
                    <a:pt x="37" y="8"/>
                    <a:pt x="37" y="8"/>
                    <a:pt x="36" y="8"/>
                  </a:cubicBezTo>
                  <a:cubicBezTo>
                    <a:pt x="27" y="8"/>
                    <a:pt x="20" y="15"/>
                    <a:pt x="20" y="24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2" y="29"/>
                    <a:pt x="8" y="33"/>
                    <a:pt x="8" y="38"/>
                  </a:cubicBezTo>
                  <a:cubicBezTo>
                    <a:pt x="8" y="44"/>
                    <a:pt x="12" y="48"/>
                    <a:pt x="18" y="48"/>
                  </a:cubicBezTo>
                  <a:cubicBezTo>
                    <a:pt x="54" y="48"/>
                    <a:pt x="54" y="48"/>
                    <a:pt x="54" y="48"/>
                  </a:cubicBezTo>
                  <a:cubicBezTo>
                    <a:pt x="60" y="48"/>
                    <a:pt x="64" y="44"/>
                    <a:pt x="64" y="38"/>
                  </a:cubicBezTo>
                  <a:cubicBezTo>
                    <a:pt x="64" y="36"/>
                    <a:pt x="63" y="34"/>
                    <a:pt x="62" y="32"/>
                  </a:cubicBezTo>
                  <a:cubicBezTo>
                    <a:pt x="62" y="32"/>
                    <a:pt x="62" y="32"/>
                    <a:pt x="61" y="30"/>
                  </a:cubicBezTo>
                  <a:cubicBezTo>
                    <a:pt x="60" y="29"/>
                    <a:pt x="60" y="26"/>
                    <a:pt x="62" y="25"/>
                  </a:cubicBezTo>
                  <a:cubicBezTo>
                    <a:pt x="63" y="24"/>
                    <a:pt x="66" y="24"/>
                    <a:pt x="67" y="26"/>
                  </a:cubicBezTo>
                  <a:cubicBezTo>
                    <a:pt x="68" y="27"/>
                    <a:pt x="68" y="27"/>
                    <a:pt x="69" y="28"/>
                  </a:cubicBezTo>
                  <a:cubicBezTo>
                    <a:pt x="71" y="31"/>
                    <a:pt x="72" y="34"/>
                    <a:pt x="72" y="38"/>
                  </a:cubicBezTo>
                  <a:cubicBezTo>
                    <a:pt x="72" y="48"/>
                    <a:pt x="64" y="56"/>
                    <a:pt x="54" y="56"/>
                  </a:cubicBezTo>
                  <a:cubicBezTo>
                    <a:pt x="18" y="56"/>
                    <a:pt x="18" y="56"/>
                    <a:pt x="18" y="56"/>
                  </a:cubicBezTo>
                  <a:cubicBezTo>
                    <a:pt x="8" y="56"/>
                    <a:pt x="0" y="48"/>
                    <a:pt x="0" y="38"/>
                  </a:cubicBezTo>
                  <a:cubicBezTo>
                    <a:pt x="0" y="30"/>
                    <a:pt x="5" y="23"/>
                    <a:pt x="12" y="21"/>
                  </a:cubicBezTo>
                  <a:cubicBezTo>
                    <a:pt x="14" y="9"/>
                    <a:pt x="24" y="0"/>
                    <a:pt x="3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75">
              <a:extLst>
                <a:ext uri="{FF2B5EF4-FFF2-40B4-BE49-F238E27FC236}">
                  <a16:creationId xmlns:a16="http://schemas.microsoft.com/office/drawing/2014/main" id="{1DD1F4C9-BEA3-D64A-A226-CA6A29BD69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62706" y="3806083"/>
              <a:ext cx="396345" cy="348253"/>
            </a:xfrm>
            <a:custGeom>
              <a:avLst/>
              <a:gdLst>
                <a:gd name="T0" fmla="*/ 64 w 64"/>
                <a:gd name="T1" fmla="*/ 28 h 56"/>
                <a:gd name="T2" fmla="*/ 64 w 64"/>
                <a:gd name="T3" fmla="*/ 52 h 56"/>
                <a:gd name="T4" fmla="*/ 60 w 64"/>
                <a:gd name="T5" fmla="*/ 56 h 56"/>
                <a:gd name="T6" fmla="*/ 4 w 64"/>
                <a:gd name="T7" fmla="*/ 56 h 56"/>
                <a:gd name="T8" fmla="*/ 0 w 64"/>
                <a:gd name="T9" fmla="*/ 52 h 56"/>
                <a:gd name="T10" fmla="*/ 0 w 64"/>
                <a:gd name="T11" fmla="*/ 28 h 56"/>
                <a:gd name="T12" fmla="*/ 0 w 64"/>
                <a:gd name="T13" fmla="*/ 4 h 56"/>
                <a:gd name="T14" fmla="*/ 4 w 64"/>
                <a:gd name="T15" fmla="*/ 0 h 56"/>
                <a:gd name="T16" fmla="*/ 60 w 64"/>
                <a:gd name="T17" fmla="*/ 0 h 56"/>
                <a:gd name="T18" fmla="*/ 64 w 64"/>
                <a:gd name="T19" fmla="*/ 4 h 56"/>
                <a:gd name="T20" fmla="*/ 64 w 64"/>
                <a:gd name="T21" fmla="*/ 28 h 56"/>
                <a:gd name="T22" fmla="*/ 8 w 64"/>
                <a:gd name="T23" fmla="*/ 8 h 56"/>
                <a:gd name="T24" fmla="*/ 8 w 64"/>
                <a:gd name="T25" fmla="*/ 24 h 56"/>
                <a:gd name="T26" fmla="*/ 56 w 64"/>
                <a:gd name="T27" fmla="*/ 24 h 56"/>
                <a:gd name="T28" fmla="*/ 56 w 64"/>
                <a:gd name="T29" fmla="*/ 8 h 56"/>
                <a:gd name="T30" fmla="*/ 8 w 64"/>
                <a:gd name="T31" fmla="*/ 8 h 56"/>
                <a:gd name="T32" fmla="*/ 8 w 64"/>
                <a:gd name="T33" fmla="*/ 32 h 56"/>
                <a:gd name="T34" fmla="*/ 8 w 64"/>
                <a:gd name="T35" fmla="*/ 48 h 56"/>
                <a:gd name="T36" fmla="*/ 56 w 64"/>
                <a:gd name="T37" fmla="*/ 48 h 56"/>
                <a:gd name="T38" fmla="*/ 56 w 64"/>
                <a:gd name="T39" fmla="*/ 32 h 56"/>
                <a:gd name="T40" fmla="*/ 8 w 64"/>
                <a:gd name="T41" fmla="*/ 32 h 56"/>
                <a:gd name="T42" fmla="*/ 16 w 64"/>
                <a:gd name="T43" fmla="*/ 20 h 56"/>
                <a:gd name="T44" fmla="*/ 12 w 64"/>
                <a:gd name="T45" fmla="*/ 16 h 56"/>
                <a:gd name="T46" fmla="*/ 16 w 64"/>
                <a:gd name="T47" fmla="*/ 12 h 56"/>
                <a:gd name="T48" fmla="*/ 20 w 64"/>
                <a:gd name="T49" fmla="*/ 16 h 56"/>
                <a:gd name="T50" fmla="*/ 16 w 64"/>
                <a:gd name="T51" fmla="*/ 20 h 56"/>
                <a:gd name="T52" fmla="*/ 16 w 64"/>
                <a:gd name="T53" fmla="*/ 44 h 56"/>
                <a:gd name="T54" fmla="*/ 12 w 64"/>
                <a:gd name="T55" fmla="*/ 40 h 56"/>
                <a:gd name="T56" fmla="*/ 16 w 64"/>
                <a:gd name="T57" fmla="*/ 36 h 56"/>
                <a:gd name="T58" fmla="*/ 20 w 64"/>
                <a:gd name="T59" fmla="*/ 40 h 56"/>
                <a:gd name="T60" fmla="*/ 16 w 64"/>
                <a:gd name="T61" fmla="*/ 44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56">
                  <a:moveTo>
                    <a:pt x="64" y="28"/>
                  </a:moveTo>
                  <a:cubicBezTo>
                    <a:pt x="64" y="52"/>
                    <a:pt x="64" y="52"/>
                    <a:pt x="64" y="52"/>
                  </a:cubicBezTo>
                  <a:cubicBezTo>
                    <a:pt x="64" y="54"/>
                    <a:pt x="62" y="56"/>
                    <a:pt x="60" y="56"/>
                  </a:cubicBezTo>
                  <a:cubicBezTo>
                    <a:pt x="4" y="56"/>
                    <a:pt x="4" y="56"/>
                    <a:pt x="4" y="56"/>
                  </a:cubicBezTo>
                  <a:cubicBezTo>
                    <a:pt x="2" y="56"/>
                    <a:pt x="0" y="54"/>
                    <a:pt x="0" y="52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2" y="0"/>
                    <a:pt x="64" y="2"/>
                    <a:pt x="64" y="4"/>
                  </a:cubicBezTo>
                  <a:lnTo>
                    <a:pt x="64" y="28"/>
                  </a:lnTo>
                  <a:close/>
                  <a:moveTo>
                    <a:pt x="8" y="8"/>
                  </a:moveTo>
                  <a:cubicBezTo>
                    <a:pt x="8" y="24"/>
                    <a:pt x="8" y="24"/>
                    <a:pt x="8" y="24"/>
                  </a:cubicBezTo>
                  <a:cubicBezTo>
                    <a:pt x="56" y="24"/>
                    <a:pt x="56" y="24"/>
                    <a:pt x="56" y="24"/>
                  </a:cubicBezTo>
                  <a:cubicBezTo>
                    <a:pt x="56" y="8"/>
                    <a:pt x="56" y="8"/>
                    <a:pt x="56" y="8"/>
                  </a:cubicBezTo>
                  <a:lnTo>
                    <a:pt x="8" y="8"/>
                  </a:lnTo>
                  <a:close/>
                  <a:moveTo>
                    <a:pt x="8" y="32"/>
                  </a:moveTo>
                  <a:cubicBezTo>
                    <a:pt x="8" y="48"/>
                    <a:pt x="8" y="48"/>
                    <a:pt x="8" y="48"/>
                  </a:cubicBezTo>
                  <a:cubicBezTo>
                    <a:pt x="56" y="48"/>
                    <a:pt x="56" y="48"/>
                    <a:pt x="56" y="48"/>
                  </a:cubicBezTo>
                  <a:cubicBezTo>
                    <a:pt x="56" y="32"/>
                    <a:pt x="56" y="32"/>
                    <a:pt x="56" y="32"/>
                  </a:cubicBezTo>
                  <a:lnTo>
                    <a:pt x="8" y="32"/>
                  </a:lnTo>
                  <a:close/>
                  <a:moveTo>
                    <a:pt x="16" y="20"/>
                  </a:moveTo>
                  <a:cubicBezTo>
                    <a:pt x="14" y="20"/>
                    <a:pt x="12" y="18"/>
                    <a:pt x="12" y="16"/>
                  </a:cubicBezTo>
                  <a:cubicBezTo>
                    <a:pt x="12" y="14"/>
                    <a:pt x="14" y="12"/>
                    <a:pt x="16" y="12"/>
                  </a:cubicBezTo>
                  <a:cubicBezTo>
                    <a:pt x="18" y="12"/>
                    <a:pt x="20" y="14"/>
                    <a:pt x="20" y="16"/>
                  </a:cubicBezTo>
                  <a:cubicBezTo>
                    <a:pt x="20" y="18"/>
                    <a:pt x="18" y="20"/>
                    <a:pt x="16" y="20"/>
                  </a:cubicBezTo>
                  <a:close/>
                  <a:moveTo>
                    <a:pt x="16" y="44"/>
                  </a:moveTo>
                  <a:cubicBezTo>
                    <a:pt x="14" y="44"/>
                    <a:pt x="12" y="42"/>
                    <a:pt x="12" y="40"/>
                  </a:cubicBezTo>
                  <a:cubicBezTo>
                    <a:pt x="12" y="38"/>
                    <a:pt x="14" y="36"/>
                    <a:pt x="16" y="36"/>
                  </a:cubicBezTo>
                  <a:cubicBezTo>
                    <a:pt x="18" y="36"/>
                    <a:pt x="20" y="38"/>
                    <a:pt x="20" y="40"/>
                  </a:cubicBezTo>
                  <a:cubicBezTo>
                    <a:pt x="20" y="42"/>
                    <a:pt x="18" y="44"/>
                    <a:pt x="1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20A1FFC2-A265-C94C-8C2E-7432CAECF227}"/>
                </a:ext>
              </a:extLst>
            </p:cNvPr>
            <p:cNvSpPr txBox="1"/>
            <p:nvPr/>
          </p:nvSpPr>
          <p:spPr>
            <a:xfrm>
              <a:off x="3585456" y="3641655"/>
              <a:ext cx="153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600" dirty="0">
                  <a:solidFill>
                    <a:srgbClr val="4C5661"/>
                  </a:solidFill>
                  <a:latin typeface="Helvetica" pitchFamily="2" charset="0"/>
                </a:rPr>
                <a:t>Custom format</a:t>
              </a:r>
              <a:endParaRPr kumimoji="1" lang="zh-CN" altLang="en-US" sz="1600" dirty="0">
                <a:solidFill>
                  <a:srgbClr val="4C5661"/>
                </a:solidFill>
                <a:latin typeface="Helvetica" pitchFamily="2" charset="0"/>
              </a:endParaRPr>
            </a:p>
          </p:txBody>
        </p:sp>
        <p:pic>
          <p:nvPicPr>
            <p:cNvPr id="70" name="图形 69">
              <a:extLst>
                <a:ext uri="{FF2B5EF4-FFF2-40B4-BE49-F238E27FC236}">
                  <a16:creationId xmlns:a16="http://schemas.microsoft.com/office/drawing/2014/main" id="{8A5B6EFA-B19B-2F4C-BEC7-8CF23BF0F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12893" y="3736980"/>
              <a:ext cx="412506" cy="412506"/>
            </a:xfrm>
            <a:prstGeom prst="rect">
              <a:avLst/>
            </a:prstGeom>
          </p:spPr>
        </p:pic>
        <p:cxnSp>
          <p:nvCxnSpPr>
            <p:cNvPr id="73" name="直线箭头连接符 72">
              <a:extLst>
                <a:ext uri="{FF2B5EF4-FFF2-40B4-BE49-F238E27FC236}">
                  <a16:creationId xmlns:a16="http://schemas.microsoft.com/office/drawing/2014/main" id="{135FD511-CF5F-2B4E-AB8C-17E8EB437958}"/>
                </a:ext>
              </a:extLst>
            </p:cNvPr>
            <p:cNvCxnSpPr>
              <a:cxnSpLocks/>
            </p:cNvCxnSpPr>
            <p:nvPr/>
          </p:nvCxnSpPr>
          <p:spPr>
            <a:xfrm>
              <a:off x="3882052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线箭头连接符 73">
              <a:extLst>
                <a:ext uri="{FF2B5EF4-FFF2-40B4-BE49-F238E27FC236}">
                  <a16:creationId xmlns:a16="http://schemas.microsoft.com/office/drawing/2014/main" id="{B4C0B7EA-8317-BE42-B56F-71EF53BAA11A}"/>
                </a:ext>
              </a:extLst>
            </p:cNvPr>
            <p:cNvCxnSpPr>
              <a:cxnSpLocks/>
            </p:cNvCxnSpPr>
            <p:nvPr/>
          </p:nvCxnSpPr>
          <p:spPr>
            <a:xfrm>
              <a:off x="7442670" y="3962947"/>
              <a:ext cx="939601" cy="0"/>
            </a:xfrm>
            <a:prstGeom prst="straightConnector1">
              <a:avLst/>
            </a:prstGeom>
            <a:ln w="25400">
              <a:solidFill>
                <a:srgbClr val="66698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710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822AF80A-5F4A-684E-8E7D-4094802B0571}"/>
              </a:ext>
            </a:extLst>
          </p:cNvPr>
          <p:cNvGrpSpPr/>
          <p:nvPr/>
        </p:nvGrpSpPr>
        <p:grpSpPr>
          <a:xfrm>
            <a:off x="835222" y="1716664"/>
            <a:ext cx="6232370" cy="1695830"/>
            <a:chOff x="835222" y="1716664"/>
            <a:chExt cx="6232370" cy="169583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8F49DC1-15D0-0941-B72A-1D84A45194B5}"/>
                </a:ext>
              </a:extLst>
            </p:cNvPr>
            <p:cNvSpPr txBox="1"/>
            <p:nvPr/>
          </p:nvSpPr>
          <p:spPr>
            <a:xfrm>
              <a:off x="3171429" y="1868288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Stream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Analytics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9165FDC-F8C0-A04C-8CDD-B54E679D9AC0}"/>
                </a:ext>
              </a:extLst>
            </p:cNvPr>
            <p:cNvSpPr/>
            <p:nvPr/>
          </p:nvSpPr>
          <p:spPr>
            <a:xfrm>
              <a:off x="3104000" y="1721108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5989EF2-6EC2-A641-973D-A411E56FB350}"/>
                </a:ext>
              </a:extLst>
            </p:cNvPr>
            <p:cNvSpPr txBox="1"/>
            <p:nvPr/>
          </p:nvSpPr>
          <p:spPr>
            <a:xfrm>
              <a:off x="3095042" y="2961982"/>
              <a:ext cx="16508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Data</a:t>
              </a:r>
              <a:r>
                <a:rPr kumimoji="1" lang="zh-CN" altLang="en-US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Store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3E666DD-AF12-0E4D-ABA0-0D798A6F224F}"/>
                </a:ext>
              </a:extLst>
            </p:cNvPr>
            <p:cNvSpPr/>
            <p:nvPr/>
          </p:nvSpPr>
          <p:spPr>
            <a:xfrm>
              <a:off x="3104000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9CB3863-3E10-3D44-9186-6374702CDCB4}"/>
                </a:ext>
              </a:extLst>
            </p:cNvPr>
            <p:cNvSpPr txBox="1"/>
            <p:nvPr/>
          </p:nvSpPr>
          <p:spPr>
            <a:xfrm>
              <a:off x="5339063" y="2966592"/>
              <a:ext cx="17285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Application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B57BEF1-D78F-BD47-B2C2-885B539A4C5C}"/>
                </a:ext>
              </a:extLst>
            </p:cNvPr>
            <p:cNvSpPr/>
            <p:nvPr/>
          </p:nvSpPr>
          <p:spPr>
            <a:xfrm>
              <a:off x="5372285" y="2819245"/>
              <a:ext cx="1641589" cy="593249"/>
            </a:xfrm>
            <a:prstGeom prst="rect">
              <a:avLst/>
            </a:prstGeom>
            <a:noFill/>
            <a:ln w="25400">
              <a:solidFill>
                <a:srgbClr val="7C74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直线箭头连接符 24">
              <a:extLst>
                <a:ext uri="{FF2B5EF4-FFF2-40B4-BE49-F238E27FC236}">
                  <a16:creationId xmlns:a16="http://schemas.microsoft.com/office/drawing/2014/main" id="{4B1FE756-99C0-5E4E-ACF4-87C0D92B68D0}"/>
                </a:ext>
              </a:extLst>
            </p:cNvPr>
            <p:cNvCxnSpPr>
              <a:cxnSpLocks/>
              <a:stCxn id="38" idx="3"/>
              <a:endCxn id="10" idx="1"/>
            </p:cNvCxnSpPr>
            <p:nvPr/>
          </p:nvCxnSpPr>
          <p:spPr>
            <a:xfrm>
              <a:off x="2476811" y="201328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91A40540-F798-3841-B855-CD68F5BEF54F}"/>
                </a:ext>
              </a:extLst>
            </p:cNvPr>
            <p:cNvSpPr txBox="1"/>
            <p:nvPr/>
          </p:nvSpPr>
          <p:spPr>
            <a:xfrm>
              <a:off x="902651" y="186384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Fundamental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18EFF8-6CBC-D641-90CD-5D20E6AA8B63}"/>
                </a:ext>
              </a:extLst>
            </p:cNvPr>
            <p:cNvSpPr/>
            <p:nvPr/>
          </p:nvSpPr>
          <p:spPr>
            <a:xfrm>
              <a:off x="835222" y="1716664"/>
              <a:ext cx="1641589" cy="593249"/>
            </a:xfrm>
            <a:prstGeom prst="rect">
              <a:avLst/>
            </a:prstGeom>
            <a:noFill/>
            <a:ln w="25400">
              <a:solidFill>
                <a:srgbClr val="7CDAF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线箭头连接符 44">
              <a:extLst>
                <a:ext uri="{FF2B5EF4-FFF2-40B4-BE49-F238E27FC236}">
                  <a16:creationId xmlns:a16="http://schemas.microsoft.com/office/drawing/2014/main" id="{9C4CCD78-B4C4-0445-8B46-E5C840AF1D6F}"/>
                </a:ext>
              </a:extLst>
            </p:cNvPr>
            <p:cNvCxnSpPr>
              <a:cxnSpLocks/>
            </p:cNvCxnSpPr>
            <p:nvPr/>
          </p:nvCxnSpPr>
          <p:spPr>
            <a:xfrm>
              <a:off x="4756140" y="3117339"/>
              <a:ext cx="627189" cy="4444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B0DB44D4-EAEE-2D4A-9E2D-415B1E8FEAC7}"/>
                </a:ext>
              </a:extLst>
            </p:cNvPr>
            <p:cNvCxnSpPr>
              <a:stCxn id="10" idx="2"/>
              <a:endCxn id="12" idx="0"/>
            </p:cNvCxnSpPr>
            <p:nvPr/>
          </p:nvCxnSpPr>
          <p:spPr>
            <a:xfrm>
              <a:off x="3924795" y="2314357"/>
              <a:ext cx="0" cy="504888"/>
            </a:xfrm>
            <a:prstGeom prst="straightConnector1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1EDBB84-912A-7540-9C15-04518CC9DD0A}"/>
                </a:ext>
              </a:extLst>
            </p:cNvPr>
            <p:cNvSpPr txBox="1"/>
            <p:nvPr/>
          </p:nvSpPr>
          <p:spPr>
            <a:xfrm>
              <a:off x="3389816" y="2436094"/>
              <a:ext cx="1529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B55"/>
                  </a:solidFill>
                  <a:latin typeface="Helvetica" pitchFamily="2" charset="0"/>
                  <a:cs typeface="Arial" panose="020B0604020202020204" pitchFamily="34" charset="0"/>
                </a:rPr>
                <a:t>API</a:t>
              </a:r>
              <a:endPara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肘形连接符 49">
              <a:extLst>
                <a:ext uri="{FF2B5EF4-FFF2-40B4-BE49-F238E27FC236}">
                  <a16:creationId xmlns:a16="http://schemas.microsoft.com/office/drawing/2014/main" id="{8EE515A3-6943-2043-8609-DA751CD597D9}"/>
                </a:ext>
              </a:extLst>
            </p:cNvPr>
            <p:cNvCxnSpPr>
              <a:stCxn id="38" idx="2"/>
              <a:endCxn id="12" idx="1"/>
            </p:cNvCxnSpPr>
            <p:nvPr/>
          </p:nvCxnSpPr>
          <p:spPr>
            <a:xfrm rot="16200000" flipH="1">
              <a:off x="1977030" y="1988899"/>
              <a:ext cx="805957" cy="1447983"/>
            </a:xfrm>
            <a:prstGeom prst="bentConnector2">
              <a:avLst/>
            </a:prstGeom>
            <a:ln w="25400">
              <a:solidFill>
                <a:srgbClr val="0A6EF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045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文本框 71">
            <a:extLst>
              <a:ext uri="{FF2B5EF4-FFF2-40B4-BE49-F238E27FC236}">
                <a16:creationId xmlns:a16="http://schemas.microsoft.com/office/drawing/2014/main" id="{FF3A9418-FF2F-6E4D-B5F3-CFF08F21C65F}"/>
              </a:ext>
            </a:extLst>
          </p:cNvPr>
          <p:cNvSpPr txBox="1"/>
          <p:nvPr/>
        </p:nvSpPr>
        <p:spPr>
          <a:xfrm>
            <a:off x="-26744" y="-449080"/>
            <a:ext cx="3425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device_connection_methods.png</a:t>
            </a:r>
            <a:endParaRPr kumimoji="1" lang="zh-CN" alt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DA6FF9-51DE-9B45-82C0-6EE7D211011D}"/>
              </a:ext>
            </a:extLst>
          </p:cNvPr>
          <p:cNvGrpSpPr/>
          <p:nvPr/>
        </p:nvGrpSpPr>
        <p:grpSpPr>
          <a:xfrm>
            <a:off x="347724" y="-7520609"/>
            <a:ext cx="11607225" cy="6422295"/>
            <a:chOff x="464441" y="392599"/>
            <a:chExt cx="11607225" cy="6422295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E71E1506-CC59-9946-8E4A-5D6F753C590E}"/>
                </a:ext>
              </a:extLst>
            </p:cNvPr>
            <p:cNvGrpSpPr/>
            <p:nvPr/>
          </p:nvGrpSpPr>
          <p:grpSpPr>
            <a:xfrm>
              <a:off x="464441" y="392599"/>
              <a:ext cx="11607225" cy="6422295"/>
              <a:chOff x="584775" y="275299"/>
              <a:chExt cx="11607225" cy="6422295"/>
            </a:xfrm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75F7A279-DE6A-5F4D-84A5-224814B5EFB9}"/>
                  </a:ext>
                </a:extLst>
              </p:cNvPr>
              <p:cNvSpPr/>
              <p:nvPr/>
            </p:nvSpPr>
            <p:spPr>
              <a:xfrm>
                <a:off x="1740347" y="275299"/>
                <a:ext cx="9154500" cy="684000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EE443D-48D7-754C-80BE-92B9EEBC07A6}"/>
                  </a:ext>
                </a:extLst>
              </p:cNvPr>
              <p:cNvSpPr/>
              <p:nvPr/>
            </p:nvSpPr>
            <p:spPr>
              <a:xfrm>
                <a:off x="1740346" y="2431579"/>
                <a:ext cx="9150919" cy="828000"/>
              </a:xfrm>
              <a:prstGeom prst="rect">
                <a:avLst/>
              </a:prstGeom>
              <a:solidFill>
                <a:srgbClr val="D8D9E6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 err="1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EnOS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2B7EB18A-02EC-4544-992D-86AF9A0D621A}"/>
                  </a:ext>
                </a:extLst>
              </p:cNvPr>
              <p:cNvGrpSpPr/>
              <p:nvPr/>
            </p:nvGrpSpPr>
            <p:grpSpPr>
              <a:xfrm>
                <a:off x="3400692" y="383299"/>
                <a:ext cx="5833811" cy="468000"/>
                <a:chOff x="2775224" y="609667"/>
                <a:chExt cx="5833811" cy="468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A49387D3-59D8-4147-9920-F8170DCCD514}"/>
                    </a:ext>
                  </a:extLst>
                </p:cNvPr>
                <p:cNvSpPr/>
                <p:nvPr/>
              </p:nvSpPr>
              <p:spPr>
                <a:xfrm>
                  <a:off x="2775224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2568EEB5-9BAA-AD44-BF36-EE9E34775278}"/>
                    </a:ext>
                  </a:extLst>
                </p:cNvPr>
                <p:cNvSpPr/>
                <p:nvPr/>
              </p:nvSpPr>
              <p:spPr>
                <a:xfrm>
                  <a:off x="4158413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6929E-A3A8-7244-BE77-02ABC218ACBA}"/>
                    </a:ext>
                  </a:extLst>
                </p:cNvPr>
                <p:cNvSpPr/>
                <p:nvPr/>
              </p:nvSpPr>
              <p:spPr>
                <a:xfrm>
                  <a:off x="5541602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58" name="组合 57">
                  <a:extLst>
                    <a:ext uri="{FF2B5EF4-FFF2-40B4-BE49-F238E27FC236}">
                      <a16:creationId xmlns:a16="http://schemas.microsoft.com/office/drawing/2014/main" id="{733EDA87-20FD-184D-BF4B-34F715ADB6A6}"/>
                    </a:ext>
                  </a:extLst>
                </p:cNvPr>
                <p:cNvGrpSpPr/>
                <p:nvPr/>
              </p:nvGrpSpPr>
              <p:grpSpPr>
                <a:xfrm>
                  <a:off x="6924791" y="807667"/>
                  <a:ext cx="301055" cy="72000"/>
                  <a:chOff x="4938623" y="1775577"/>
                  <a:chExt cx="301055" cy="72000"/>
                </a:xfrm>
              </p:grpSpPr>
              <p:sp>
                <p:nvSpPr>
                  <p:cNvPr id="59" name="椭圆 58">
                    <a:extLst>
                      <a:ext uri="{FF2B5EF4-FFF2-40B4-BE49-F238E27FC236}">
                        <a16:creationId xmlns:a16="http://schemas.microsoft.com/office/drawing/2014/main" id="{E9B7C719-1FBC-7D49-BC76-A53DAF8B9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38623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0" name="椭圆 59">
                    <a:extLst>
                      <a:ext uri="{FF2B5EF4-FFF2-40B4-BE49-F238E27FC236}">
                        <a16:creationId xmlns:a16="http://schemas.microsoft.com/office/drawing/2014/main" id="{48132AF7-40BA-904E-9E4A-4D3C33B48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55080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61" name="椭圆 60">
                    <a:extLst>
                      <a:ext uri="{FF2B5EF4-FFF2-40B4-BE49-F238E27FC236}">
                        <a16:creationId xmlns:a16="http://schemas.microsoft.com/office/drawing/2014/main" id="{A4710D09-D2AE-7A4D-BAD3-54C247231F7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169589" y="1775577"/>
                    <a:ext cx="70089" cy="72000"/>
                  </a:xfrm>
                  <a:prstGeom prst="ellipse">
                    <a:avLst/>
                  </a:prstGeom>
                  <a:solidFill>
                    <a:srgbClr val="B8BBC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6805D6CA-90D5-1349-92D9-796F866D69D9}"/>
                    </a:ext>
                  </a:extLst>
                </p:cNvPr>
                <p:cNvSpPr/>
                <p:nvPr/>
              </p:nvSpPr>
              <p:spPr>
                <a:xfrm>
                  <a:off x="7457035" y="609667"/>
                  <a:ext cx="1152000" cy="468000"/>
                </a:xfrm>
                <a:prstGeom prst="rect">
                  <a:avLst/>
                </a:prstGeom>
                <a:solidFill>
                  <a:srgbClr val="F5F5FA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1400" dirty="0">
                      <a:solidFill>
                        <a:srgbClr val="39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App</a:t>
                  </a:r>
                  <a:endPara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A4EF11A-0686-9F4F-8EED-A5852A59B0F6}"/>
                  </a:ext>
                </a:extLst>
              </p:cNvPr>
              <p:cNvSpPr/>
              <p:nvPr/>
            </p:nvSpPr>
            <p:spPr>
              <a:xfrm>
                <a:off x="6468348" y="455695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4539D17-5F4D-4744-9296-77B737C00D87}"/>
                  </a:ext>
                </a:extLst>
              </p:cNvPr>
              <p:cNvSpPr txBox="1"/>
              <p:nvPr/>
            </p:nvSpPr>
            <p:spPr>
              <a:xfrm>
                <a:off x="1866942" y="4758989"/>
                <a:ext cx="6222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MQTT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D048FA3D-FCB6-BA41-86DA-EC5C13276A2F}"/>
                  </a:ext>
                </a:extLst>
              </p:cNvPr>
              <p:cNvSpPr/>
              <p:nvPr/>
            </p:nvSpPr>
            <p:spPr>
              <a:xfrm>
                <a:off x="1747297" y="5298295"/>
                <a:ext cx="9143969" cy="1399299"/>
              </a:xfrm>
              <a:prstGeom prst="rect">
                <a:avLst/>
              </a:prstGeom>
              <a:noFill/>
              <a:ln w="19050">
                <a:solidFill>
                  <a:srgbClr val="D8D9E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4853C6F3-DFA1-B64D-8B7B-5E5B24DFB4C0}"/>
                  </a:ext>
                </a:extLst>
              </p:cNvPr>
              <p:cNvSpPr/>
              <p:nvPr/>
            </p:nvSpPr>
            <p:spPr>
              <a:xfrm>
                <a:off x="1882262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30C9278-8265-C440-852E-BAA024D21B03}"/>
                  </a:ext>
                </a:extLst>
              </p:cNvPr>
              <p:cNvSpPr/>
              <p:nvPr/>
            </p:nvSpPr>
            <p:spPr>
              <a:xfrm>
                <a:off x="3387256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3866862-E394-2745-ACD6-A8F5A157A4F8}"/>
                  </a:ext>
                </a:extLst>
              </p:cNvPr>
              <p:cNvSpPr/>
              <p:nvPr/>
            </p:nvSpPr>
            <p:spPr>
              <a:xfrm>
                <a:off x="4888797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4B87D5C-552E-E64C-A0F9-2E6AD3A8DCFF}"/>
                  </a:ext>
                </a:extLst>
              </p:cNvPr>
              <p:cNvSpPr/>
              <p:nvPr/>
            </p:nvSpPr>
            <p:spPr>
              <a:xfrm>
                <a:off x="6397244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76BE27FF-F719-1A48-A9E5-2E323CD9BE55}"/>
                  </a:ext>
                </a:extLst>
              </p:cNvPr>
              <p:cNvSpPr/>
              <p:nvPr/>
            </p:nvSpPr>
            <p:spPr>
              <a:xfrm>
                <a:off x="4969430" y="4199983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726FB9A-1BC7-AD45-85B9-6B1D87BD1EE3}"/>
                  </a:ext>
                </a:extLst>
              </p:cNvPr>
              <p:cNvSpPr txBox="1"/>
              <p:nvPr/>
            </p:nvSpPr>
            <p:spPr>
              <a:xfrm>
                <a:off x="58477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3" name="直线箭头连接符 72">
                <a:extLst>
                  <a:ext uri="{FF2B5EF4-FFF2-40B4-BE49-F238E27FC236}">
                    <a16:creationId xmlns:a16="http://schemas.microsoft.com/office/drawing/2014/main" id="{B87C5C8C-D59B-7541-95BF-635655A64AEF}"/>
                  </a:ext>
                </a:extLst>
              </p:cNvPr>
              <p:cNvCxnSpPr>
                <a:cxnSpLocks/>
                <a:stCxn id="53" idx="2"/>
                <a:endCxn id="95" idx="0"/>
              </p:cNvCxnSpPr>
              <p:nvPr/>
            </p:nvCxnSpPr>
            <p:spPr>
              <a:xfrm>
                <a:off x="6317597" y="959299"/>
                <a:ext cx="5160" cy="61299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线箭头连接符 74">
                <a:extLst>
                  <a:ext uri="{FF2B5EF4-FFF2-40B4-BE49-F238E27FC236}">
                    <a16:creationId xmlns:a16="http://schemas.microsoft.com/office/drawing/2014/main" id="{3AC71106-A475-3643-86EE-629B456A27D4}"/>
                  </a:ext>
                </a:extLst>
              </p:cNvPr>
              <p:cNvCxnSpPr>
                <a:cxnSpLocks/>
                <a:endCxn id="63" idx="0"/>
              </p:cNvCxnSpPr>
              <p:nvPr/>
            </p:nvCxnSpPr>
            <p:spPr>
              <a:xfrm>
                <a:off x="7044348" y="416870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线箭头连接符 75">
                <a:extLst>
                  <a:ext uri="{FF2B5EF4-FFF2-40B4-BE49-F238E27FC236}">
                    <a16:creationId xmlns:a16="http://schemas.microsoft.com/office/drawing/2014/main" id="{E1629BCC-C4F1-CE48-BC4A-ED165CC6DE9C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7044348" y="503598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线箭头连接符 76">
                <a:extLst>
                  <a:ext uri="{FF2B5EF4-FFF2-40B4-BE49-F238E27FC236}">
                    <a16:creationId xmlns:a16="http://schemas.microsoft.com/office/drawing/2014/main" id="{61658543-6B6F-E543-B863-3B0F31BE6A5C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5545430" y="4679021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7C8857AA-6356-0F4F-97E3-44C3F32094A7}"/>
                  </a:ext>
                </a:extLst>
              </p:cNvPr>
              <p:cNvSpPr txBox="1"/>
              <p:nvPr/>
            </p:nvSpPr>
            <p:spPr>
              <a:xfrm>
                <a:off x="2191582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15F282D0-CA43-2D44-9720-FE17556D2B3B}"/>
                  </a:ext>
                </a:extLst>
              </p:cNvPr>
              <p:cNvSpPr txBox="1"/>
              <p:nvPr/>
            </p:nvSpPr>
            <p:spPr>
              <a:xfrm>
                <a:off x="3636968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E6FA6636-EC32-A84C-B8A7-2752FF0F8977}"/>
                  </a:ext>
                </a:extLst>
              </p:cNvPr>
              <p:cNvSpPr txBox="1"/>
              <p:nvPr/>
            </p:nvSpPr>
            <p:spPr>
              <a:xfrm>
                <a:off x="5198118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9AC5054F-27F5-2649-87F5-AA663D32E831}"/>
                  </a:ext>
                </a:extLst>
              </p:cNvPr>
              <p:cNvSpPr txBox="1"/>
              <p:nvPr/>
            </p:nvSpPr>
            <p:spPr>
              <a:xfrm>
                <a:off x="6650460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BBDA6AD2-2C1E-F341-AD8D-AA3B36AA85F8}"/>
                  </a:ext>
                </a:extLst>
              </p:cNvPr>
              <p:cNvSpPr/>
              <p:nvPr/>
            </p:nvSpPr>
            <p:spPr>
              <a:xfrm>
                <a:off x="7905358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23266928-0A34-F145-932E-ECAFAF945E59}"/>
                  </a:ext>
                </a:extLst>
              </p:cNvPr>
              <p:cNvSpPr/>
              <p:nvPr/>
            </p:nvSpPr>
            <p:spPr>
              <a:xfrm>
                <a:off x="9413805" y="5383997"/>
                <a:ext cx="1361150" cy="122789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B4B4672F-E3A9-5E42-B791-67810C7318C9}"/>
                  </a:ext>
                </a:extLst>
              </p:cNvPr>
              <p:cNvSpPr txBox="1"/>
              <p:nvPr/>
            </p:nvSpPr>
            <p:spPr>
              <a:xfrm>
                <a:off x="8214679" y="5952860"/>
                <a:ext cx="742512" cy="324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7BC3514-081C-BB47-8214-6C867D1C955F}"/>
                  </a:ext>
                </a:extLst>
              </p:cNvPr>
              <p:cNvSpPr txBox="1"/>
              <p:nvPr/>
            </p:nvSpPr>
            <p:spPr>
              <a:xfrm>
                <a:off x="9667021" y="5952860"/>
                <a:ext cx="854721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400" baseline="300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3E1C17F-E4CE-7F4B-910C-196374DA5E9E}"/>
                  </a:ext>
                </a:extLst>
              </p:cNvPr>
              <p:cNvSpPr/>
              <p:nvPr/>
            </p:nvSpPr>
            <p:spPr>
              <a:xfrm>
                <a:off x="1747297" y="1572292"/>
                <a:ext cx="9150919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API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gateway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244CF6B1-51B4-F845-87F6-F710BF453BEB}"/>
                  </a:ext>
                </a:extLst>
              </p:cNvPr>
              <p:cNvSpPr/>
              <p:nvPr/>
            </p:nvSpPr>
            <p:spPr>
              <a:xfrm>
                <a:off x="2042936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628B3CF-B957-154C-9A74-67404ABC4CED}"/>
                  </a:ext>
                </a:extLst>
              </p:cNvPr>
              <p:cNvSpPr/>
              <p:nvPr/>
            </p:nvSpPr>
            <p:spPr>
              <a:xfrm>
                <a:off x="9473045" y="400895"/>
                <a:ext cx="1152000" cy="46800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App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5F977-B08E-AF45-AD3C-03E2408AD512}"/>
                  </a:ext>
                </a:extLst>
              </p:cNvPr>
              <p:cNvSpPr/>
              <p:nvPr/>
            </p:nvSpPr>
            <p:spPr>
              <a:xfrm>
                <a:off x="1740345" y="3619867"/>
                <a:ext cx="7526163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IoT</a:t>
                </a:r>
                <a:r>
                  <a:rPr kumimoji="1"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Hub</a:t>
                </a:r>
                <a:endParaRPr kumimoji="1"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1" name="直线箭头连接符 100">
                <a:extLst>
                  <a:ext uri="{FF2B5EF4-FFF2-40B4-BE49-F238E27FC236}">
                    <a16:creationId xmlns:a16="http://schemas.microsoft.com/office/drawing/2014/main" id="{48F1D16D-E86D-D441-9B26-5EF0A7C261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217" y="4142792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CFF4B532-0D85-DC41-BFB2-EEC77FA3AC7E}"/>
                  </a:ext>
                </a:extLst>
              </p:cNvPr>
              <p:cNvSpPr/>
              <p:nvPr/>
            </p:nvSpPr>
            <p:spPr>
              <a:xfrm>
                <a:off x="9413805" y="3619866"/>
                <a:ext cx="1475097" cy="540855"/>
              </a:xfrm>
              <a:prstGeom prst="rect">
                <a:avLst/>
              </a:prstGeom>
              <a:solidFill>
                <a:srgbClr val="F5F5FB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zh-CN" altLang="en-US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</a:p>
              <a:p>
                <a:pPr algn="ctr"/>
                <a:r>
                  <a:rPr lang="en-US" altLang="zh-CN" sz="1600" b="1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Clusters</a:t>
                </a:r>
                <a:endParaRPr lang="zh-CN" altLang="en-US" sz="1600" b="1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497A709-4168-C849-938F-34A76F4A384D}"/>
                  </a:ext>
                </a:extLst>
              </p:cNvPr>
              <p:cNvSpPr/>
              <p:nvPr/>
            </p:nvSpPr>
            <p:spPr>
              <a:xfrm>
                <a:off x="7988006" y="45513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6" name="直线箭头连接符 105">
                <a:extLst>
                  <a:ext uri="{FF2B5EF4-FFF2-40B4-BE49-F238E27FC236}">
                    <a16:creationId xmlns:a16="http://schemas.microsoft.com/office/drawing/2014/main" id="{551C6FD1-2DFD-7943-8169-931CD3FD7DBB}"/>
                  </a:ext>
                </a:extLst>
              </p:cNvPr>
              <p:cNvCxnSpPr>
                <a:cxnSpLocks/>
                <a:endCxn id="105" idx="0"/>
              </p:cNvCxnSpPr>
              <p:nvPr/>
            </p:nvCxnSpPr>
            <p:spPr>
              <a:xfrm>
                <a:off x="8564006" y="416305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>
                <a:extLst>
                  <a:ext uri="{FF2B5EF4-FFF2-40B4-BE49-F238E27FC236}">
                    <a16:creationId xmlns:a16="http://schemas.microsoft.com/office/drawing/2014/main" id="{52ABDF32-6730-6346-ADA5-E809E48852AD}"/>
                  </a:ext>
                </a:extLst>
              </p:cNvPr>
              <p:cNvCxnSpPr>
                <a:cxnSpLocks/>
                <a:stCxn id="105" idx="2"/>
              </p:cNvCxnSpPr>
              <p:nvPr/>
            </p:nvCxnSpPr>
            <p:spPr>
              <a:xfrm>
                <a:off x="8564006" y="5030338"/>
                <a:ext cx="0" cy="259269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A5864BF9-E2D1-E74C-BFA3-39A62458868B}"/>
                  </a:ext>
                </a:extLst>
              </p:cNvPr>
              <p:cNvSpPr/>
              <p:nvPr/>
            </p:nvSpPr>
            <p:spPr>
              <a:xfrm>
                <a:off x="3435093" y="4196700"/>
                <a:ext cx="1152000" cy="479038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dirty="0">
                    <a:solidFill>
                      <a:srgbClr val="393C5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Edge</a:t>
                </a:r>
                <a:endParaRPr kumimoji="1" lang="zh-CN" altLang="en-US" sz="1400" dirty="0">
                  <a:solidFill>
                    <a:srgbClr val="393C57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9" name="直线箭头连接符 108">
                <a:extLst>
                  <a:ext uri="{FF2B5EF4-FFF2-40B4-BE49-F238E27FC236}">
                    <a16:creationId xmlns:a16="http://schemas.microsoft.com/office/drawing/2014/main" id="{001884AA-0CD4-7643-B5F6-2D1DDF31BB39}"/>
                  </a:ext>
                </a:extLst>
              </p:cNvPr>
              <p:cNvCxnSpPr>
                <a:cxnSpLocks/>
                <a:stCxn id="108" idx="2"/>
              </p:cNvCxnSpPr>
              <p:nvPr/>
            </p:nvCxnSpPr>
            <p:spPr>
              <a:xfrm>
                <a:off x="4011093" y="4675738"/>
                <a:ext cx="0" cy="640326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>
                <a:extLst>
                  <a:ext uri="{FF2B5EF4-FFF2-40B4-BE49-F238E27FC236}">
                    <a16:creationId xmlns:a16="http://schemas.microsoft.com/office/drawing/2014/main" id="{416D3B23-A72C-FE4B-A86B-FC46315A9F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64676" y="4134104"/>
                <a:ext cx="0" cy="1155503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线箭头连接符 111">
                <a:extLst>
                  <a:ext uri="{FF2B5EF4-FFF2-40B4-BE49-F238E27FC236}">
                    <a16:creationId xmlns:a16="http://schemas.microsoft.com/office/drawing/2014/main" id="{20843FEB-7DB4-154C-B5B1-1AA358351A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4006" y="3259579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线箭头连接符 112">
                <a:extLst>
                  <a:ext uri="{FF2B5EF4-FFF2-40B4-BE49-F238E27FC236}">
                    <a16:creationId xmlns:a16="http://schemas.microsoft.com/office/drawing/2014/main" id="{63584301-570C-4E40-87F8-53F201EF4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9506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>
                <a:extLst>
                  <a:ext uri="{FF2B5EF4-FFF2-40B4-BE49-F238E27FC236}">
                    <a16:creationId xmlns:a16="http://schemas.microsoft.com/office/drawing/2014/main" id="{10BA67CB-5553-9844-A54D-411C88F67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11093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线箭头连接符 114">
                <a:extLst>
                  <a:ext uri="{FF2B5EF4-FFF2-40B4-BE49-F238E27FC236}">
                    <a16:creationId xmlns:a16="http://schemas.microsoft.com/office/drawing/2014/main" id="{79411979-FA59-6B42-A824-6F7248CF8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44348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>
                <a:extLst>
                  <a:ext uri="{FF2B5EF4-FFF2-40B4-BE49-F238E27FC236}">
                    <a16:creationId xmlns:a16="http://schemas.microsoft.com/office/drawing/2014/main" id="{1133E05C-7754-9B43-957F-3881187A7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5430" y="3231625"/>
                <a:ext cx="0" cy="388241"/>
              </a:xfrm>
              <a:prstGeom prst="straightConnector1">
                <a:avLst/>
              </a:prstGeom>
              <a:ln w="19050">
                <a:solidFill>
                  <a:srgbClr val="A2A5BC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肘形连接符 117">
                <a:extLst>
                  <a:ext uri="{FF2B5EF4-FFF2-40B4-BE49-F238E27FC236}">
                    <a16:creationId xmlns:a16="http://schemas.microsoft.com/office/drawing/2014/main" id="{509158BA-9E4A-DB4F-8EB1-C762B2AA8202}"/>
                  </a:ext>
                </a:extLst>
              </p:cNvPr>
              <p:cNvCxnSpPr>
                <a:stCxn id="65" idx="1"/>
                <a:endCxn id="95" idx="1"/>
              </p:cNvCxnSpPr>
              <p:nvPr/>
            </p:nvCxnSpPr>
            <p:spPr>
              <a:xfrm rot="10800000">
                <a:off x="1747297" y="1842721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肘形连接符 118">
                <a:extLst>
                  <a:ext uri="{FF2B5EF4-FFF2-40B4-BE49-F238E27FC236}">
                    <a16:creationId xmlns:a16="http://schemas.microsoft.com/office/drawing/2014/main" id="{F7BFDBCB-EAE8-654F-9173-959E978A689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10872216" y="1842719"/>
                <a:ext cx="12700" cy="4155225"/>
              </a:xfrm>
              <a:prstGeom prst="bentConnector3">
                <a:avLst>
                  <a:gd name="adj1" fmla="val 1800000"/>
                </a:avLst>
              </a:prstGeom>
              <a:ln>
                <a:solidFill>
                  <a:srgbClr val="A2A5B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E957F0FA-DCD9-1948-A472-E6E2C8B0CD3E}"/>
                  </a:ext>
                </a:extLst>
              </p:cNvPr>
              <p:cNvSpPr txBox="1"/>
              <p:nvPr/>
            </p:nvSpPr>
            <p:spPr>
              <a:xfrm>
                <a:off x="11255525" y="4074212"/>
                <a:ext cx="9364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Device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registration</a:t>
                </a:r>
              </a:p>
              <a:p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service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1" name="矩形 120">
                <a:extLst>
                  <a:ext uri="{FF2B5EF4-FFF2-40B4-BE49-F238E27FC236}">
                    <a16:creationId xmlns:a16="http://schemas.microsoft.com/office/drawing/2014/main" id="{82228FE2-0F20-914E-A04F-206AAF590486}"/>
                  </a:ext>
                </a:extLst>
              </p:cNvPr>
              <p:cNvSpPr/>
              <p:nvPr/>
            </p:nvSpPr>
            <p:spPr>
              <a:xfrm>
                <a:off x="10090072" y="4261195"/>
                <a:ext cx="94517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Proprietary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Protocol</a:t>
                </a:r>
              </a:p>
              <a:p>
                <a:pPr algn="ctr"/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with</a:t>
                </a:r>
                <a:r>
                  <a:rPr kumimoji="1" lang="zh-CN" altLang="en-US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200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SN</a:t>
                </a:r>
                <a:endPara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04EA3B6B-4174-8648-8A13-2E48DAD291C1}"/>
                  </a:ext>
                </a:extLst>
              </p:cNvPr>
              <p:cNvSpPr/>
              <p:nvPr/>
            </p:nvSpPr>
            <p:spPr>
              <a:xfrm>
                <a:off x="2637415" y="4404155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3B1D6E-E6F6-4B46-B317-A623635A1C60}"/>
                  </a:ext>
                </a:extLst>
              </p:cNvPr>
              <p:cNvSpPr/>
              <p:nvPr/>
            </p:nvSpPr>
            <p:spPr>
              <a:xfrm>
                <a:off x="7649381" y="4661477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497EF22-2591-5F40-8BF9-1786E425C3C6}"/>
                  </a:ext>
                </a:extLst>
              </p:cNvPr>
              <p:cNvSpPr/>
              <p:nvPr/>
            </p:nvSpPr>
            <p:spPr>
              <a:xfrm>
                <a:off x="4607118" y="4303373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80AA1B59-EB71-024A-8DF0-842CD713ABA8}"/>
                  </a:ext>
                </a:extLst>
              </p:cNvPr>
              <p:cNvSpPr/>
              <p:nvPr/>
            </p:nvSpPr>
            <p:spPr>
              <a:xfrm>
                <a:off x="9729386" y="4347179"/>
                <a:ext cx="294289" cy="294289"/>
              </a:xfrm>
              <a:prstGeom prst="ellipse">
                <a:avLst/>
              </a:prstGeom>
              <a:noFill/>
              <a:ln w="19050">
                <a:solidFill>
                  <a:srgbClr val="D8D9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rgbClr val="5E628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zh-CN" altLang="en-US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03" name="图形 102">
              <a:extLst>
                <a:ext uri="{FF2B5EF4-FFF2-40B4-BE49-F238E27FC236}">
                  <a16:creationId xmlns:a16="http://schemas.microsoft.com/office/drawing/2014/main" id="{5DE085CE-1F5A-DD4A-8113-6E5FCD88A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53655" y="5742287"/>
              <a:ext cx="324577" cy="270481"/>
            </a:xfrm>
            <a:prstGeom prst="rect">
              <a:avLst/>
            </a:prstGeom>
          </p:spPr>
        </p:pic>
        <p:pic>
          <p:nvPicPr>
            <p:cNvPr id="110" name="图形 109">
              <a:extLst>
                <a:ext uri="{FF2B5EF4-FFF2-40B4-BE49-F238E27FC236}">
                  <a16:creationId xmlns:a16="http://schemas.microsoft.com/office/drawing/2014/main" id="{A4BA49BF-CCE4-DF4B-80F3-E43B2E98E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45431" y="5691700"/>
              <a:ext cx="347746" cy="347746"/>
            </a:xfrm>
            <a:prstGeom prst="rect">
              <a:avLst/>
            </a:prstGeom>
          </p:spPr>
        </p:pic>
        <p:pic>
          <p:nvPicPr>
            <p:cNvPr id="117" name="图形 116">
              <a:extLst>
                <a:ext uri="{FF2B5EF4-FFF2-40B4-BE49-F238E27FC236}">
                  <a16:creationId xmlns:a16="http://schemas.microsoft.com/office/drawing/2014/main" id="{E83D7412-F250-A04C-AACC-01ABF9DB9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75148" y="5736661"/>
              <a:ext cx="324577" cy="270481"/>
            </a:xfrm>
            <a:prstGeom prst="rect">
              <a:avLst/>
            </a:prstGeom>
          </p:spPr>
        </p:pic>
        <p:pic>
          <p:nvPicPr>
            <p:cNvPr id="123" name="图形 122">
              <a:extLst>
                <a:ext uri="{FF2B5EF4-FFF2-40B4-BE49-F238E27FC236}">
                  <a16:creationId xmlns:a16="http://schemas.microsoft.com/office/drawing/2014/main" id="{423F6177-6A0F-D446-B47A-133BF54B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66924" y="5686074"/>
              <a:ext cx="347746" cy="347746"/>
            </a:xfrm>
            <a:prstGeom prst="rect">
              <a:avLst/>
            </a:prstGeom>
          </p:spPr>
        </p:pic>
        <p:pic>
          <p:nvPicPr>
            <p:cNvPr id="128" name="图形 127">
              <a:extLst>
                <a:ext uri="{FF2B5EF4-FFF2-40B4-BE49-F238E27FC236}">
                  <a16:creationId xmlns:a16="http://schemas.microsoft.com/office/drawing/2014/main" id="{E55E5042-0757-9841-818A-771A74130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76549" y="5747189"/>
              <a:ext cx="324577" cy="270481"/>
            </a:xfrm>
            <a:prstGeom prst="rect">
              <a:avLst/>
            </a:prstGeom>
          </p:spPr>
        </p:pic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9E1CE968-2304-AA42-81D3-FD968E00F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68325" y="5696602"/>
              <a:ext cx="347746" cy="347746"/>
            </a:xfrm>
            <a:prstGeom prst="rect">
              <a:avLst/>
            </a:prstGeom>
          </p:spPr>
        </p:pic>
        <p:cxnSp>
          <p:nvCxnSpPr>
            <p:cNvPr id="130" name="直线箭头连接符 129">
              <a:extLst>
                <a:ext uri="{FF2B5EF4-FFF2-40B4-BE49-F238E27FC236}">
                  <a16:creationId xmlns:a16="http://schemas.microsoft.com/office/drawing/2014/main" id="{335153BE-BB37-EC47-861D-7ADEF133943D}"/>
                </a:ext>
              </a:extLst>
            </p:cNvPr>
            <p:cNvCxnSpPr>
              <a:cxnSpLocks/>
            </p:cNvCxnSpPr>
            <p:nvPr/>
          </p:nvCxnSpPr>
          <p:spPr>
            <a:xfrm>
              <a:off x="9938209" y="3348925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BA0F07E-C2CE-054E-874B-558D9956D76A}"/>
              </a:ext>
            </a:extLst>
          </p:cNvPr>
          <p:cNvGrpSpPr/>
          <p:nvPr/>
        </p:nvGrpSpPr>
        <p:grpSpPr>
          <a:xfrm>
            <a:off x="347724" y="320751"/>
            <a:ext cx="11912751" cy="6089811"/>
            <a:chOff x="208965" y="4998660"/>
            <a:chExt cx="11912751" cy="6089811"/>
          </a:xfrm>
        </p:grpSpPr>
        <p:sp>
          <p:nvSpPr>
            <p:cNvPr id="82" name="Rounded Rectangle 41">
              <a:extLst>
                <a:ext uri="{FF2B5EF4-FFF2-40B4-BE49-F238E27FC236}">
                  <a16:creationId xmlns:a16="http://schemas.microsoft.com/office/drawing/2014/main" id="{DFA9F6C4-FE5B-AF4F-9AD1-23B4DF9EB389}"/>
                </a:ext>
              </a:extLst>
            </p:cNvPr>
            <p:cNvSpPr/>
            <p:nvPr/>
          </p:nvSpPr>
          <p:spPr>
            <a:xfrm>
              <a:off x="1343331" y="6236107"/>
              <a:ext cx="9567409" cy="475968"/>
            </a:xfrm>
            <a:prstGeom prst="roundRect">
              <a:avLst/>
            </a:prstGeom>
            <a:gradFill>
              <a:gsLst>
                <a:gs pos="0">
                  <a:srgbClr val="7CDAF8"/>
                </a:gs>
                <a:gs pos="51000">
                  <a:srgbClr val="00B0FD"/>
                </a:gs>
                <a:gs pos="98000">
                  <a:srgbClr val="0090E7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API</a:t>
              </a:r>
              <a:r>
                <a:rPr kumimoji="1" lang="zh-CN" altLang="en-US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Gateway</a:t>
              </a:r>
              <a:endParaRPr kumimoji="1" lang="en-US" kern="0" dirty="0">
                <a:solidFill>
                  <a:srgbClr val="FFFFFF"/>
                </a:solidFill>
                <a:latin typeface="等线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83" name="圆角矩形 82">
              <a:extLst>
                <a:ext uri="{FF2B5EF4-FFF2-40B4-BE49-F238E27FC236}">
                  <a16:creationId xmlns:a16="http://schemas.microsoft.com/office/drawing/2014/main" id="{E96914E6-9C66-6B4D-BD65-7740FCAEA81A}"/>
                </a:ext>
              </a:extLst>
            </p:cNvPr>
            <p:cNvSpPr/>
            <p:nvPr/>
          </p:nvSpPr>
          <p:spPr>
            <a:xfrm>
              <a:off x="1360214" y="6899990"/>
              <a:ext cx="95760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 err="1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EnOS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Cloud</a:t>
              </a:r>
            </a:p>
          </p:txBody>
        </p:sp>
        <p:sp>
          <p:nvSpPr>
            <p:cNvPr id="84" name="圆角矩形 83">
              <a:extLst>
                <a:ext uri="{FF2B5EF4-FFF2-40B4-BE49-F238E27FC236}">
                  <a16:creationId xmlns:a16="http://schemas.microsoft.com/office/drawing/2014/main" id="{7AC3FF8B-20A5-754F-80C6-67FB9C61CEAF}"/>
                </a:ext>
              </a:extLst>
            </p:cNvPr>
            <p:cNvSpPr/>
            <p:nvPr/>
          </p:nvSpPr>
          <p:spPr>
            <a:xfrm>
              <a:off x="1476590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DE2BF97C-8D17-D848-B353-9999D3B54B38}"/>
                </a:ext>
              </a:extLst>
            </p:cNvPr>
            <p:cNvSpPr/>
            <p:nvPr/>
          </p:nvSpPr>
          <p:spPr>
            <a:xfrm>
              <a:off x="1443439" y="5281048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ea typeface="等线" panose="02010600030101010101" pitchFamily="2" charset="-122"/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0" name="直线连接符 89">
              <a:extLst>
                <a:ext uri="{FF2B5EF4-FFF2-40B4-BE49-F238E27FC236}">
                  <a16:creationId xmlns:a16="http://schemas.microsoft.com/office/drawing/2014/main" id="{5D2A3831-D591-BD48-A32D-2C66F2D72762}"/>
                </a:ext>
              </a:extLst>
            </p:cNvPr>
            <p:cNvCxnSpPr/>
            <p:nvPr/>
          </p:nvCxnSpPr>
          <p:spPr>
            <a:xfrm>
              <a:off x="1360214" y="6140259"/>
              <a:ext cx="9550526" cy="0"/>
            </a:xfrm>
            <a:prstGeom prst="line">
              <a:avLst/>
            </a:prstGeom>
            <a:gradFill>
              <a:gsLst>
                <a:gs pos="0">
                  <a:srgbClr val="2BEAFF"/>
                </a:gs>
                <a:gs pos="50000">
                  <a:srgbClr val="0079FE"/>
                </a:gs>
                <a:gs pos="100000">
                  <a:schemeClr val="accent1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</p:cxnSp>
        <p:cxnSp>
          <p:nvCxnSpPr>
            <p:cNvPr id="91" name="直线连接符 90">
              <a:extLst>
                <a:ext uri="{FF2B5EF4-FFF2-40B4-BE49-F238E27FC236}">
                  <a16:creationId xmlns:a16="http://schemas.microsoft.com/office/drawing/2014/main" id="{1BE91F88-9D4D-4E49-BE52-A9AF4AB9BDA9}"/>
                </a:ext>
              </a:extLst>
            </p:cNvPr>
            <p:cNvCxnSpPr/>
            <p:nvPr/>
          </p:nvCxnSpPr>
          <p:spPr>
            <a:xfrm>
              <a:off x="1360214" y="6815431"/>
              <a:ext cx="9550526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85000"/>
                </a:srgbClr>
              </a:solidFill>
              <a:prstDash val="dash"/>
              <a:miter lim="800000"/>
            </a:ln>
            <a:effectLst/>
          </p:spPr>
        </p:cxnSp>
        <p:sp>
          <p:nvSpPr>
            <p:cNvPr id="157" name="圆角矩形 156">
              <a:extLst>
                <a:ext uri="{FF2B5EF4-FFF2-40B4-BE49-F238E27FC236}">
                  <a16:creationId xmlns:a16="http://schemas.microsoft.com/office/drawing/2014/main" id="{EADAFD18-1EFC-734B-95C4-39565720C0E9}"/>
                </a:ext>
              </a:extLst>
            </p:cNvPr>
            <p:cNvSpPr/>
            <p:nvPr/>
          </p:nvSpPr>
          <p:spPr>
            <a:xfrm>
              <a:off x="1359936" y="8037749"/>
              <a:ext cx="685127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IoT</a:t>
              </a:r>
              <a:r>
                <a:rPr kumimoji="1" lang="zh-CN" altLang="en-US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 </a:t>
              </a:r>
              <a:r>
                <a:rPr kumimoji="1" lang="en-US" altLang="zh-CN" b="1" kern="0" dirty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rPr>
                <a:t>Hub</a:t>
              </a:r>
            </a:p>
          </p:txBody>
        </p:sp>
        <p:sp>
          <p:nvSpPr>
            <p:cNvPr id="160" name="圆角矩形 159">
              <a:extLst>
                <a:ext uri="{FF2B5EF4-FFF2-40B4-BE49-F238E27FC236}">
                  <a16:creationId xmlns:a16="http://schemas.microsoft.com/office/drawing/2014/main" id="{4CAAC226-559C-EA4F-9792-D7F120BC4E74}"/>
                </a:ext>
              </a:extLst>
            </p:cNvPr>
            <p:cNvSpPr/>
            <p:nvPr/>
          </p:nvSpPr>
          <p:spPr>
            <a:xfrm>
              <a:off x="3103154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E9E749B-11A3-AF46-B438-894C0FDBC794}"/>
                </a:ext>
              </a:extLst>
            </p:cNvPr>
            <p:cNvSpPr/>
            <p:nvPr/>
          </p:nvSpPr>
          <p:spPr>
            <a:xfrm>
              <a:off x="3102840" y="5281047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2" name="圆角矩形 161">
              <a:extLst>
                <a:ext uri="{FF2B5EF4-FFF2-40B4-BE49-F238E27FC236}">
                  <a16:creationId xmlns:a16="http://schemas.microsoft.com/office/drawing/2014/main" id="{8D19E926-0362-8F43-B32D-824872ECF805}"/>
                </a:ext>
              </a:extLst>
            </p:cNvPr>
            <p:cNvSpPr/>
            <p:nvPr/>
          </p:nvSpPr>
          <p:spPr>
            <a:xfrm>
              <a:off x="4729718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E19E9E6-BFD7-874E-A0BD-92644329CE2B}"/>
                </a:ext>
              </a:extLst>
            </p:cNvPr>
            <p:cNvSpPr/>
            <p:nvPr/>
          </p:nvSpPr>
          <p:spPr>
            <a:xfrm>
              <a:off x="4713354" y="5281046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89E22B07-7E82-F942-A357-BDC8FC23A9EE}"/>
                </a:ext>
              </a:extLst>
            </p:cNvPr>
            <p:cNvSpPr/>
            <p:nvPr/>
          </p:nvSpPr>
          <p:spPr>
            <a:xfrm>
              <a:off x="6356282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14388F9E-7C11-4C43-8266-B5E9189581F9}"/>
                </a:ext>
              </a:extLst>
            </p:cNvPr>
            <p:cNvSpPr/>
            <p:nvPr/>
          </p:nvSpPr>
          <p:spPr>
            <a:xfrm>
              <a:off x="6355968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68" name="圆角矩形 167">
              <a:extLst>
                <a:ext uri="{FF2B5EF4-FFF2-40B4-BE49-F238E27FC236}">
                  <a16:creationId xmlns:a16="http://schemas.microsoft.com/office/drawing/2014/main" id="{B8BF0EDF-3937-EA42-856B-23F5305D8127}"/>
                </a:ext>
              </a:extLst>
            </p:cNvPr>
            <p:cNvSpPr/>
            <p:nvPr/>
          </p:nvSpPr>
          <p:spPr>
            <a:xfrm>
              <a:off x="9426536" y="5096345"/>
              <a:ext cx="1348560" cy="677185"/>
            </a:xfrm>
            <a:prstGeom prst="roundRect">
              <a:avLst/>
            </a:prstGeom>
            <a:solidFill>
              <a:srgbClr val="5C618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E29C8EA2-AAEA-5B43-9A2E-EBD0E507CD70}"/>
                </a:ext>
              </a:extLst>
            </p:cNvPr>
            <p:cNvSpPr/>
            <p:nvPr/>
          </p:nvSpPr>
          <p:spPr>
            <a:xfrm>
              <a:off x="9462979" y="5281045"/>
              <a:ext cx="1348874" cy="307777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rgbClr val="FFFFFF"/>
                  </a:solidFill>
                  <a:cs typeface="Arial" panose="020B0604020202020204" pitchFamily="34" charset="0"/>
                </a:rPr>
                <a:t>App</a:t>
              </a:r>
              <a:endParaRPr lang="en-HK" altLang="zh-CN" sz="1400" dirty="0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10409B-36C2-4E4E-80E1-CD76D8629E7E}"/>
                </a:ext>
              </a:extLst>
            </p:cNvPr>
            <p:cNvSpPr txBox="1"/>
            <p:nvPr/>
          </p:nvSpPr>
          <p:spPr>
            <a:xfrm>
              <a:off x="8292951" y="5207309"/>
              <a:ext cx="12451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800" dirty="0"/>
                <a:t>…</a:t>
              </a:r>
            </a:p>
          </p:txBody>
        </p:sp>
        <p:sp>
          <p:nvSpPr>
            <p:cNvPr id="207" name="圆角矩形 206">
              <a:extLst>
                <a:ext uri="{FF2B5EF4-FFF2-40B4-BE49-F238E27FC236}">
                  <a16:creationId xmlns:a16="http://schemas.microsoft.com/office/drawing/2014/main" id="{D94DD79F-135C-C14F-A20D-2698134C8E84}"/>
                </a:ext>
              </a:extLst>
            </p:cNvPr>
            <p:cNvSpPr/>
            <p:nvPr/>
          </p:nvSpPr>
          <p:spPr>
            <a:xfrm>
              <a:off x="8298564" y="8031608"/>
              <a:ext cx="2637724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Cloud</a:t>
              </a:r>
              <a:r>
                <a:rPr lang="zh-CN" altLang="en-US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</a:p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Clusters</a:t>
              </a:r>
              <a:endParaRPr lang="zh-CN" alt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圆角矩形 130">
              <a:extLst>
                <a:ext uri="{FF2B5EF4-FFF2-40B4-BE49-F238E27FC236}">
                  <a16:creationId xmlns:a16="http://schemas.microsoft.com/office/drawing/2014/main" id="{82ECAA44-AB09-C44B-BB4E-01EFD1F9C8CD}"/>
                </a:ext>
              </a:extLst>
            </p:cNvPr>
            <p:cNvSpPr/>
            <p:nvPr/>
          </p:nvSpPr>
          <p:spPr>
            <a:xfrm>
              <a:off x="1343332" y="4998660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32" name="直线箭头连接符 131">
              <a:extLst>
                <a:ext uri="{FF2B5EF4-FFF2-40B4-BE49-F238E27FC236}">
                  <a16:creationId xmlns:a16="http://schemas.microsoft.com/office/drawing/2014/main" id="{BE0FDE7D-029B-884A-BF03-954E578F12FA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88" y="5842806"/>
              <a:ext cx="0" cy="388241"/>
            </a:xfrm>
            <a:prstGeom prst="straightConnector1">
              <a:avLst/>
            </a:prstGeom>
            <a:ln w="22225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线箭头连接符 132">
              <a:extLst>
                <a:ext uri="{FF2B5EF4-FFF2-40B4-BE49-F238E27FC236}">
                  <a16:creationId xmlns:a16="http://schemas.microsoft.com/office/drawing/2014/main" id="{A6E31FD6-9A6A-1D4E-82EE-3F541ED143B6}"/>
                </a:ext>
              </a:extLst>
            </p:cNvPr>
            <p:cNvCxnSpPr>
              <a:cxnSpLocks/>
            </p:cNvCxnSpPr>
            <p:nvPr/>
          </p:nvCxnSpPr>
          <p:spPr>
            <a:xfrm>
              <a:off x="7836303" y="7643366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线箭头连接符 133">
              <a:extLst>
                <a:ext uri="{FF2B5EF4-FFF2-40B4-BE49-F238E27FC236}">
                  <a16:creationId xmlns:a16="http://schemas.microsoft.com/office/drawing/2014/main" id="{DBF1A2DF-69D7-8A48-99A3-9CC84342CCAD}"/>
                </a:ext>
              </a:extLst>
            </p:cNvPr>
            <p:cNvCxnSpPr>
              <a:cxnSpLocks/>
            </p:cNvCxnSpPr>
            <p:nvPr/>
          </p:nvCxnSpPr>
          <p:spPr>
            <a:xfrm>
              <a:off x="1857992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线箭头连接符 134">
              <a:extLst>
                <a:ext uri="{FF2B5EF4-FFF2-40B4-BE49-F238E27FC236}">
                  <a16:creationId xmlns:a16="http://schemas.microsoft.com/office/drawing/2014/main" id="{50D1D825-9145-184A-9D45-9A18C259081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579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线箭头连接符 135">
              <a:extLst>
                <a:ext uri="{FF2B5EF4-FFF2-40B4-BE49-F238E27FC236}">
                  <a16:creationId xmlns:a16="http://schemas.microsoft.com/office/drawing/2014/main" id="{F3885F64-C9DD-4A45-A549-D4DF03452D6D}"/>
                </a:ext>
              </a:extLst>
            </p:cNvPr>
            <p:cNvCxnSpPr>
              <a:cxnSpLocks/>
            </p:cNvCxnSpPr>
            <p:nvPr/>
          </p:nvCxnSpPr>
          <p:spPr>
            <a:xfrm>
              <a:off x="6352834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线箭头连接符 136">
              <a:extLst>
                <a:ext uri="{FF2B5EF4-FFF2-40B4-BE49-F238E27FC236}">
                  <a16:creationId xmlns:a16="http://schemas.microsoft.com/office/drawing/2014/main" id="{78AC63A0-DF72-1E45-9FD5-9F2A65B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85391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线箭头连接符 137">
              <a:extLst>
                <a:ext uri="{FF2B5EF4-FFF2-40B4-BE49-F238E27FC236}">
                  <a16:creationId xmlns:a16="http://schemas.microsoft.com/office/drawing/2014/main" id="{FB40884D-18D9-2D4C-8939-39BA869E5A19}"/>
                </a:ext>
              </a:extLst>
            </p:cNvPr>
            <p:cNvCxnSpPr>
              <a:cxnSpLocks/>
            </p:cNvCxnSpPr>
            <p:nvPr/>
          </p:nvCxnSpPr>
          <p:spPr>
            <a:xfrm>
              <a:off x="9617426" y="7643367"/>
              <a:ext cx="0" cy="388241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D6D3FF-4AEA-AF49-885F-6EB385F95855}"/>
                </a:ext>
              </a:extLst>
            </p:cNvPr>
            <p:cNvGrpSpPr/>
            <p:nvPr/>
          </p:nvGrpSpPr>
          <p:grpSpPr>
            <a:xfrm>
              <a:off x="2962576" y="8615610"/>
              <a:ext cx="719307" cy="719307"/>
              <a:chOff x="2962576" y="8615610"/>
              <a:chExt cx="719307" cy="719307"/>
            </a:xfrm>
          </p:grpSpPr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0126406E-6B21-174B-A9DE-79710F4A9E78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5" name="Freeform 65">
                <a:extLst>
                  <a:ext uri="{FF2B5EF4-FFF2-40B4-BE49-F238E27FC236}">
                    <a16:creationId xmlns:a16="http://schemas.microsoft.com/office/drawing/2014/main" id="{19BB5C54-9AAF-0441-8759-5650A1237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9F9B0544-DA2B-424F-852B-8885081D06E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977AB22-13C9-B24C-AF72-B8432C70442D}"/>
                </a:ext>
              </a:extLst>
            </p:cNvPr>
            <p:cNvGrpSpPr/>
            <p:nvPr/>
          </p:nvGrpSpPr>
          <p:grpSpPr>
            <a:xfrm>
              <a:off x="4494262" y="8615610"/>
              <a:ext cx="719307" cy="719307"/>
              <a:chOff x="2962576" y="8615610"/>
              <a:chExt cx="719307" cy="719307"/>
            </a:xfrm>
          </p:grpSpPr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21E6254F-745B-4F4E-84D2-1A30AB28A26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49" name="Freeform 65">
                <a:extLst>
                  <a:ext uri="{FF2B5EF4-FFF2-40B4-BE49-F238E27FC236}">
                    <a16:creationId xmlns:a16="http://schemas.microsoft.com/office/drawing/2014/main" id="{7C93A810-E342-E946-87CB-F2573340E7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4B104291-8843-E945-AED4-F9628EDDBD8E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1" name="组合 150">
              <a:extLst>
                <a:ext uri="{FF2B5EF4-FFF2-40B4-BE49-F238E27FC236}">
                  <a16:creationId xmlns:a16="http://schemas.microsoft.com/office/drawing/2014/main" id="{603A22DD-1D3C-DE41-A343-B1027733B9B1}"/>
                </a:ext>
              </a:extLst>
            </p:cNvPr>
            <p:cNvGrpSpPr/>
            <p:nvPr/>
          </p:nvGrpSpPr>
          <p:grpSpPr>
            <a:xfrm>
              <a:off x="5991712" y="9253925"/>
              <a:ext cx="719307" cy="719307"/>
              <a:chOff x="2962576" y="8615610"/>
              <a:chExt cx="719307" cy="719307"/>
            </a:xfrm>
          </p:grpSpPr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583A6007-E557-854C-B5FA-6DA2FFBA888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55" name="Freeform 65">
                <a:extLst>
                  <a:ext uri="{FF2B5EF4-FFF2-40B4-BE49-F238E27FC236}">
                    <a16:creationId xmlns:a16="http://schemas.microsoft.com/office/drawing/2014/main" id="{3441102D-ABE6-6242-B556-A6B2BF0294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6" name="矩形 155">
                <a:extLst>
                  <a:ext uri="{FF2B5EF4-FFF2-40B4-BE49-F238E27FC236}">
                    <a16:creationId xmlns:a16="http://schemas.microsoft.com/office/drawing/2014/main" id="{512F5C3B-A999-2D4A-AF26-94D9D0088804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ACFEE9A-465B-304F-9D1B-8C98D050A64C}"/>
                </a:ext>
              </a:extLst>
            </p:cNvPr>
            <p:cNvGrpSpPr/>
            <p:nvPr/>
          </p:nvGrpSpPr>
          <p:grpSpPr>
            <a:xfrm>
              <a:off x="7475388" y="9256059"/>
              <a:ext cx="719307" cy="719307"/>
              <a:chOff x="2962576" y="8615610"/>
              <a:chExt cx="719307" cy="719307"/>
            </a:xfrm>
          </p:grpSpPr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2DD317D5-37AF-9047-99E9-A2530940CB43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66" name="Freeform 65">
                <a:extLst>
                  <a:ext uri="{FF2B5EF4-FFF2-40B4-BE49-F238E27FC236}">
                    <a16:creationId xmlns:a16="http://schemas.microsoft.com/office/drawing/2014/main" id="{A6EA0D94-A282-C849-A6C1-FEE4A57113E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A48B8228-B050-8D4E-896F-24E02D42EAD3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70" name="直线箭头连接符 169">
              <a:extLst>
                <a:ext uri="{FF2B5EF4-FFF2-40B4-BE49-F238E27FC236}">
                  <a16:creationId xmlns:a16="http://schemas.microsoft.com/office/drawing/2014/main" id="{BB887558-9310-5F4C-9DEB-B357A5A5B48F}"/>
                </a:ext>
              </a:extLst>
            </p:cNvPr>
            <p:cNvCxnSpPr>
              <a:cxnSpLocks/>
              <a:endCxn id="154" idx="0"/>
            </p:cNvCxnSpPr>
            <p:nvPr/>
          </p:nvCxnSpPr>
          <p:spPr>
            <a:xfrm>
              <a:off x="6348714" y="8554502"/>
              <a:ext cx="2652" cy="699423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线箭头连接符 170">
              <a:extLst>
                <a:ext uri="{FF2B5EF4-FFF2-40B4-BE49-F238E27FC236}">
                  <a16:creationId xmlns:a16="http://schemas.microsoft.com/office/drawing/2014/main" id="{B2B686A8-04C5-3640-A35C-BFD46E847CE6}"/>
                </a:ext>
              </a:extLst>
            </p:cNvPr>
            <p:cNvCxnSpPr>
              <a:cxnSpLocks/>
            </p:cNvCxnSpPr>
            <p:nvPr/>
          </p:nvCxnSpPr>
          <p:spPr>
            <a:xfrm>
              <a:off x="6355968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线箭头连接符 171">
              <a:extLst>
                <a:ext uri="{FF2B5EF4-FFF2-40B4-BE49-F238E27FC236}">
                  <a16:creationId xmlns:a16="http://schemas.microsoft.com/office/drawing/2014/main" id="{98A73357-CA5C-CE4D-8C35-58733D5AC917}"/>
                </a:ext>
              </a:extLst>
            </p:cNvPr>
            <p:cNvCxnSpPr>
              <a:cxnSpLocks/>
            </p:cNvCxnSpPr>
            <p:nvPr/>
          </p:nvCxnSpPr>
          <p:spPr>
            <a:xfrm>
              <a:off x="4851264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线箭头连接符 173">
              <a:extLst>
                <a:ext uri="{FF2B5EF4-FFF2-40B4-BE49-F238E27FC236}">
                  <a16:creationId xmlns:a16="http://schemas.microsoft.com/office/drawing/2014/main" id="{1AC1D348-657F-B847-8E0B-2F2A07CF8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42693" y="8554502"/>
              <a:ext cx="0" cy="167799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线箭头连接符 174">
              <a:extLst>
                <a:ext uri="{FF2B5EF4-FFF2-40B4-BE49-F238E27FC236}">
                  <a16:creationId xmlns:a16="http://schemas.microsoft.com/office/drawing/2014/main" id="{C68DBCAC-C810-A84E-85B4-EFF1E11B5CD7}"/>
                </a:ext>
              </a:extLst>
            </p:cNvPr>
            <p:cNvCxnSpPr>
              <a:cxnSpLocks/>
              <a:endCxn id="159" idx="0"/>
            </p:cNvCxnSpPr>
            <p:nvPr/>
          </p:nvCxnSpPr>
          <p:spPr>
            <a:xfrm>
              <a:off x="7832390" y="8562893"/>
              <a:ext cx="2652" cy="69316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线箭头连接符 175">
              <a:extLst>
                <a:ext uri="{FF2B5EF4-FFF2-40B4-BE49-F238E27FC236}">
                  <a16:creationId xmlns:a16="http://schemas.microsoft.com/office/drawing/2014/main" id="{1650C563-0A30-8645-AAE9-88056ABE5CB0}"/>
                </a:ext>
              </a:extLst>
            </p:cNvPr>
            <p:cNvCxnSpPr>
              <a:cxnSpLocks/>
            </p:cNvCxnSpPr>
            <p:nvPr/>
          </p:nvCxnSpPr>
          <p:spPr>
            <a:xfrm>
              <a:off x="7832390" y="9973232"/>
              <a:ext cx="0" cy="259269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5A35F95E-6127-5940-90E9-207AA0262254}"/>
                </a:ext>
              </a:extLst>
            </p:cNvPr>
            <p:cNvCxnSpPr>
              <a:cxnSpLocks/>
            </p:cNvCxnSpPr>
            <p:nvPr/>
          </p:nvCxnSpPr>
          <p:spPr>
            <a:xfrm>
              <a:off x="3297447" y="9332906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线箭头连接符 177">
              <a:extLst>
                <a:ext uri="{FF2B5EF4-FFF2-40B4-BE49-F238E27FC236}">
                  <a16:creationId xmlns:a16="http://schemas.microsoft.com/office/drawing/2014/main" id="{F48A8E2C-DA48-0448-A257-F5E0D8E49C3A}"/>
                </a:ext>
              </a:extLst>
            </p:cNvPr>
            <p:cNvCxnSpPr>
              <a:cxnSpLocks/>
            </p:cNvCxnSpPr>
            <p:nvPr/>
          </p:nvCxnSpPr>
          <p:spPr>
            <a:xfrm>
              <a:off x="9627635" y="8562893"/>
              <a:ext cx="0" cy="166960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圆角矩形 189">
              <a:extLst>
                <a:ext uri="{FF2B5EF4-FFF2-40B4-BE49-F238E27FC236}">
                  <a16:creationId xmlns:a16="http://schemas.microsoft.com/office/drawing/2014/main" id="{F4D8C9AC-A0A6-F741-B80A-1CE9221155E6}"/>
                </a:ext>
              </a:extLst>
            </p:cNvPr>
            <p:cNvSpPr/>
            <p:nvPr/>
          </p:nvSpPr>
          <p:spPr>
            <a:xfrm>
              <a:off x="1343331" y="10244325"/>
              <a:ext cx="9567408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C8907104-06BE-5D4C-8470-EE02DC2F3AA3}"/>
                </a:ext>
              </a:extLst>
            </p:cNvPr>
            <p:cNvGrpSpPr/>
            <p:nvPr/>
          </p:nvGrpSpPr>
          <p:grpSpPr>
            <a:xfrm>
              <a:off x="2697386" y="10308004"/>
              <a:ext cx="1281807" cy="719307"/>
              <a:chOff x="2697386" y="8615610"/>
              <a:chExt cx="1281807" cy="719307"/>
            </a:xfrm>
          </p:grpSpPr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76B2DBB4-9D2C-634C-A39A-D66390880272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105619E0-17FE-5D42-A2A6-D0C9B26AEBF4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F9557B3-1C16-AC49-8162-027625802A41}"/>
                </a:ext>
              </a:extLst>
            </p:cNvPr>
            <p:cNvGrpSpPr/>
            <p:nvPr/>
          </p:nvGrpSpPr>
          <p:grpSpPr>
            <a:xfrm>
              <a:off x="1483039" y="10306744"/>
              <a:ext cx="719307" cy="719307"/>
              <a:chOff x="1483039" y="10306744"/>
              <a:chExt cx="719307" cy="719307"/>
            </a:xfrm>
          </p:grpSpPr>
          <p:grpSp>
            <p:nvGrpSpPr>
              <p:cNvPr id="191" name="组合 190">
                <a:extLst>
                  <a:ext uri="{FF2B5EF4-FFF2-40B4-BE49-F238E27FC236}">
                    <a16:creationId xmlns:a16="http://schemas.microsoft.com/office/drawing/2014/main" id="{B486035F-32AD-8044-825F-979D18FDE4AC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E8980147-5A6B-8E4B-BA0B-384F56C9EE89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E52E0060-4711-4145-8375-4E9BF771D1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28" name="Freeform 66">
                <a:extLst>
                  <a:ext uri="{FF2B5EF4-FFF2-40B4-BE49-F238E27FC236}">
                    <a16:creationId xmlns:a16="http://schemas.microsoft.com/office/drawing/2014/main" id="{46301578-6CBA-654B-B6ED-D07FD6DD14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652B04E8-965E-B64A-A3FF-B9A1C30708AC}"/>
                </a:ext>
              </a:extLst>
            </p:cNvPr>
            <p:cNvGrpSpPr/>
            <p:nvPr/>
          </p:nvGrpSpPr>
          <p:grpSpPr>
            <a:xfrm>
              <a:off x="5704640" y="10303183"/>
              <a:ext cx="1281807" cy="719307"/>
              <a:chOff x="2697386" y="8615610"/>
              <a:chExt cx="1281807" cy="719307"/>
            </a:xfrm>
          </p:grpSpPr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5710D8D0-1828-0545-82ED-8D2B1FCF171E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72E2FC9E-71C8-0B4A-9048-F598675FA4A3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D97F7F9C-8283-5C4F-A592-61BD0DD3BB1C}"/>
                </a:ext>
              </a:extLst>
            </p:cNvPr>
            <p:cNvGrpSpPr/>
            <p:nvPr/>
          </p:nvGrpSpPr>
          <p:grpSpPr>
            <a:xfrm>
              <a:off x="4490293" y="10301923"/>
              <a:ext cx="719307" cy="719307"/>
              <a:chOff x="1483039" y="10306744"/>
              <a:chExt cx="719307" cy="719307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D8F804ED-0A92-ED49-A100-7A388D179567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38" name="椭圆 237">
                  <a:extLst>
                    <a:ext uri="{FF2B5EF4-FFF2-40B4-BE49-F238E27FC236}">
                      <a16:creationId xmlns:a16="http://schemas.microsoft.com/office/drawing/2014/main" id="{0E054BE7-2BDA-E74C-B0AB-61D9D3011D84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96128196-ACC5-CA4A-B532-3554114CB08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37" name="Freeform 66">
                <a:extLst>
                  <a:ext uri="{FF2B5EF4-FFF2-40B4-BE49-F238E27FC236}">
                    <a16:creationId xmlns:a16="http://schemas.microsoft.com/office/drawing/2014/main" id="{0397AE52-C561-A349-B319-CD220DD5871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DDC02D31-1FB7-924F-BBC0-58ACC347329C}"/>
                </a:ext>
              </a:extLst>
            </p:cNvPr>
            <p:cNvGrpSpPr/>
            <p:nvPr/>
          </p:nvGrpSpPr>
          <p:grpSpPr>
            <a:xfrm>
              <a:off x="9036502" y="10301922"/>
              <a:ext cx="1281807" cy="719307"/>
              <a:chOff x="2697386" y="8615610"/>
              <a:chExt cx="1281807" cy="719307"/>
            </a:xfrm>
          </p:grpSpPr>
          <p:sp>
            <p:nvSpPr>
              <p:cNvPr id="241" name="椭圆 240">
                <a:extLst>
                  <a:ext uri="{FF2B5EF4-FFF2-40B4-BE49-F238E27FC236}">
                    <a16:creationId xmlns:a16="http://schemas.microsoft.com/office/drawing/2014/main" id="{3C4B7151-4710-784C-9E79-63D67885607C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6954690F-AE5C-FC4B-86F9-D9D70B099AD9}"/>
                  </a:ext>
                </a:extLst>
              </p:cNvPr>
              <p:cNvSpPr/>
              <p:nvPr/>
            </p:nvSpPr>
            <p:spPr>
              <a:xfrm>
                <a:off x="2697386" y="8710489"/>
                <a:ext cx="1281807" cy="561116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3</a:t>
                </a:r>
                <a:r>
                  <a:rPr kumimoji="1" lang="en-US" altLang="zh-CN" sz="1100" baseline="300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rd</a:t>
                </a:r>
                <a:r>
                  <a:rPr kumimoji="1" lang="zh-CN" altLang="en-US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Party</a:t>
                </a:r>
              </a:p>
              <a:p>
                <a:pPr algn="ctr">
                  <a:lnSpc>
                    <a:spcPts val="1880"/>
                  </a:lnSpc>
                </a:pPr>
                <a:r>
                  <a:rPr kumimoji="1" lang="en-US" altLang="zh-CN" sz="1100" dirty="0">
                    <a:solidFill>
                      <a:schemeClr val="bg1"/>
                    </a:solidFill>
                    <a:latin typeface="Helvetica" pitchFamily="2" charset="0"/>
                    <a:cs typeface="Arial" panose="020B0604020202020204" pitchFamily="34" charset="0"/>
                  </a:rPr>
                  <a:t>System</a:t>
                </a:r>
                <a:endPara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3" name="组合 242">
              <a:extLst>
                <a:ext uri="{FF2B5EF4-FFF2-40B4-BE49-F238E27FC236}">
                  <a16:creationId xmlns:a16="http://schemas.microsoft.com/office/drawing/2014/main" id="{657B1BE1-0D2C-714F-A90A-864EDF526D2B}"/>
                </a:ext>
              </a:extLst>
            </p:cNvPr>
            <p:cNvGrpSpPr/>
            <p:nvPr/>
          </p:nvGrpSpPr>
          <p:grpSpPr>
            <a:xfrm>
              <a:off x="7502048" y="10307618"/>
              <a:ext cx="719307" cy="719307"/>
              <a:chOff x="1483039" y="10306744"/>
              <a:chExt cx="719307" cy="719307"/>
            </a:xfrm>
          </p:grpSpPr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46EA6D44-1F6B-5249-B4B2-B8D3C215E3B1}"/>
                  </a:ext>
                </a:extLst>
              </p:cNvPr>
              <p:cNvGrpSpPr/>
              <p:nvPr/>
            </p:nvGrpSpPr>
            <p:grpSpPr>
              <a:xfrm>
                <a:off x="1483039" y="10306744"/>
                <a:ext cx="719307" cy="719307"/>
                <a:chOff x="2962576" y="8615610"/>
                <a:chExt cx="719307" cy="719307"/>
              </a:xfrm>
            </p:grpSpPr>
            <p:sp>
              <p:nvSpPr>
                <p:cNvPr id="246" name="椭圆 245">
                  <a:extLst>
                    <a:ext uri="{FF2B5EF4-FFF2-40B4-BE49-F238E27FC236}">
                      <a16:creationId xmlns:a16="http://schemas.microsoft.com/office/drawing/2014/main" id="{70ADC99C-FA83-A34C-91E7-2000332DF4D7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D47D52E-1B77-D44E-9FAE-6E97DE829A29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Device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5" name="Freeform 66">
                <a:extLst>
                  <a:ext uri="{FF2B5EF4-FFF2-40B4-BE49-F238E27FC236}">
                    <a16:creationId xmlns:a16="http://schemas.microsoft.com/office/drawing/2014/main" id="{C2F052CC-4E66-C446-B208-461F3390D0B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43857" y="10365856"/>
                <a:ext cx="392367" cy="339215"/>
              </a:xfrm>
              <a:custGeom>
                <a:avLst/>
                <a:gdLst>
                  <a:gd name="T0" fmla="*/ 0 w 278"/>
                  <a:gd name="T1" fmla="*/ 160 h 240"/>
                  <a:gd name="T2" fmla="*/ 0 w 278"/>
                  <a:gd name="T3" fmla="*/ 240 h 240"/>
                  <a:gd name="T4" fmla="*/ 278 w 278"/>
                  <a:gd name="T5" fmla="*/ 240 h 240"/>
                  <a:gd name="T6" fmla="*/ 278 w 278"/>
                  <a:gd name="T7" fmla="*/ 160 h 240"/>
                  <a:gd name="T8" fmla="*/ 0 w 278"/>
                  <a:gd name="T9" fmla="*/ 160 h 240"/>
                  <a:gd name="T10" fmla="*/ 40 w 278"/>
                  <a:gd name="T11" fmla="*/ 200 h 240"/>
                  <a:gd name="T12" fmla="*/ 16 w 278"/>
                  <a:gd name="T13" fmla="*/ 200 h 240"/>
                  <a:gd name="T14" fmla="*/ 16 w 278"/>
                  <a:gd name="T15" fmla="*/ 177 h 240"/>
                  <a:gd name="T16" fmla="*/ 40 w 278"/>
                  <a:gd name="T17" fmla="*/ 177 h 240"/>
                  <a:gd name="T18" fmla="*/ 40 w 278"/>
                  <a:gd name="T19" fmla="*/ 200 h 240"/>
                  <a:gd name="T20" fmla="*/ 175 w 278"/>
                  <a:gd name="T21" fmla="*/ 224 h 240"/>
                  <a:gd name="T22" fmla="*/ 152 w 278"/>
                  <a:gd name="T23" fmla="*/ 224 h 240"/>
                  <a:gd name="T24" fmla="*/ 152 w 278"/>
                  <a:gd name="T25" fmla="*/ 177 h 240"/>
                  <a:gd name="T26" fmla="*/ 175 w 278"/>
                  <a:gd name="T27" fmla="*/ 177 h 240"/>
                  <a:gd name="T28" fmla="*/ 175 w 278"/>
                  <a:gd name="T29" fmla="*/ 224 h 240"/>
                  <a:gd name="T30" fmla="*/ 218 w 278"/>
                  <a:gd name="T31" fmla="*/ 224 h 240"/>
                  <a:gd name="T32" fmla="*/ 195 w 278"/>
                  <a:gd name="T33" fmla="*/ 224 h 240"/>
                  <a:gd name="T34" fmla="*/ 195 w 278"/>
                  <a:gd name="T35" fmla="*/ 177 h 240"/>
                  <a:gd name="T36" fmla="*/ 218 w 278"/>
                  <a:gd name="T37" fmla="*/ 177 h 240"/>
                  <a:gd name="T38" fmla="*/ 218 w 278"/>
                  <a:gd name="T39" fmla="*/ 224 h 240"/>
                  <a:gd name="T40" fmla="*/ 262 w 278"/>
                  <a:gd name="T41" fmla="*/ 224 h 240"/>
                  <a:gd name="T42" fmla="*/ 238 w 278"/>
                  <a:gd name="T43" fmla="*/ 224 h 240"/>
                  <a:gd name="T44" fmla="*/ 238 w 278"/>
                  <a:gd name="T45" fmla="*/ 177 h 240"/>
                  <a:gd name="T46" fmla="*/ 262 w 278"/>
                  <a:gd name="T47" fmla="*/ 177 h 240"/>
                  <a:gd name="T48" fmla="*/ 262 w 278"/>
                  <a:gd name="T49" fmla="*/ 224 h 240"/>
                  <a:gd name="T50" fmla="*/ 212 w 278"/>
                  <a:gd name="T51" fmla="*/ 64 h 240"/>
                  <a:gd name="T52" fmla="*/ 192 w 278"/>
                  <a:gd name="T53" fmla="*/ 114 h 240"/>
                  <a:gd name="T54" fmla="*/ 202 w 278"/>
                  <a:gd name="T55" fmla="*/ 123 h 240"/>
                  <a:gd name="T56" fmla="*/ 225 w 278"/>
                  <a:gd name="T57" fmla="*/ 64 h 240"/>
                  <a:gd name="T58" fmla="*/ 197 w 278"/>
                  <a:gd name="T59" fmla="*/ 0 h 240"/>
                  <a:gd name="T60" fmla="*/ 187 w 278"/>
                  <a:gd name="T61" fmla="*/ 9 h 240"/>
                  <a:gd name="T62" fmla="*/ 212 w 278"/>
                  <a:gd name="T63" fmla="*/ 64 h 240"/>
                  <a:gd name="T64" fmla="*/ 175 w 278"/>
                  <a:gd name="T65" fmla="*/ 64 h 240"/>
                  <a:gd name="T66" fmla="*/ 164 w 278"/>
                  <a:gd name="T67" fmla="*/ 90 h 240"/>
                  <a:gd name="T68" fmla="*/ 174 w 278"/>
                  <a:gd name="T69" fmla="*/ 99 h 240"/>
                  <a:gd name="T70" fmla="*/ 189 w 278"/>
                  <a:gd name="T71" fmla="*/ 64 h 240"/>
                  <a:gd name="T72" fmla="*/ 169 w 278"/>
                  <a:gd name="T73" fmla="*/ 24 h 240"/>
                  <a:gd name="T74" fmla="*/ 159 w 278"/>
                  <a:gd name="T75" fmla="*/ 33 h 240"/>
                  <a:gd name="T76" fmla="*/ 175 w 278"/>
                  <a:gd name="T77" fmla="*/ 64 h 240"/>
                  <a:gd name="T78" fmla="*/ 107 w 278"/>
                  <a:gd name="T79" fmla="*/ 102 h 240"/>
                  <a:gd name="T80" fmla="*/ 117 w 278"/>
                  <a:gd name="T81" fmla="*/ 93 h 240"/>
                  <a:gd name="T82" fmla="*/ 103 w 278"/>
                  <a:gd name="T83" fmla="*/ 64 h 240"/>
                  <a:gd name="T84" fmla="*/ 119 w 278"/>
                  <a:gd name="T85" fmla="*/ 33 h 240"/>
                  <a:gd name="T86" fmla="*/ 109 w 278"/>
                  <a:gd name="T87" fmla="*/ 24 h 240"/>
                  <a:gd name="T88" fmla="*/ 89 w 278"/>
                  <a:gd name="T89" fmla="*/ 64 h 240"/>
                  <a:gd name="T90" fmla="*/ 107 w 278"/>
                  <a:gd name="T91" fmla="*/ 102 h 240"/>
                  <a:gd name="T92" fmla="*/ 89 w 278"/>
                  <a:gd name="T93" fmla="*/ 117 h 240"/>
                  <a:gd name="T94" fmla="*/ 66 w 278"/>
                  <a:gd name="T95" fmla="*/ 64 h 240"/>
                  <a:gd name="T96" fmla="*/ 91 w 278"/>
                  <a:gd name="T97" fmla="*/ 8 h 240"/>
                  <a:gd name="T98" fmla="*/ 81 w 278"/>
                  <a:gd name="T99" fmla="*/ 0 h 240"/>
                  <a:gd name="T100" fmla="*/ 53 w 278"/>
                  <a:gd name="T101" fmla="*/ 64 h 240"/>
                  <a:gd name="T102" fmla="*/ 79 w 278"/>
                  <a:gd name="T103" fmla="*/ 126 h 240"/>
                  <a:gd name="T104" fmla="*/ 89 w 278"/>
                  <a:gd name="T105" fmla="*/ 117 h 240"/>
                  <a:gd name="T106" fmla="*/ 149 w 278"/>
                  <a:gd name="T107" fmla="*/ 147 h 240"/>
                  <a:gd name="T108" fmla="*/ 149 w 278"/>
                  <a:gd name="T109" fmla="*/ 60 h 240"/>
                  <a:gd name="T110" fmla="*/ 139 w 278"/>
                  <a:gd name="T111" fmla="*/ 50 h 240"/>
                  <a:gd name="T112" fmla="*/ 129 w 278"/>
                  <a:gd name="T113" fmla="*/ 60 h 240"/>
                  <a:gd name="T114" fmla="*/ 129 w 278"/>
                  <a:gd name="T115" fmla="*/ 147 h 240"/>
                  <a:gd name="T116" fmla="*/ 149 w 278"/>
                  <a:gd name="T117" fmla="*/ 147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278" h="240">
                    <a:moveTo>
                      <a:pt x="0" y="160"/>
                    </a:moveTo>
                    <a:cubicBezTo>
                      <a:pt x="0" y="240"/>
                      <a:pt x="0" y="240"/>
                      <a:pt x="0" y="240"/>
                    </a:cubicBezTo>
                    <a:cubicBezTo>
                      <a:pt x="278" y="240"/>
                      <a:pt x="278" y="240"/>
                      <a:pt x="278" y="240"/>
                    </a:cubicBezTo>
                    <a:cubicBezTo>
                      <a:pt x="278" y="160"/>
                      <a:pt x="278" y="160"/>
                      <a:pt x="278" y="160"/>
                    </a:cubicBezTo>
                    <a:lnTo>
                      <a:pt x="0" y="160"/>
                    </a:lnTo>
                    <a:close/>
                    <a:moveTo>
                      <a:pt x="40" y="200"/>
                    </a:moveTo>
                    <a:cubicBezTo>
                      <a:pt x="16" y="200"/>
                      <a:pt x="16" y="200"/>
                      <a:pt x="16" y="200"/>
                    </a:cubicBezTo>
                    <a:cubicBezTo>
                      <a:pt x="16" y="177"/>
                      <a:pt x="16" y="177"/>
                      <a:pt x="16" y="177"/>
                    </a:cubicBezTo>
                    <a:cubicBezTo>
                      <a:pt x="40" y="177"/>
                      <a:pt x="40" y="177"/>
                      <a:pt x="40" y="177"/>
                    </a:cubicBezTo>
                    <a:lnTo>
                      <a:pt x="40" y="200"/>
                    </a:lnTo>
                    <a:close/>
                    <a:moveTo>
                      <a:pt x="175" y="224"/>
                    </a:moveTo>
                    <a:cubicBezTo>
                      <a:pt x="152" y="224"/>
                      <a:pt x="152" y="224"/>
                      <a:pt x="152" y="224"/>
                    </a:cubicBezTo>
                    <a:cubicBezTo>
                      <a:pt x="152" y="177"/>
                      <a:pt x="152" y="177"/>
                      <a:pt x="152" y="177"/>
                    </a:cubicBezTo>
                    <a:cubicBezTo>
                      <a:pt x="175" y="177"/>
                      <a:pt x="175" y="177"/>
                      <a:pt x="175" y="177"/>
                    </a:cubicBezTo>
                    <a:lnTo>
                      <a:pt x="175" y="224"/>
                    </a:lnTo>
                    <a:close/>
                    <a:moveTo>
                      <a:pt x="218" y="224"/>
                    </a:moveTo>
                    <a:cubicBezTo>
                      <a:pt x="195" y="224"/>
                      <a:pt x="195" y="224"/>
                      <a:pt x="195" y="224"/>
                    </a:cubicBezTo>
                    <a:cubicBezTo>
                      <a:pt x="195" y="177"/>
                      <a:pt x="195" y="177"/>
                      <a:pt x="195" y="177"/>
                    </a:cubicBezTo>
                    <a:cubicBezTo>
                      <a:pt x="218" y="177"/>
                      <a:pt x="218" y="177"/>
                      <a:pt x="218" y="177"/>
                    </a:cubicBezTo>
                    <a:lnTo>
                      <a:pt x="218" y="224"/>
                    </a:lnTo>
                    <a:close/>
                    <a:moveTo>
                      <a:pt x="262" y="224"/>
                    </a:moveTo>
                    <a:cubicBezTo>
                      <a:pt x="238" y="224"/>
                      <a:pt x="238" y="224"/>
                      <a:pt x="238" y="224"/>
                    </a:cubicBezTo>
                    <a:cubicBezTo>
                      <a:pt x="238" y="177"/>
                      <a:pt x="238" y="177"/>
                      <a:pt x="238" y="177"/>
                    </a:cubicBezTo>
                    <a:cubicBezTo>
                      <a:pt x="262" y="177"/>
                      <a:pt x="262" y="177"/>
                      <a:pt x="262" y="177"/>
                    </a:cubicBezTo>
                    <a:lnTo>
                      <a:pt x="262" y="224"/>
                    </a:lnTo>
                    <a:close/>
                    <a:moveTo>
                      <a:pt x="212" y="64"/>
                    </a:moveTo>
                    <a:cubicBezTo>
                      <a:pt x="212" y="83"/>
                      <a:pt x="204" y="101"/>
                      <a:pt x="192" y="114"/>
                    </a:cubicBezTo>
                    <a:cubicBezTo>
                      <a:pt x="202" y="123"/>
                      <a:pt x="202" y="123"/>
                      <a:pt x="202" y="123"/>
                    </a:cubicBezTo>
                    <a:cubicBezTo>
                      <a:pt x="216" y="107"/>
                      <a:pt x="225" y="87"/>
                      <a:pt x="225" y="64"/>
                    </a:cubicBezTo>
                    <a:cubicBezTo>
                      <a:pt x="225" y="38"/>
                      <a:pt x="214" y="16"/>
                      <a:pt x="197" y="0"/>
                    </a:cubicBezTo>
                    <a:cubicBezTo>
                      <a:pt x="187" y="9"/>
                      <a:pt x="187" y="9"/>
                      <a:pt x="187" y="9"/>
                    </a:cubicBezTo>
                    <a:cubicBezTo>
                      <a:pt x="202" y="22"/>
                      <a:pt x="212" y="42"/>
                      <a:pt x="212" y="64"/>
                    </a:cubicBezTo>
                    <a:close/>
                    <a:moveTo>
                      <a:pt x="175" y="64"/>
                    </a:moveTo>
                    <a:cubicBezTo>
                      <a:pt x="175" y="74"/>
                      <a:pt x="171" y="83"/>
                      <a:pt x="164" y="90"/>
                    </a:cubicBezTo>
                    <a:cubicBezTo>
                      <a:pt x="174" y="99"/>
                      <a:pt x="174" y="99"/>
                      <a:pt x="174" y="99"/>
                    </a:cubicBezTo>
                    <a:cubicBezTo>
                      <a:pt x="183" y="90"/>
                      <a:pt x="189" y="77"/>
                      <a:pt x="189" y="64"/>
                    </a:cubicBezTo>
                    <a:cubicBezTo>
                      <a:pt x="189" y="48"/>
                      <a:pt x="181" y="33"/>
                      <a:pt x="169" y="24"/>
                    </a:cubicBezTo>
                    <a:cubicBezTo>
                      <a:pt x="159" y="33"/>
                      <a:pt x="159" y="33"/>
                      <a:pt x="159" y="33"/>
                    </a:cubicBezTo>
                    <a:cubicBezTo>
                      <a:pt x="169" y="40"/>
                      <a:pt x="175" y="51"/>
                      <a:pt x="175" y="64"/>
                    </a:cubicBezTo>
                    <a:close/>
                    <a:moveTo>
                      <a:pt x="107" y="102"/>
                    </a:moveTo>
                    <a:cubicBezTo>
                      <a:pt x="117" y="93"/>
                      <a:pt x="117" y="93"/>
                      <a:pt x="117" y="93"/>
                    </a:cubicBezTo>
                    <a:cubicBezTo>
                      <a:pt x="108" y="86"/>
                      <a:pt x="103" y="76"/>
                      <a:pt x="103" y="64"/>
                    </a:cubicBezTo>
                    <a:cubicBezTo>
                      <a:pt x="103" y="51"/>
                      <a:pt x="109" y="40"/>
                      <a:pt x="119" y="33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97" y="33"/>
                      <a:pt x="89" y="48"/>
                      <a:pt x="89" y="64"/>
                    </a:cubicBezTo>
                    <a:cubicBezTo>
                      <a:pt x="89" y="79"/>
                      <a:pt x="96" y="93"/>
                      <a:pt x="107" y="102"/>
                    </a:cubicBezTo>
                    <a:close/>
                    <a:moveTo>
                      <a:pt x="89" y="117"/>
                    </a:moveTo>
                    <a:cubicBezTo>
                      <a:pt x="75" y="104"/>
                      <a:pt x="66" y="85"/>
                      <a:pt x="66" y="64"/>
                    </a:cubicBezTo>
                    <a:cubicBezTo>
                      <a:pt x="66" y="42"/>
                      <a:pt x="76" y="22"/>
                      <a:pt x="91" y="8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64" y="16"/>
                      <a:pt x="53" y="38"/>
                      <a:pt x="53" y="64"/>
                    </a:cubicBezTo>
                    <a:cubicBezTo>
                      <a:pt x="53" y="88"/>
                      <a:pt x="63" y="110"/>
                      <a:pt x="79" y="126"/>
                    </a:cubicBezTo>
                    <a:lnTo>
                      <a:pt x="89" y="117"/>
                    </a:lnTo>
                    <a:close/>
                    <a:moveTo>
                      <a:pt x="149" y="147"/>
                    </a:moveTo>
                    <a:cubicBezTo>
                      <a:pt x="149" y="60"/>
                      <a:pt x="149" y="60"/>
                      <a:pt x="149" y="60"/>
                    </a:cubicBezTo>
                    <a:cubicBezTo>
                      <a:pt x="149" y="55"/>
                      <a:pt x="145" y="50"/>
                      <a:pt x="139" y="50"/>
                    </a:cubicBezTo>
                    <a:cubicBezTo>
                      <a:pt x="134" y="50"/>
                      <a:pt x="129" y="55"/>
                      <a:pt x="129" y="60"/>
                    </a:cubicBezTo>
                    <a:cubicBezTo>
                      <a:pt x="129" y="147"/>
                      <a:pt x="129" y="147"/>
                      <a:pt x="129" y="147"/>
                    </a:cubicBezTo>
                    <a:lnTo>
                      <a:pt x="149" y="14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48" name="图形 247">
              <a:extLst>
                <a:ext uri="{FF2B5EF4-FFF2-40B4-BE49-F238E27FC236}">
                  <a16:creationId xmlns:a16="http://schemas.microsoft.com/office/drawing/2014/main" id="{84630A2E-A74A-544B-9D78-58DCE485F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469260" y="8847333"/>
              <a:ext cx="300579" cy="273742"/>
            </a:xfrm>
            <a:prstGeom prst="rect">
              <a:avLst/>
            </a:prstGeom>
          </p:spPr>
        </p:pic>
        <p:sp>
          <p:nvSpPr>
            <p:cNvPr id="249" name="文本框 248">
              <a:extLst>
                <a:ext uri="{FF2B5EF4-FFF2-40B4-BE49-F238E27FC236}">
                  <a16:creationId xmlns:a16="http://schemas.microsoft.com/office/drawing/2014/main" id="{D788B3FB-7806-574A-826A-AA324B6AF2CD}"/>
                </a:ext>
              </a:extLst>
            </p:cNvPr>
            <p:cNvSpPr txBox="1"/>
            <p:nvPr/>
          </p:nvSpPr>
          <p:spPr>
            <a:xfrm>
              <a:off x="1466962" y="883031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4" name="图形 253">
              <a:extLst>
                <a:ext uri="{FF2B5EF4-FFF2-40B4-BE49-F238E27FC236}">
                  <a16:creationId xmlns:a16="http://schemas.microsoft.com/office/drawing/2014/main" id="{BCC8AD59-4071-724D-AC3F-CA50142AB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56356" y="8851331"/>
              <a:ext cx="300579" cy="273742"/>
            </a:xfrm>
            <a:prstGeom prst="rect">
              <a:avLst/>
            </a:prstGeom>
          </p:spPr>
        </p:pic>
        <p:sp>
          <p:nvSpPr>
            <p:cNvPr id="255" name="文本框 254">
              <a:extLst>
                <a:ext uri="{FF2B5EF4-FFF2-40B4-BE49-F238E27FC236}">
                  <a16:creationId xmlns:a16="http://schemas.microsoft.com/office/drawing/2014/main" id="{07370AA5-C813-E84F-9DA9-73B323AA3DD4}"/>
                </a:ext>
              </a:extLst>
            </p:cNvPr>
            <p:cNvSpPr txBox="1"/>
            <p:nvPr/>
          </p:nvSpPr>
          <p:spPr>
            <a:xfrm>
              <a:off x="9254058" y="883431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57" name="图形 256">
              <a:extLst>
                <a:ext uri="{FF2B5EF4-FFF2-40B4-BE49-F238E27FC236}">
                  <a16:creationId xmlns:a16="http://schemas.microsoft.com/office/drawing/2014/main" id="{5AE0E664-6DDF-BA4C-83EC-4DFA8AC18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6940717" y="9483178"/>
              <a:ext cx="300579" cy="273742"/>
            </a:xfrm>
            <a:prstGeom prst="rect">
              <a:avLst/>
            </a:prstGeom>
          </p:spPr>
        </p:pic>
        <p:pic>
          <p:nvPicPr>
            <p:cNvPr id="258" name="图形 257">
              <a:extLst>
                <a:ext uri="{FF2B5EF4-FFF2-40B4-BE49-F238E27FC236}">
                  <a16:creationId xmlns:a16="http://schemas.microsoft.com/office/drawing/2014/main" id="{E04BFAD4-8315-494C-A89B-BE4C0CEDB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71441" y="9483178"/>
              <a:ext cx="300579" cy="273742"/>
            </a:xfrm>
            <a:prstGeom prst="rect">
              <a:avLst/>
            </a:prstGeom>
          </p:spPr>
        </p:pic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BB78360B-0954-A64F-95F3-86770D3C5D93}"/>
                </a:ext>
              </a:extLst>
            </p:cNvPr>
            <p:cNvSpPr txBox="1"/>
            <p:nvPr/>
          </p:nvSpPr>
          <p:spPr>
            <a:xfrm>
              <a:off x="6962860" y="946616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pic>
          <p:nvPicPr>
            <p:cNvPr id="260" name="图形 259">
              <a:extLst>
                <a:ext uri="{FF2B5EF4-FFF2-40B4-BE49-F238E27FC236}">
                  <a16:creationId xmlns:a16="http://schemas.microsoft.com/office/drawing/2014/main" id="{02559C82-60A0-F742-8BD8-96E2E8962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flipH="1">
              <a:off x="3932115" y="8873902"/>
              <a:ext cx="300579" cy="273742"/>
            </a:xfrm>
            <a:prstGeom prst="rect">
              <a:avLst/>
            </a:prstGeom>
          </p:spPr>
        </p:pic>
        <p:pic>
          <p:nvPicPr>
            <p:cNvPr id="261" name="图形 260">
              <a:extLst>
                <a:ext uri="{FF2B5EF4-FFF2-40B4-BE49-F238E27FC236}">
                  <a16:creationId xmlns:a16="http://schemas.microsoft.com/office/drawing/2014/main" id="{402A3521-ED50-904E-8D11-B7E48041A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62839" y="8873902"/>
              <a:ext cx="300579" cy="273742"/>
            </a:xfrm>
            <a:prstGeom prst="rect">
              <a:avLst/>
            </a:prstGeom>
          </p:spPr>
        </p:pic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E04D0E0A-7B21-8C41-9BD2-6EB0566C07BB}"/>
                </a:ext>
              </a:extLst>
            </p:cNvPr>
            <p:cNvSpPr txBox="1"/>
            <p:nvPr/>
          </p:nvSpPr>
          <p:spPr>
            <a:xfrm>
              <a:off x="3954258" y="8856884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  <a:endParaRPr kumimoji="1" lang="zh-CN" altLang="en-US" sz="1400" dirty="0">
                <a:solidFill>
                  <a:schemeClr val="bg1"/>
                </a:solidFill>
                <a:latin typeface="Helvetica" pitchFamily="2" charset="0"/>
              </a:endParaRPr>
            </a:p>
          </p:txBody>
        </p:sp>
        <p:sp>
          <p:nvSpPr>
            <p:cNvPr id="263" name="文本框 262">
              <a:extLst>
                <a:ext uri="{FF2B5EF4-FFF2-40B4-BE49-F238E27FC236}">
                  <a16:creationId xmlns:a16="http://schemas.microsoft.com/office/drawing/2014/main" id="{B08DAB62-714A-3A44-8462-3AAB810BF666}"/>
                </a:ext>
              </a:extLst>
            </p:cNvPr>
            <p:cNvSpPr txBox="1"/>
            <p:nvPr/>
          </p:nvSpPr>
          <p:spPr>
            <a:xfrm>
              <a:off x="1240892" y="9182977"/>
              <a:ext cx="6222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MQTT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4" name="文本框 263">
              <a:extLst>
                <a:ext uri="{FF2B5EF4-FFF2-40B4-BE49-F238E27FC236}">
                  <a16:creationId xmlns:a16="http://schemas.microsoft.com/office/drawing/2014/main" id="{5423BE21-B1A5-C34C-B79A-354E6E891137}"/>
                </a:ext>
              </a:extLst>
            </p:cNvPr>
            <p:cNvSpPr txBox="1"/>
            <p:nvPr/>
          </p:nvSpPr>
          <p:spPr>
            <a:xfrm>
              <a:off x="208965" y="8362017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53ACEB01-C854-C34C-94BE-5F7FF797B20A}"/>
                </a:ext>
              </a:extLst>
            </p:cNvPr>
            <p:cNvSpPr txBox="1"/>
            <p:nvPr/>
          </p:nvSpPr>
          <p:spPr>
            <a:xfrm>
              <a:off x="11185241" y="8358331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Device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registration</a:t>
              </a:r>
            </a:p>
            <a:p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service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266" name="矩形 265">
              <a:extLst>
                <a:ext uri="{FF2B5EF4-FFF2-40B4-BE49-F238E27FC236}">
                  <a16:creationId xmlns:a16="http://schemas.microsoft.com/office/drawing/2014/main" id="{5D638BA7-8373-7541-B466-5831B92373B8}"/>
                </a:ext>
              </a:extLst>
            </p:cNvPr>
            <p:cNvSpPr/>
            <p:nvPr/>
          </p:nvSpPr>
          <p:spPr>
            <a:xfrm>
              <a:off x="9630978" y="8824478"/>
              <a:ext cx="94517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Proprietary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Protocol</a:t>
              </a:r>
            </a:p>
            <a:p>
              <a:pPr algn="ctr"/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Helvetica" pitchFamily="2" charset="0"/>
                  <a:cs typeface="Arial" panose="020B0604020202020204" pitchFamily="34" charset="0"/>
                </a:rPr>
                <a:t>SN</a:t>
              </a:r>
              <a:endParaRPr kumimoji="1" lang="zh-CN" altLang="en-US" sz="1200" dirty="0">
                <a:solidFill>
                  <a:srgbClr val="5E6280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cxnSp>
          <p:nvCxnSpPr>
            <p:cNvPr id="267" name="肘形连接符 266">
              <a:extLst>
                <a:ext uri="{FF2B5EF4-FFF2-40B4-BE49-F238E27FC236}">
                  <a16:creationId xmlns:a16="http://schemas.microsoft.com/office/drawing/2014/main" id="{5BE23479-907B-C849-B98A-0D285EDCCF25}"/>
                </a:ext>
              </a:extLst>
            </p:cNvPr>
            <p:cNvCxnSpPr/>
            <p:nvPr/>
          </p:nvCxnSpPr>
          <p:spPr>
            <a:xfrm rot="10800000">
              <a:off x="1314734" y="6456268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肘形连接符 267">
              <a:extLst>
                <a:ext uri="{FF2B5EF4-FFF2-40B4-BE49-F238E27FC236}">
                  <a16:creationId xmlns:a16="http://schemas.microsoft.com/office/drawing/2014/main" id="{51014733-8F93-5E41-A76D-DFE4D7E0CEF7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0882171" y="6456267"/>
              <a:ext cx="12700" cy="4155225"/>
            </a:xfrm>
            <a:prstGeom prst="bentConnector3">
              <a:avLst>
                <a:gd name="adj1" fmla="val 1800000"/>
              </a:avLst>
            </a:prstGeom>
            <a:ln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2605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BA6529A-3E9E-6042-9B4C-05133AABD7BB}"/>
              </a:ext>
            </a:extLst>
          </p:cNvPr>
          <p:cNvSpPr/>
          <p:nvPr/>
        </p:nvSpPr>
        <p:spPr>
          <a:xfrm>
            <a:off x="-851265" y="301756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DF5B57-173C-8F4F-8B41-C521324A20C0}"/>
              </a:ext>
            </a:extLst>
          </p:cNvPr>
          <p:cNvSpPr/>
          <p:nvPr/>
        </p:nvSpPr>
        <p:spPr>
          <a:xfrm>
            <a:off x="-1116455" y="311244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2FD5C0-1F97-0542-B4DD-8ECE6A625269}"/>
              </a:ext>
            </a:extLst>
          </p:cNvPr>
          <p:cNvSpPr>
            <a:spLocks noEditPoints="1"/>
          </p:cNvSpPr>
          <p:nvPr/>
        </p:nvSpPr>
        <p:spPr bwMode="auto">
          <a:xfrm>
            <a:off x="1794885" y="3095692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56BB35F-8202-F847-BC80-A32DC0F99BC2}"/>
              </a:ext>
            </a:extLst>
          </p:cNvPr>
          <p:cNvSpPr/>
          <p:nvPr/>
        </p:nvSpPr>
        <p:spPr>
          <a:xfrm>
            <a:off x="1146470" y="3022972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3" name="Freeform 33">
            <a:extLst>
              <a:ext uri="{FF2B5EF4-FFF2-40B4-BE49-F238E27FC236}">
                <a16:creationId xmlns:a16="http://schemas.microsoft.com/office/drawing/2014/main" id="{E7FC68E7-34D0-C345-A468-378BDE977D0B}"/>
              </a:ext>
            </a:extLst>
          </p:cNvPr>
          <p:cNvSpPr>
            <a:spLocks noEditPoints="1"/>
          </p:cNvSpPr>
          <p:nvPr/>
        </p:nvSpPr>
        <p:spPr bwMode="auto">
          <a:xfrm>
            <a:off x="11561956" y="3090284"/>
            <a:ext cx="373092" cy="368153"/>
          </a:xfrm>
          <a:custGeom>
            <a:avLst/>
            <a:gdLst>
              <a:gd name="T0" fmla="*/ 2329 w 2464"/>
              <a:gd name="T1" fmla="*/ 1343 h 2433"/>
              <a:gd name="T2" fmla="*/ 1960 w 2464"/>
              <a:gd name="T3" fmla="*/ 1210 h 2433"/>
              <a:gd name="T4" fmla="*/ 2027 w 2464"/>
              <a:gd name="T5" fmla="*/ 1182 h 2433"/>
              <a:gd name="T6" fmla="*/ 2032 w 2464"/>
              <a:gd name="T7" fmla="*/ 1093 h 2433"/>
              <a:gd name="T8" fmla="*/ 2208 w 2464"/>
              <a:gd name="T9" fmla="*/ 1023 h 2433"/>
              <a:gd name="T10" fmla="*/ 2356 w 2464"/>
              <a:gd name="T11" fmla="*/ 1086 h 2433"/>
              <a:gd name="T12" fmla="*/ 2356 w 2464"/>
              <a:gd name="T13" fmla="*/ 1332 h 2433"/>
              <a:gd name="T14" fmla="*/ 2329 w 2464"/>
              <a:gd name="T15" fmla="*/ 1343 h 2433"/>
              <a:gd name="T16" fmla="*/ 1238 w 2464"/>
              <a:gd name="T17" fmla="*/ 1802 h 2433"/>
              <a:gd name="T18" fmla="*/ 1179 w 2464"/>
              <a:gd name="T19" fmla="*/ 1791 h 2433"/>
              <a:gd name="T20" fmla="*/ 108 w 2464"/>
              <a:gd name="T21" fmla="*/ 1332 h 2433"/>
              <a:gd name="T22" fmla="*/ 108 w 2464"/>
              <a:gd name="T23" fmla="*/ 1086 h 2433"/>
              <a:gd name="T24" fmla="*/ 266 w 2464"/>
              <a:gd name="T25" fmla="*/ 1018 h 2433"/>
              <a:gd name="T26" fmla="*/ 442 w 2464"/>
              <a:gd name="T27" fmla="*/ 1089 h 2433"/>
              <a:gd name="T28" fmla="*/ 445 w 2464"/>
              <a:gd name="T29" fmla="*/ 1185 h 2433"/>
              <a:gd name="T30" fmla="*/ 1232 w 2464"/>
              <a:gd name="T31" fmla="*/ 1522 h 2433"/>
              <a:gd name="T32" fmla="*/ 1395 w 2464"/>
              <a:gd name="T33" fmla="*/ 1452 h 2433"/>
              <a:gd name="T34" fmla="*/ 1238 w 2464"/>
              <a:gd name="T35" fmla="*/ 1802 h 2433"/>
              <a:gd name="T36" fmla="*/ 1403 w 2464"/>
              <a:gd name="T37" fmla="*/ 2352 h 2433"/>
              <a:gd name="T38" fmla="*/ 1285 w 2464"/>
              <a:gd name="T39" fmla="*/ 2403 h 2433"/>
              <a:gd name="T40" fmla="*/ 1179 w 2464"/>
              <a:gd name="T41" fmla="*/ 2403 h 2433"/>
              <a:gd name="T42" fmla="*/ 108 w 2464"/>
              <a:gd name="T43" fmla="*/ 1944 h 2433"/>
              <a:gd name="T44" fmla="*/ 108 w 2464"/>
              <a:gd name="T45" fmla="*/ 1698 h 2433"/>
              <a:gd name="T46" fmla="*/ 266 w 2464"/>
              <a:gd name="T47" fmla="*/ 1630 h 2433"/>
              <a:gd name="T48" fmla="*/ 442 w 2464"/>
              <a:gd name="T49" fmla="*/ 1701 h 2433"/>
              <a:gd name="T50" fmla="*/ 445 w 2464"/>
              <a:gd name="T51" fmla="*/ 1797 h 2433"/>
              <a:gd name="T52" fmla="*/ 1232 w 2464"/>
              <a:gd name="T53" fmla="*/ 2134 h 2433"/>
              <a:gd name="T54" fmla="*/ 1268 w 2464"/>
              <a:gd name="T55" fmla="*/ 2119 h 2433"/>
              <a:gd name="T56" fmla="*/ 1403 w 2464"/>
              <a:gd name="T57" fmla="*/ 2352 h 2433"/>
              <a:gd name="T58" fmla="*/ 1179 w 2464"/>
              <a:gd name="T59" fmla="*/ 15 h 2433"/>
              <a:gd name="T60" fmla="*/ 1285 w 2464"/>
              <a:gd name="T61" fmla="*/ 15 h 2433"/>
              <a:gd name="T62" fmla="*/ 2356 w 2464"/>
              <a:gd name="T63" fmla="*/ 474 h 2433"/>
              <a:gd name="T64" fmla="*/ 2356 w 2464"/>
              <a:gd name="T65" fmla="*/ 720 h 2433"/>
              <a:gd name="T66" fmla="*/ 1285 w 2464"/>
              <a:gd name="T67" fmla="*/ 1179 h 2433"/>
              <a:gd name="T68" fmla="*/ 1179 w 2464"/>
              <a:gd name="T69" fmla="*/ 1179 h 2433"/>
              <a:gd name="T70" fmla="*/ 108 w 2464"/>
              <a:gd name="T71" fmla="*/ 720 h 2433"/>
              <a:gd name="T72" fmla="*/ 108 w 2464"/>
              <a:gd name="T73" fmla="*/ 474 h 2433"/>
              <a:gd name="T74" fmla="*/ 1179 w 2464"/>
              <a:gd name="T75" fmla="*/ 15 h 2433"/>
              <a:gd name="T76" fmla="*/ 501 w 2464"/>
              <a:gd name="T77" fmla="*/ 597 h 2433"/>
              <a:gd name="T78" fmla="*/ 1232 w 2464"/>
              <a:gd name="T79" fmla="*/ 910 h 2433"/>
              <a:gd name="T80" fmla="*/ 1963 w 2464"/>
              <a:gd name="T81" fmla="*/ 597 h 2433"/>
              <a:gd name="T82" fmla="*/ 1232 w 2464"/>
              <a:gd name="T83" fmla="*/ 284 h 2433"/>
              <a:gd name="T84" fmla="*/ 501 w 2464"/>
              <a:gd name="T85" fmla="*/ 597 h 2433"/>
              <a:gd name="T86" fmla="*/ 1920 w 2464"/>
              <a:gd name="T87" fmla="*/ 2433 h 2433"/>
              <a:gd name="T88" fmla="*/ 1385 w 2464"/>
              <a:gd name="T89" fmla="*/ 1897 h 2433"/>
              <a:gd name="T90" fmla="*/ 1920 w 2464"/>
              <a:gd name="T91" fmla="*/ 1362 h 2433"/>
              <a:gd name="T92" fmla="*/ 2456 w 2464"/>
              <a:gd name="T93" fmla="*/ 1897 h 2433"/>
              <a:gd name="T94" fmla="*/ 1920 w 2464"/>
              <a:gd name="T95" fmla="*/ 2433 h 2433"/>
              <a:gd name="T96" fmla="*/ 1920 w 2464"/>
              <a:gd name="T97" fmla="*/ 1897 h 2433"/>
              <a:gd name="T98" fmla="*/ 1920 w 2464"/>
              <a:gd name="T99" fmla="*/ 1668 h 2433"/>
              <a:gd name="T100" fmla="*/ 1844 w 2464"/>
              <a:gd name="T101" fmla="*/ 1591 h 2433"/>
              <a:gd name="T102" fmla="*/ 1767 w 2464"/>
              <a:gd name="T103" fmla="*/ 1668 h 2433"/>
              <a:gd name="T104" fmla="*/ 1767 w 2464"/>
              <a:gd name="T105" fmla="*/ 1974 h 2433"/>
              <a:gd name="T106" fmla="*/ 1844 w 2464"/>
              <a:gd name="T107" fmla="*/ 2050 h 2433"/>
              <a:gd name="T108" fmla="*/ 2150 w 2464"/>
              <a:gd name="T109" fmla="*/ 2050 h 2433"/>
              <a:gd name="T110" fmla="*/ 2226 w 2464"/>
              <a:gd name="T111" fmla="*/ 1974 h 2433"/>
              <a:gd name="T112" fmla="*/ 2150 w 2464"/>
              <a:gd name="T113" fmla="*/ 1897 h 2433"/>
              <a:gd name="T114" fmla="*/ 1920 w 2464"/>
              <a:gd name="T115" fmla="*/ 1897 h 2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464" h="2433">
                <a:moveTo>
                  <a:pt x="2329" y="1343"/>
                </a:moveTo>
                <a:cubicBezTo>
                  <a:pt x="2225" y="1266"/>
                  <a:pt x="2098" y="1218"/>
                  <a:pt x="1960" y="1210"/>
                </a:cubicBezTo>
                <a:cubicBezTo>
                  <a:pt x="2027" y="1182"/>
                  <a:pt x="2027" y="1182"/>
                  <a:pt x="2027" y="1182"/>
                </a:cubicBezTo>
                <a:cubicBezTo>
                  <a:pt x="2019" y="1153"/>
                  <a:pt x="2020" y="1122"/>
                  <a:pt x="2032" y="1093"/>
                </a:cubicBezTo>
                <a:cubicBezTo>
                  <a:pt x="2062" y="1025"/>
                  <a:pt x="2140" y="993"/>
                  <a:pt x="2208" y="1023"/>
                </a:cubicBezTo>
                <a:cubicBezTo>
                  <a:pt x="2356" y="1086"/>
                  <a:pt x="2356" y="1086"/>
                  <a:pt x="2356" y="1086"/>
                </a:cubicBezTo>
                <a:cubicBezTo>
                  <a:pt x="2464" y="1132"/>
                  <a:pt x="2464" y="1286"/>
                  <a:pt x="2356" y="1332"/>
                </a:cubicBezTo>
                <a:lnTo>
                  <a:pt x="2329" y="1343"/>
                </a:lnTo>
                <a:close/>
                <a:moveTo>
                  <a:pt x="1238" y="1802"/>
                </a:moveTo>
                <a:cubicBezTo>
                  <a:pt x="1218" y="1803"/>
                  <a:pt x="1198" y="1799"/>
                  <a:pt x="1179" y="1791"/>
                </a:cubicBezTo>
                <a:cubicBezTo>
                  <a:pt x="108" y="1332"/>
                  <a:pt x="108" y="1332"/>
                  <a:pt x="108" y="1332"/>
                </a:cubicBezTo>
                <a:cubicBezTo>
                  <a:pt x="0" y="1286"/>
                  <a:pt x="0" y="1132"/>
                  <a:pt x="108" y="1086"/>
                </a:cubicBezTo>
                <a:cubicBezTo>
                  <a:pt x="266" y="1018"/>
                  <a:pt x="266" y="1018"/>
                  <a:pt x="266" y="1018"/>
                </a:cubicBezTo>
                <a:cubicBezTo>
                  <a:pt x="334" y="989"/>
                  <a:pt x="413" y="1021"/>
                  <a:pt x="442" y="1089"/>
                </a:cubicBezTo>
                <a:cubicBezTo>
                  <a:pt x="455" y="1120"/>
                  <a:pt x="456" y="1155"/>
                  <a:pt x="445" y="1185"/>
                </a:cubicBezTo>
                <a:cubicBezTo>
                  <a:pt x="1232" y="1522"/>
                  <a:pt x="1232" y="1522"/>
                  <a:pt x="1232" y="1522"/>
                </a:cubicBezTo>
                <a:cubicBezTo>
                  <a:pt x="1395" y="1452"/>
                  <a:pt x="1395" y="1452"/>
                  <a:pt x="1395" y="1452"/>
                </a:cubicBezTo>
                <a:cubicBezTo>
                  <a:pt x="1313" y="1549"/>
                  <a:pt x="1257" y="1669"/>
                  <a:pt x="1238" y="1802"/>
                </a:cubicBezTo>
                <a:close/>
                <a:moveTo>
                  <a:pt x="1403" y="2352"/>
                </a:moveTo>
                <a:cubicBezTo>
                  <a:pt x="1285" y="2403"/>
                  <a:pt x="1285" y="2403"/>
                  <a:pt x="1285" y="2403"/>
                </a:cubicBezTo>
                <a:cubicBezTo>
                  <a:pt x="1251" y="2417"/>
                  <a:pt x="1213" y="2417"/>
                  <a:pt x="1179" y="2403"/>
                </a:cubicBezTo>
                <a:cubicBezTo>
                  <a:pt x="108" y="1944"/>
                  <a:pt x="108" y="1944"/>
                  <a:pt x="108" y="1944"/>
                </a:cubicBezTo>
                <a:cubicBezTo>
                  <a:pt x="0" y="1898"/>
                  <a:pt x="0" y="1744"/>
                  <a:pt x="108" y="1698"/>
                </a:cubicBezTo>
                <a:cubicBezTo>
                  <a:pt x="266" y="1630"/>
                  <a:pt x="266" y="1630"/>
                  <a:pt x="266" y="1630"/>
                </a:cubicBezTo>
                <a:cubicBezTo>
                  <a:pt x="334" y="1601"/>
                  <a:pt x="413" y="1633"/>
                  <a:pt x="442" y="1701"/>
                </a:cubicBezTo>
                <a:cubicBezTo>
                  <a:pt x="455" y="1732"/>
                  <a:pt x="456" y="1767"/>
                  <a:pt x="445" y="1797"/>
                </a:cubicBezTo>
                <a:cubicBezTo>
                  <a:pt x="1232" y="2134"/>
                  <a:pt x="1232" y="2134"/>
                  <a:pt x="1232" y="2134"/>
                </a:cubicBezTo>
                <a:cubicBezTo>
                  <a:pt x="1268" y="2119"/>
                  <a:pt x="1268" y="2119"/>
                  <a:pt x="1268" y="2119"/>
                </a:cubicBezTo>
                <a:cubicBezTo>
                  <a:pt x="1298" y="2206"/>
                  <a:pt x="1344" y="2285"/>
                  <a:pt x="1403" y="2352"/>
                </a:cubicBezTo>
                <a:close/>
                <a:moveTo>
                  <a:pt x="1179" y="15"/>
                </a:moveTo>
                <a:cubicBezTo>
                  <a:pt x="1213" y="0"/>
                  <a:pt x="1251" y="0"/>
                  <a:pt x="1285" y="15"/>
                </a:cubicBezTo>
                <a:cubicBezTo>
                  <a:pt x="2356" y="474"/>
                  <a:pt x="2356" y="474"/>
                  <a:pt x="2356" y="474"/>
                </a:cubicBezTo>
                <a:cubicBezTo>
                  <a:pt x="2464" y="520"/>
                  <a:pt x="2464" y="674"/>
                  <a:pt x="2356" y="720"/>
                </a:cubicBezTo>
                <a:cubicBezTo>
                  <a:pt x="1285" y="1179"/>
                  <a:pt x="1285" y="1179"/>
                  <a:pt x="1285" y="1179"/>
                </a:cubicBezTo>
                <a:cubicBezTo>
                  <a:pt x="1251" y="1193"/>
                  <a:pt x="1213" y="1193"/>
                  <a:pt x="1179" y="1179"/>
                </a:cubicBezTo>
                <a:cubicBezTo>
                  <a:pt x="108" y="720"/>
                  <a:pt x="108" y="720"/>
                  <a:pt x="108" y="720"/>
                </a:cubicBezTo>
                <a:cubicBezTo>
                  <a:pt x="0" y="674"/>
                  <a:pt x="0" y="520"/>
                  <a:pt x="108" y="474"/>
                </a:cubicBezTo>
                <a:lnTo>
                  <a:pt x="1179" y="15"/>
                </a:lnTo>
                <a:close/>
                <a:moveTo>
                  <a:pt x="501" y="597"/>
                </a:moveTo>
                <a:cubicBezTo>
                  <a:pt x="1232" y="910"/>
                  <a:pt x="1232" y="910"/>
                  <a:pt x="1232" y="910"/>
                </a:cubicBezTo>
                <a:cubicBezTo>
                  <a:pt x="1963" y="597"/>
                  <a:pt x="1963" y="597"/>
                  <a:pt x="1963" y="597"/>
                </a:cubicBezTo>
                <a:cubicBezTo>
                  <a:pt x="1232" y="284"/>
                  <a:pt x="1232" y="284"/>
                  <a:pt x="1232" y="284"/>
                </a:cubicBezTo>
                <a:lnTo>
                  <a:pt x="501" y="597"/>
                </a:lnTo>
                <a:close/>
                <a:moveTo>
                  <a:pt x="1920" y="2433"/>
                </a:moveTo>
                <a:cubicBezTo>
                  <a:pt x="1625" y="2433"/>
                  <a:pt x="1385" y="2193"/>
                  <a:pt x="1385" y="1897"/>
                </a:cubicBezTo>
                <a:cubicBezTo>
                  <a:pt x="1385" y="1602"/>
                  <a:pt x="1625" y="1362"/>
                  <a:pt x="1920" y="1362"/>
                </a:cubicBezTo>
                <a:cubicBezTo>
                  <a:pt x="2216" y="1362"/>
                  <a:pt x="2456" y="1602"/>
                  <a:pt x="2456" y="1897"/>
                </a:cubicBezTo>
                <a:cubicBezTo>
                  <a:pt x="2456" y="2193"/>
                  <a:pt x="2216" y="2433"/>
                  <a:pt x="1920" y="2433"/>
                </a:cubicBezTo>
                <a:close/>
                <a:moveTo>
                  <a:pt x="1920" y="1897"/>
                </a:moveTo>
                <a:cubicBezTo>
                  <a:pt x="1920" y="1668"/>
                  <a:pt x="1920" y="1668"/>
                  <a:pt x="1920" y="1668"/>
                </a:cubicBezTo>
                <a:cubicBezTo>
                  <a:pt x="1920" y="1626"/>
                  <a:pt x="1886" y="1591"/>
                  <a:pt x="1844" y="1591"/>
                </a:cubicBezTo>
                <a:cubicBezTo>
                  <a:pt x="1802" y="1591"/>
                  <a:pt x="1767" y="1626"/>
                  <a:pt x="1767" y="1668"/>
                </a:cubicBezTo>
                <a:cubicBezTo>
                  <a:pt x="1767" y="1974"/>
                  <a:pt x="1767" y="1974"/>
                  <a:pt x="1767" y="1974"/>
                </a:cubicBezTo>
                <a:cubicBezTo>
                  <a:pt x="1767" y="2016"/>
                  <a:pt x="1802" y="2050"/>
                  <a:pt x="1844" y="2050"/>
                </a:cubicBezTo>
                <a:cubicBezTo>
                  <a:pt x="2150" y="2050"/>
                  <a:pt x="2150" y="2050"/>
                  <a:pt x="2150" y="2050"/>
                </a:cubicBezTo>
                <a:cubicBezTo>
                  <a:pt x="2192" y="2050"/>
                  <a:pt x="2226" y="2016"/>
                  <a:pt x="2226" y="1974"/>
                </a:cubicBezTo>
                <a:cubicBezTo>
                  <a:pt x="2226" y="1932"/>
                  <a:pt x="2192" y="1897"/>
                  <a:pt x="2150" y="1897"/>
                </a:cubicBezTo>
                <a:lnTo>
                  <a:pt x="1920" y="189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6E4B57-7AFE-F943-B1FE-0727A51C771E}"/>
              </a:ext>
            </a:extLst>
          </p:cNvPr>
          <p:cNvSpPr/>
          <p:nvPr/>
        </p:nvSpPr>
        <p:spPr>
          <a:xfrm>
            <a:off x="1184932" y="3398523"/>
            <a:ext cx="1632178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Offline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67A5364-3D0F-1141-8CBB-E44F630E078B}"/>
              </a:ext>
            </a:extLst>
          </p:cNvPr>
          <p:cNvGrpSpPr/>
          <p:nvPr/>
        </p:nvGrpSpPr>
        <p:grpSpPr>
          <a:xfrm>
            <a:off x="2017196" y="3310782"/>
            <a:ext cx="144379" cy="144379"/>
            <a:chOff x="972818" y="2753396"/>
            <a:chExt cx="144379" cy="144379"/>
          </a:xfrm>
        </p:grpSpPr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FEE909D9-4DDB-614B-A364-6A5A13C4AFF6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圆角矩形 24">
              <a:extLst>
                <a:ext uri="{FF2B5EF4-FFF2-40B4-BE49-F238E27FC236}">
                  <a16:creationId xmlns:a16="http://schemas.microsoft.com/office/drawing/2014/main" id="{9479BBF9-6A8A-9242-8A76-9F8BEE161226}"/>
                </a:ext>
              </a:extLst>
            </p:cNvPr>
            <p:cNvSpPr/>
            <p:nvPr/>
          </p:nvSpPr>
          <p:spPr>
            <a:xfrm rot="2700000">
              <a:off x="1009721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圆角矩形 25">
              <a:extLst>
                <a:ext uri="{FF2B5EF4-FFF2-40B4-BE49-F238E27FC236}">
                  <a16:creationId xmlns:a16="http://schemas.microsoft.com/office/drawing/2014/main" id="{23F88EDA-1FC5-EA4D-87E8-62AD39A5C244}"/>
                </a:ext>
              </a:extLst>
            </p:cNvPr>
            <p:cNvSpPr/>
            <p:nvPr/>
          </p:nvSpPr>
          <p:spPr>
            <a:xfrm rot="18900000" flipH="1">
              <a:off x="1012896" y="2822130"/>
              <a:ext cx="72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32" name="Freeform 5">
            <a:extLst>
              <a:ext uri="{FF2B5EF4-FFF2-40B4-BE49-F238E27FC236}">
                <a16:creationId xmlns:a16="http://schemas.microsoft.com/office/drawing/2014/main" id="{A71E2629-ED51-3548-B0CD-317C4F67EE00}"/>
              </a:ext>
            </a:extLst>
          </p:cNvPr>
          <p:cNvSpPr>
            <a:spLocks noEditPoints="1"/>
          </p:cNvSpPr>
          <p:nvPr/>
        </p:nvSpPr>
        <p:spPr bwMode="auto">
          <a:xfrm>
            <a:off x="1830057" y="4391215"/>
            <a:ext cx="354644" cy="360000"/>
          </a:xfrm>
          <a:custGeom>
            <a:avLst/>
            <a:gdLst>
              <a:gd name="T0" fmla="*/ 48 w 63"/>
              <a:gd name="T1" fmla="*/ 25 h 64"/>
              <a:gd name="T2" fmla="*/ 60 w 63"/>
              <a:gd name="T3" fmla="*/ 32 h 64"/>
              <a:gd name="T4" fmla="*/ 63 w 63"/>
              <a:gd name="T5" fmla="*/ 36 h 64"/>
              <a:gd name="T6" fmla="*/ 63 w 63"/>
              <a:gd name="T7" fmla="*/ 51 h 64"/>
              <a:gd name="T8" fmla="*/ 60 w 63"/>
              <a:gd name="T9" fmla="*/ 55 h 64"/>
              <a:gd name="T10" fmla="*/ 47 w 63"/>
              <a:gd name="T11" fmla="*/ 63 h 64"/>
              <a:gd name="T12" fmla="*/ 43 w 63"/>
              <a:gd name="T13" fmla="*/ 63 h 64"/>
              <a:gd name="T14" fmla="*/ 31 w 63"/>
              <a:gd name="T15" fmla="*/ 56 h 64"/>
              <a:gd name="T16" fmla="*/ 19 w 63"/>
              <a:gd name="T17" fmla="*/ 63 h 64"/>
              <a:gd name="T18" fmla="*/ 15 w 63"/>
              <a:gd name="T19" fmla="*/ 63 h 64"/>
              <a:gd name="T20" fmla="*/ 2 w 63"/>
              <a:gd name="T21" fmla="*/ 55 h 64"/>
              <a:gd name="T22" fmla="*/ 0 w 63"/>
              <a:gd name="T23" fmla="*/ 51 h 64"/>
              <a:gd name="T24" fmla="*/ 0 w 63"/>
              <a:gd name="T25" fmla="*/ 36 h 64"/>
              <a:gd name="T26" fmla="*/ 2 w 63"/>
              <a:gd name="T27" fmla="*/ 32 h 64"/>
              <a:gd name="T28" fmla="*/ 14 w 63"/>
              <a:gd name="T29" fmla="*/ 26 h 64"/>
              <a:gd name="T30" fmla="*/ 14 w 63"/>
              <a:gd name="T31" fmla="*/ 12 h 64"/>
              <a:gd name="T32" fmla="*/ 16 w 63"/>
              <a:gd name="T33" fmla="*/ 9 h 64"/>
              <a:gd name="T34" fmla="*/ 29 w 63"/>
              <a:gd name="T35" fmla="*/ 1 h 64"/>
              <a:gd name="T36" fmla="*/ 33 w 63"/>
              <a:gd name="T37" fmla="*/ 1 h 64"/>
              <a:gd name="T38" fmla="*/ 46 w 63"/>
              <a:gd name="T39" fmla="*/ 9 h 64"/>
              <a:gd name="T40" fmla="*/ 48 w 63"/>
              <a:gd name="T41" fmla="*/ 12 h 64"/>
              <a:gd name="T42" fmla="*/ 48 w 63"/>
              <a:gd name="T43" fmla="*/ 25 h 64"/>
              <a:gd name="T44" fmla="*/ 42 w 63"/>
              <a:gd name="T45" fmla="*/ 26 h 64"/>
              <a:gd name="T46" fmla="*/ 42 w 63"/>
              <a:gd name="T47" fmla="*/ 14 h 64"/>
              <a:gd name="T48" fmla="*/ 31 w 63"/>
              <a:gd name="T49" fmla="*/ 7 h 64"/>
              <a:gd name="T50" fmla="*/ 20 w 63"/>
              <a:gd name="T51" fmla="*/ 14 h 64"/>
              <a:gd name="T52" fmla="*/ 20 w 63"/>
              <a:gd name="T53" fmla="*/ 25 h 64"/>
              <a:gd name="T54" fmla="*/ 31 w 63"/>
              <a:gd name="T55" fmla="*/ 32 h 64"/>
              <a:gd name="T56" fmla="*/ 42 w 63"/>
              <a:gd name="T57" fmla="*/ 26 h 64"/>
              <a:gd name="T58" fmla="*/ 27 w 63"/>
              <a:gd name="T59" fmla="*/ 38 h 64"/>
              <a:gd name="T60" fmla="*/ 17 w 63"/>
              <a:gd name="T61" fmla="*/ 32 h 64"/>
              <a:gd name="T62" fmla="*/ 7 w 63"/>
              <a:gd name="T63" fmla="*/ 38 h 64"/>
              <a:gd name="T64" fmla="*/ 7 w 63"/>
              <a:gd name="T65" fmla="*/ 50 h 64"/>
              <a:gd name="T66" fmla="*/ 17 w 63"/>
              <a:gd name="T67" fmla="*/ 56 h 64"/>
              <a:gd name="T68" fmla="*/ 27 w 63"/>
              <a:gd name="T69" fmla="*/ 50 h 64"/>
              <a:gd name="T70" fmla="*/ 27 w 63"/>
              <a:gd name="T71" fmla="*/ 38 h 64"/>
              <a:gd name="T72" fmla="*/ 55 w 63"/>
              <a:gd name="T73" fmla="*/ 38 h 64"/>
              <a:gd name="T74" fmla="*/ 45 w 63"/>
              <a:gd name="T75" fmla="*/ 32 h 64"/>
              <a:gd name="T76" fmla="*/ 35 w 63"/>
              <a:gd name="T77" fmla="*/ 38 h 64"/>
              <a:gd name="T78" fmla="*/ 35 w 63"/>
              <a:gd name="T79" fmla="*/ 50 h 64"/>
              <a:gd name="T80" fmla="*/ 45 w 63"/>
              <a:gd name="T81" fmla="*/ 56 h 64"/>
              <a:gd name="T82" fmla="*/ 55 w 63"/>
              <a:gd name="T83" fmla="*/ 50 h 64"/>
              <a:gd name="T84" fmla="*/ 55 w 63"/>
              <a:gd name="T85" fmla="*/ 38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3" h="64">
                <a:moveTo>
                  <a:pt x="48" y="25"/>
                </a:moveTo>
                <a:cubicBezTo>
                  <a:pt x="60" y="32"/>
                  <a:pt x="60" y="32"/>
                  <a:pt x="60" y="32"/>
                </a:cubicBezTo>
                <a:cubicBezTo>
                  <a:pt x="61" y="33"/>
                  <a:pt x="63" y="35"/>
                  <a:pt x="63" y="36"/>
                </a:cubicBezTo>
                <a:cubicBezTo>
                  <a:pt x="63" y="51"/>
                  <a:pt x="63" y="51"/>
                  <a:pt x="63" y="51"/>
                </a:cubicBezTo>
                <a:cubicBezTo>
                  <a:pt x="63" y="53"/>
                  <a:pt x="62" y="54"/>
                  <a:pt x="60" y="55"/>
                </a:cubicBezTo>
                <a:cubicBezTo>
                  <a:pt x="47" y="63"/>
                  <a:pt x="47" y="63"/>
                  <a:pt x="47" y="63"/>
                </a:cubicBezTo>
                <a:cubicBezTo>
                  <a:pt x="46" y="64"/>
                  <a:pt x="44" y="64"/>
                  <a:pt x="43" y="63"/>
                </a:cubicBezTo>
                <a:cubicBezTo>
                  <a:pt x="31" y="56"/>
                  <a:pt x="31" y="56"/>
                  <a:pt x="31" y="56"/>
                </a:cubicBezTo>
                <a:cubicBezTo>
                  <a:pt x="19" y="63"/>
                  <a:pt x="19" y="63"/>
                  <a:pt x="19" y="63"/>
                </a:cubicBezTo>
                <a:cubicBezTo>
                  <a:pt x="18" y="64"/>
                  <a:pt x="16" y="64"/>
                  <a:pt x="15" y="63"/>
                </a:cubicBezTo>
                <a:cubicBezTo>
                  <a:pt x="2" y="55"/>
                  <a:pt x="2" y="55"/>
                  <a:pt x="2" y="55"/>
                </a:cubicBezTo>
                <a:cubicBezTo>
                  <a:pt x="1" y="54"/>
                  <a:pt x="0" y="53"/>
                  <a:pt x="0" y="51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35"/>
                  <a:pt x="1" y="33"/>
                  <a:pt x="2" y="32"/>
                </a:cubicBezTo>
                <a:cubicBezTo>
                  <a:pt x="14" y="26"/>
                  <a:pt x="14" y="26"/>
                  <a:pt x="14" y="26"/>
                </a:cubicBezTo>
                <a:cubicBezTo>
                  <a:pt x="14" y="12"/>
                  <a:pt x="14" y="12"/>
                  <a:pt x="14" y="12"/>
                </a:cubicBezTo>
                <a:cubicBezTo>
                  <a:pt x="14" y="11"/>
                  <a:pt x="15" y="10"/>
                  <a:pt x="16" y="9"/>
                </a:cubicBezTo>
                <a:cubicBezTo>
                  <a:pt x="29" y="1"/>
                  <a:pt x="29" y="1"/>
                  <a:pt x="29" y="1"/>
                </a:cubicBezTo>
                <a:cubicBezTo>
                  <a:pt x="30" y="0"/>
                  <a:pt x="32" y="0"/>
                  <a:pt x="33" y="1"/>
                </a:cubicBezTo>
                <a:cubicBezTo>
                  <a:pt x="46" y="9"/>
                  <a:pt x="46" y="9"/>
                  <a:pt x="46" y="9"/>
                </a:cubicBezTo>
                <a:cubicBezTo>
                  <a:pt x="47" y="10"/>
                  <a:pt x="48" y="11"/>
                  <a:pt x="48" y="12"/>
                </a:cubicBezTo>
                <a:lnTo>
                  <a:pt x="48" y="25"/>
                </a:lnTo>
                <a:close/>
                <a:moveTo>
                  <a:pt x="42" y="26"/>
                </a:moveTo>
                <a:cubicBezTo>
                  <a:pt x="42" y="14"/>
                  <a:pt x="42" y="14"/>
                  <a:pt x="42" y="14"/>
                </a:cubicBezTo>
                <a:cubicBezTo>
                  <a:pt x="31" y="7"/>
                  <a:pt x="31" y="7"/>
                  <a:pt x="31" y="7"/>
                </a:cubicBezTo>
                <a:cubicBezTo>
                  <a:pt x="20" y="14"/>
                  <a:pt x="20" y="14"/>
                  <a:pt x="20" y="14"/>
                </a:cubicBezTo>
                <a:cubicBezTo>
                  <a:pt x="20" y="25"/>
                  <a:pt x="20" y="25"/>
                  <a:pt x="20" y="25"/>
                </a:cubicBezTo>
                <a:cubicBezTo>
                  <a:pt x="31" y="32"/>
                  <a:pt x="31" y="32"/>
                  <a:pt x="31" y="32"/>
                </a:cubicBezTo>
                <a:lnTo>
                  <a:pt x="42" y="26"/>
                </a:lnTo>
                <a:close/>
                <a:moveTo>
                  <a:pt x="27" y="38"/>
                </a:moveTo>
                <a:cubicBezTo>
                  <a:pt x="17" y="32"/>
                  <a:pt x="17" y="32"/>
                  <a:pt x="17" y="32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50"/>
                  <a:pt x="7" y="50"/>
                  <a:pt x="7" y="50"/>
                </a:cubicBezTo>
                <a:cubicBezTo>
                  <a:pt x="17" y="56"/>
                  <a:pt x="17" y="56"/>
                  <a:pt x="17" y="56"/>
                </a:cubicBezTo>
                <a:cubicBezTo>
                  <a:pt x="27" y="50"/>
                  <a:pt x="27" y="50"/>
                  <a:pt x="27" y="50"/>
                </a:cubicBezTo>
                <a:lnTo>
                  <a:pt x="27" y="38"/>
                </a:lnTo>
                <a:close/>
                <a:moveTo>
                  <a:pt x="55" y="38"/>
                </a:moveTo>
                <a:cubicBezTo>
                  <a:pt x="45" y="32"/>
                  <a:pt x="45" y="32"/>
                  <a:pt x="45" y="32"/>
                </a:cubicBezTo>
                <a:cubicBezTo>
                  <a:pt x="35" y="38"/>
                  <a:pt x="35" y="38"/>
                  <a:pt x="35" y="38"/>
                </a:cubicBezTo>
                <a:cubicBezTo>
                  <a:pt x="35" y="50"/>
                  <a:pt x="35" y="50"/>
                  <a:pt x="35" y="50"/>
                </a:cubicBezTo>
                <a:cubicBezTo>
                  <a:pt x="45" y="56"/>
                  <a:pt x="45" y="56"/>
                  <a:pt x="45" y="56"/>
                </a:cubicBezTo>
                <a:cubicBezTo>
                  <a:pt x="55" y="50"/>
                  <a:pt x="55" y="50"/>
                  <a:pt x="55" y="50"/>
                </a:cubicBezTo>
                <a:lnTo>
                  <a:pt x="55" y="38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50E3CF-A608-4949-AA40-A5D2C047A9D9}"/>
              </a:ext>
            </a:extLst>
          </p:cNvPr>
          <p:cNvSpPr/>
          <p:nvPr/>
        </p:nvSpPr>
        <p:spPr>
          <a:xfrm>
            <a:off x="1146470" y="4318495"/>
            <a:ext cx="1701181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CE27F90-5D4F-1F4F-8731-9D7247B3434A}"/>
              </a:ext>
            </a:extLst>
          </p:cNvPr>
          <p:cNvSpPr/>
          <p:nvPr/>
        </p:nvSpPr>
        <p:spPr>
          <a:xfrm>
            <a:off x="1099903" y="4694415"/>
            <a:ext cx="1821331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Real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time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Data</a:t>
            </a:r>
            <a:r>
              <a:rPr lang="zh-CN" altLang="en-US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Integration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5F5405BF-F5AF-F749-AF44-753E4FA694AA}"/>
              </a:ext>
            </a:extLst>
          </p:cNvPr>
          <p:cNvGrpSpPr/>
          <p:nvPr/>
        </p:nvGrpSpPr>
        <p:grpSpPr>
          <a:xfrm>
            <a:off x="2052368" y="4606836"/>
            <a:ext cx="144379" cy="144379"/>
            <a:chOff x="972818" y="2753396"/>
            <a:chExt cx="144379" cy="144379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514D0B6-39BE-A343-89CA-3F4C0BA3D9DE}"/>
                </a:ext>
              </a:extLst>
            </p:cNvPr>
            <p:cNvSpPr/>
            <p:nvPr/>
          </p:nvSpPr>
          <p:spPr>
            <a:xfrm>
              <a:off x="972818" y="2753396"/>
              <a:ext cx="144379" cy="144379"/>
            </a:xfrm>
            <a:prstGeom prst="ellipse">
              <a:avLst/>
            </a:prstGeom>
            <a:solidFill>
              <a:srgbClr val="0A6EFA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A7443C87-0129-D84D-88EF-4BDFA5041861}"/>
                </a:ext>
              </a:extLst>
            </p:cNvPr>
            <p:cNvSpPr/>
            <p:nvPr/>
          </p:nvSpPr>
          <p:spPr>
            <a:xfrm rot="5400000">
              <a:off x="1009196" y="2809955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2" name="圆角矩形 41">
              <a:extLst>
                <a:ext uri="{FF2B5EF4-FFF2-40B4-BE49-F238E27FC236}">
                  <a16:creationId xmlns:a16="http://schemas.microsoft.com/office/drawing/2014/main" id="{5A496F8A-00D5-5B4A-AC5C-598C82EB093D}"/>
                </a:ext>
              </a:extLst>
            </p:cNvPr>
            <p:cNvSpPr/>
            <p:nvPr/>
          </p:nvSpPr>
          <p:spPr>
            <a:xfrm flipH="1">
              <a:off x="1025596" y="2834830"/>
              <a:ext cx="54000" cy="18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pic>
        <p:nvPicPr>
          <p:cNvPr id="44" name="图形 43">
            <a:extLst>
              <a:ext uri="{FF2B5EF4-FFF2-40B4-BE49-F238E27FC236}">
                <a16:creationId xmlns:a16="http://schemas.microsoft.com/office/drawing/2014/main" id="{A8A513DB-8084-134A-B42C-EEFC8C9C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931" y="4523657"/>
            <a:ext cx="324000" cy="249231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052AB284-E86C-6545-BF07-9F2380A58849}"/>
              </a:ext>
            </a:extLst>
          </p:cNvPr>
          <p:cNvSpPr txBox="1"/>
          <p:nvPr/>
        </p:nvSpPr>
        <p:spPr>
          <a:xfrm>
            <a:off x="4202931" y="4509772"/>
            <a:ext cx="1388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dirty="0" err="1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EnOS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kumimoji="1" lang="zh-CN" altLang="en-US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2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Hub</a:t>
            </a:r>
            <a:endParaRPr kumimoji="1" lang="zh-CN" altLang="en-US" sz="12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E3993F-C66D-C046-8523-ED9DFA16B210}"/>
              </a:ext>
            </a:extLst>
          </p:cNvPr>
          <p:cNvSpPr/>
          <p:nvPr/>
        </p:nvSpPr>
        <p:spPr>
          <a:xfrm>
            <a:off x="6138458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BE6CCA1-A17A-4B42-9833-B9A76B5B280F}"/>
              </a:ext>
            </a:extLst>
          </p:cNvPr>
          <p:cNvSpPr txBox="1"/>
          <p:nvPr/>
        </p:nvSpPr>
        <p:spPr>
          <a:xfrm>
            <a:off x="6189655" y="3236231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12CEE22-800C-FC42-9F7D-92301B28C0FE}"/>
              </a:ext>
            </a:extLst>
          </p:cNvPr>
          <p:cNvSpPr/>
          <p:nvPr/>
        </p:nvSpPr>
        <p:spPr>
          <a:xfrm>
            <a:off x="6138458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FCB0DD8-C266-6B43-AE18-39AA162A55B0}"/>
              </a:ext>
            </a:extLst>
          </p:cNvPr>
          <p:cNvSpPr txBox="1"/>
          <p:nvPr/>
        </p:nvSpPr>
        <p:spPr>
          <a:xfrm>
            <a:off x="6189655" y="4502725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Rule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engine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23D7E2D-2D04-E442-A3DB-16F1EB0CD84E}"/>
              </a:ext>
            </a:extLst>
          </p:cNvPr>
          <p:cNvSpPr/>
          <p:nvPr/>
        </p:nvSpPr>
        <p:spPr>
          <a:xfrm>
            <a:off x="7750587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0CD0C0A-6D6C-214C-844F-F6F4154B3224}"/>
              </a:ext>
            </a:extLst>
          </p:cNvPr>
          <p:cNvSpPr txBox="1"/>
          <p:nvPr/>
        </p:nvSpPr>
        <p:spPr>
          <a:xfrm>
            <a:off x="7750587" y="3161833"/>
            <a:ext cx="9909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8D4FB99-21E8-9B42-B58E-5573FE1900FD}"/>
              </a:ext>
            </a:extLst>
          </p:cNvPr>
          <p:cNvSpPr/>
          <p:nvPr/>
        </p:nvSpPr>
        <p:spPr>
          <a:xfrm>
            <a:off x="7750587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8CC78868-F1AA-2C46-8244-6C88A19A5CA2}"/>
              </a:ext>
            </a:extLst>
          </p:cNvPr>
          <p:cNvSpPr txBox="1"/>
          <p:nvPr/>
        </p:nvSpPr>
        <p:spPr>
          <a:xfrm>
            <a:off x="7805088" y="4430685"/>
            <a:ext cx="8819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Kafka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topic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181613E3-E184-7246-B641-8E72654D85CF}"/>
              </a:ext>
            </a:extLst>
          </p:cNvPr>
          <p:cNvSpPr/>
          <p:nvPr/>
        </p:nvSpPr>
        <p:spPr>
          <a:xfrm>
            <a:off x="9362716" y="3187301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232326-7CE8-E14D-AB51-073E5CCABC9F}"/>
              </a:ext>
            </a:extLst>
          </p:cNvPr>
          <p:cNvSpPr txBox="1"/>
          <p:nvPr/>
        </p:nvSpPr>
        <p:spPr>
          <a:xfrm>
            <a:off x="9392435" y="3161833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Offline</a:t>
            </a:r>
            <a:r>
              <a:rPr kumimoji="1" lang="zh-CN" altLang="en-US" sz="1100" dirty="0">
                <a:solidFill>
                  <a:srgbClr val="4C5661"/>
                </a:solidFill>
                <a:latin typeface="Helvetica" pitchFamily="2" charset="0"/>
              </a:rPr>
              <a:t> </a:t>
            </a:r>
            <a:endParaRPr kumimoji="1" lang="en-US" altLang="zh-CN" sz="1100" dirty="0">
              <a:solidFill>
                <a:srgbClr val="4C5661"/>
              </a:solidFill>
              <a:latin typeface="Helvetica" pitchFamily="2" charset="0"/>
            </a:endParaRP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5E4BA69-D5E2-EE47-9713-DBAEE930AA59}"/>
              </a:ext>
            </a:extLst>
          </p:cNvPr>
          <p:cNvSpPr/>
          <p:nvPr/>
        </p:nvSpPr>
        <p:spPr>
          <a:xfrm>
            <a:off x="9362716" y="4453795"/>
            <a:ext cx="1042073" cy="359470"/>
          </a:xfrm>
          <a:prstGeom prst="rect">
            <a:avLst/>
          </a:prstGeom>
          <a:noFill/>
          <a:ln w="12700">
            <a:solidFill>
              <a:srgbClr val="0A6E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0EE571C-358C-EF47-A19C-A97A7D1BEBE6}"/>
              </a:ext>
            </a:extLst>
          </p:cNvPr>
          <p:cNvSpPr txBox="1"/>
          <p:nvPr/>
        </p:nvSpPr>
        <p:spPr>
          <a:xfrm>
            <a:off x="9392435" y="4418086"/>
            <a:ext cx="801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  <a:latin typeface="Helvetica" pitchFamily="2" charset="0"/>
              </a:rPr>
              <a:t>Realtime</a:t>
            </a:r>
          </a:p>
          <a:p>
            <a:r>
              <a:rPr kumimoji="1" lang="en-US" altLang="zh-CN" sz="1100" dirty="0" err="1">
                <a:solidFill>
                  <a:srgbClr val="4C5661"/>
                </a:solidFill>
                <a:latin typeface="Helvetica" pitchFamily="2" charset="0"/>
              </a:rPr>
              <a:t>streamset</a:t>
            </a:r>
            <a:endParaRPr kumimoji="1" lang="zh-CN" altLang="en-US" sz="1100" dirty="0">
              <a:solidFill>
                <a:srgbClr val="4C5661"/>
              </a:solidFill>
              <a:latin typeface="Helvetica" pitchFamily="2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1B664EB-4460-EF48-AA2F-698007A7FCEF}"/>
              </a:ext>
            </a:extLst>
          </p:cNvPr>
          <p:cNvSpPr/>
          <p:nvPr/>
        </p:nvSpPr>
        <p:spPr>
          <a:xfrm>
            <a:off x="11177474" y="3017564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24AFC6B9-D998-BC4A-AB9B-1D79499E0BCE}"/>
              </a:ext>
            </a:extLst>
          </p:cNvPr>
          <p:cNvSpPr/>
          <p:nvPr/>
        </p:nvSpPr>
        <p:spPr>
          <a:xfrm>
            <a:off x="11451433" y="3393115"/>
            <a:ext cx="562975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TSDB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34265134-027B-7840-9E74-92BE3A9CEAF7}"/>
              </a:ext>
            </a:extLst>
          </p:cNvPr>
          <p:cNvSpPr/>
          <p:nvPr/>
        </p:nvSpPr>
        <p:spPr>
          <a:xfrm>
            <a:off x="11177474" y="4306497"/>
            <a:ext cx="1138335" cy="677322"/>
          </a:xfrm>
          <a:prstGeom prst="rect">
            <a:avLst/>
          </a:prstGeom>
          <a:noFill/>
          <a:ln w="12700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pic>
        <p:nvPicPr>
          <p:cNvPr id="87" name="图形 86">
            <a:extLst>
              <a:ext uri="{FF2B5EF4-FFF2-40B4-BE49-F238E27FC236}">
                <a16:creationId xmlns:a16="http://schemas.microsoft.com/office/drawing/2014/main" id="{57623C56-3194-4141-B1FE-362021ABD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63882" y="4365224"/>
            <a:ext cx="371166" cy="371166"/>
          </a:xfrm>
          <a:prstGeom prst="rect">
            <a:avLst/>
          </a:prstGeom>
        </p:spPr>
      </p:pic>
      <p:sp>
        <p:nvSpPr>
          <p:cNvPr id="88" name="矩形 87">
            <a:extLst>
              <a:ext uri="{FF2B5EF4-FFF2-40B4-BE49-F238E27FC236}">
                <a16:creationId xmlns:a16="http://schemas.microsoft.com/office/drawing/2014/main" id="{E095CEB5-5A34-3F4B-BB7E-96FADF41A34D}"/>
              </a:ext>
            </a:extLst>
          </p:cNvPr>
          <p:cNvSpPr/>
          <p:nvPr/>
        </p:nvSpPr>
        <p:spPr>
          <a:xfrm>
            <a:off x="11420527" y="4695479"/>
            <a:ext cx="655950" cy="321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1100" kern="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Archive</a:t>
            </a:r>
            <a:endParaRPr lang="zh-CN" altLang="en-US" sz="1100" kern="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C1EE2134-6F2A-AA4B-B22F-BA50588F2D34}"/>
              </a:ext>
            </a:extLst>
          </p:cNvPr>
          <p:cNvCxnSpPr>
            <a:cxnSpLocks/>
            <a:stCxn id="46" idx="3"/>
            <a:endCxn id="50" idx="1"/>
          </p:cNvCxnSpPr>
          <p:nvPr/>
        </p:nvCxnSpPr>
        <p:spPr>
          <a:xfrm>
            <a:off x="7180531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172B0BD8-DBFD-0E40-A3DD-8E81D884BCDF}"/>
              </a:ext>
            </a:extLst>
          </p:cNvPr>
          <p:cNvCxnSpPr>
            <a:cxnSpLocks/>
          </p:cNvCxnSpPr>
          <p:nvPr/>
        </p:nvCxnSpPr>
        <p:spPr>
          <a:xfrm>
            <a:off x="8792660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4DF49773-FC97-2048-9C23-DD157697B46E}"/>
              </a:ext>
            </a:extLst>
          </p:cNvPr>
          <p:cNvCxnSpPr>
            <a:cxnSpLocks/>
          </p:cNvCxnSpPr>
          <p:nvPr/>
        </p:nvCxnSpPr>
        <p:spPr>
          <a:xfrm>
            <a:off x="7180531" y="464612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CDDE2835-D350-6D41-88FF-EF59E989E535}"/>
              </a:ext>
            </a:extLst>
          </p:cNvPr>
          <p:cNvCxnSpPr>
            <a:cxnSpLocks/>
          </p:cNvCxnSpPr>
          <p:nvPr/>
        </p:nvCxnSpPr>
        <p:spPr>
          <a:xfrm>
            <a:off x="8792660" y="3367036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D925877F-3AEF-EA47-BFD7-07AFC990EEF7}"/>
              </a:ext>
            </a:extLst>
          </p:cNvPr>
          <p:cNvCxnSpPr>
            <a:cxnSpLocks/>
          </p:cNvCxnSpPr>
          <p:nvPr/>
        </p:nvCxnSpPr>
        <p:spPr>
          <a:xfrm>
            <a:off x="10415005" y="334758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>
            <a:extLst>
              <a:ext uri="{FF2B5EF4-FFF2-40B4-BE49-F238E27FC236}">
                <a16:creationId xmlns:a16="http://schemas.microsoft.com/office/drawing/2014/main" id="{05415495-927C-664C-8F1E-5E69798E2A0A}"/>
              </a:ext>
            </a:extLst>
          </p:cNvPr>
          <p:cNvCxnSpPr>
            <a:cxnSpLocks/>
          </p:cNvCxnSpPr>
          <p:nvPr/>
        </p:nvCxnSpPr>
        <p:spPr>
          <a:xfrm>
            <a:off x="10415005" y="4641127"/>
            <a:ext cx="7311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文本框 136">
            <a:extLst>
              <a:ext uri="{FF2B5EF4-FFF2-40B4-BE49-F238E27FC236}">
                <a16:creationId xmlns:a16="http://schemas.microsoft.com/office/drawing/2014/main" id="{C85D34D1-B71B-1C46-84ED-37C5D25B6444}"/>
              </a:ext>
            </a:extLst>
          </p:cNvPr>
          <p:cNvSpPr txBox="1"/>
          <p:nvPr/>
        </p:nvSpPr>
        <p:spPr>
          <a:xfrm>
            <a:off x="214913" y="3094615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27C822E1-75A9-514E-95F5-E1226D78748A}"/>
              </a:ext>
            </a:extLst>
          </p:cNvPr>
          <p:cNvSpPr txBox="1"/>
          <p:nvPr/>
        </p:nvSpPr>
        <p:spPr>
          <a:xfrm>
            <a:off x="210820" y="4657156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51DE94DA-E2B0-D441-939D-24448A7E3848}"/>
              </a:ext>
            </a:extLst>
          </p:cNvPr>
          <p:cNvSpPr txBox="1"/>
          <p:nvPr/>
        </p:nvSpPr>
        <p:spPr>
          <a:xfrm>
            <a:off x="222468" y="4284881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EC31A74-EB10-4B4C-8558-2D892AC97BA9}"/>
              </a:ext>
            </a:extLst>
          </p:cNvPr>
          <p:cNvSpPr txBox="1"/>
          <p:nvPr/>
        </p:nvSpPr>
        <p:spPr>
          <a:xfrm>
            <a:off x="2991653" y="4695479"/>
            <a:ext cx="5613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MQTT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8C6829A2-388F-154F-A3D6-2230C73AC583}"/>
              </a:ext>
            </a:extLst>
          </p:cNvPr>
          <p:cNvSpPr txBox="1"/>
          <p:nvPr/>
        </p:nvSpPr>
        <p:spPr>
          <a:xfrm>
            <a:off x="2795237" y="3079758"/>
            <a:ext cx="1157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4C5661"/>
                </a:solidFill>
              </a:rPr>
              <a:t>Data</a:t>
            </a:r>
            <a:r>
              <a:rPr kumimoji="1" lang="zh-CN" altLang="en-US" sz="1100" dirty="0">
                <a:solidFill>
                  <a:srgbClr val="4C5661"/>
                </a:solidFill>
              </a:rPr>
              <a:t> </a:t>
            </a:r>
            <a:r>
              <a:rPr kumimoji="1" lang="en-US" altLang="zh-CN" sz="1100" dirty="0">
                <a:solidFill>
                  <a:srgbClr val="4C5661"/>
                </a:solidFill>
              </a:rPr>
              <a:t>processing</a:t>
            </a:r>
            <a:endParaRPr kumimoji="1" lang="zh-CN" altLang="en-US" sz="1100" dirty="0">
              <a:solidFill>
                <a:srgbClr val="4C5661"/>
              </a:solidFill>
            </a:endParaRPr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B3CF3179-CF68-444D-9802-849CE76BFCF5}"/>
              </a:ext>
            </a:extLst>
          </p:cNvPr>
          <p:cNvSpPr/>
          <p:nvPr/>
        </p:nvSpPr>
        <p:spPr>
          <a:xfrm>
            <a:off x="-856994" y="4299084"/>
            <a:ext cx="719307" cy="719307"/>
          </a:xfrm>
          <a:prstGeom prst="ellipse">
            <a:avLst/>
          </a:prstGeom>
          <a:solidFill>
            <a:srgbClr val="0A6EFA"/>
          </a:solidFill>
          <a:ln w="12700" cap="flat" cmpd="sng" algn="ctr">
            <a:noFill/>
            <a:prstDash val="solid"/>
            <a:miter lim="800000"/>
          </a:ln>
          <a:effectLst>
            <a:outerShdw blurRad="165100" dist="50800" dir="4200000" sx="102000" sy="102000" algn="ctr" rotWithShape="0">
              <a:schemeClr val="accent1">
                <a:alpha val="1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kern="0">
              <a:solidFill>
                <a:srgbClr val="FFFFFF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4CCA8D98-66DF-F14A-8E33-C8530613D1E8}"/>
              </a:ext>
            </a:extLst>
          </p:cNvPr>
          <p:cNvSpPr/>
          <p:nvPr/>
        </p:nvSpPr>
        <p:spPr>
          <a:xfrm>
            <a:off x="-1122184" y="4393963"/>
            <a:ext cx="1281807" cy="561116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3</a:t>
            </a:r>
            <a:r>
              <a:rPr kumimoji="1" lang="en-US" altLang="zh-CN" sz="1100" baseline="300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rd</a:t>
            </a:r>
            <a:r>
              <a: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Party</a:t>
            </a:r>
          </a:p>
          <a:p>
            <a:pPr algn="ctr">
              <a:lnSpc>
                <a:spcPts val="1880"/>
              </a:lnSpc>
            </a:pPr>
            <a:r>
              <a:rPr kumimoji="1" lang="en-US" altLang="zh-CN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System</a:t>
            </a:r>
            <a:endParaRPr kumimoji="1" lang="zh-CN" altLang="en-US" sz="11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62" name="直线箭头连接符 161">
            <a:extLst>
              <a:ext uri="{FF2B5EF4-FFF2-40B4-BE49-F238E27FC236}">
                <a16:creationId xmlns:a16="http://schemas.microsoft.com/office/drawing/2014/main" id="{3673E79F-8248-D345-999F-E4329190D41B}"/>
              </a:ext>
            </a:extLst>
          </p:cNvPr>
          <p:cNvCxnSpPr>
            <a:cxnSpLocks/>
          </p:cNvCxnSpPr>
          <p:nvPr/>
        </p:nvCxnSpPr>
        <p:spPr>
          <a:xfrm>
            <a:off x="-92971" y="456818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线箭头连接符 164">
            <a:extLst>
              <a:ext uri="{FF2B5EF4-FFF2-40B4-BE49-F238E27FC236}">
                <a16:creationId xmlns:a16="http://schemas.microsoft.com/office/drawing/2014/main" id="{48A44DEC-F0EA-734C-A1DF-ED31D9A875A9}"/>
              </a:ext>
            </a:extLst>
          </p:cNvPr>
          <p:cNvCxnSpPr>
            <a:cxnSpLocks/>
          </p:cNvCxnSpPr>
          <p:nvPr/>
        </p:nvCxnSpPr>
        <p:spPr>
          <a:xfrm flipH="1">
            <a:off x="-108846" y="4701535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箭头连接符 165">
            <a:extLst>
              <a:ext uri="{FF2B5EF4-FFF2-40B4-BE49-F238E27FC236}">
                <a16:creationId xmlns:a16="http://schemas.microsoft.com/office/drawing/2014/main" id="{DCAC8387-4DDB-B24D-ABF2-CC3A2AE94614}"/>
              </a:ext>
            </a:extLst>
          </p:cNvPr>
          <p:cNvCxnSpPr>
            <a:cxnSpLocks/>
          </p:cNvCxnSpPr>
          <p:nvPr/>
        </p:nvCxnSpPr>
        <p:spPr>
          <a:xfrm>
            <a:off x="-92971" y="3341907"/>
            <a:ext cx="118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6BF52098-9E02-EE44-89D4-4A70F91AD6FC}"/>
              </a:ext>
            </a:extLst>
          </p:cNvPr>
          <p:cNvGrpSpPr/>
          <p:nvPr/>
        </p:nvGrpSpPr>
        <p:grpSpPr>
          <a:xfrm>
            <a:off x="3878932" y="3101079"/>
            <a:ext cx="1713278" cy="481656"/>
            <a:chOff x="3869628" y="3270088"/>
            <a:chExt cx="1713278" cy="481656"/>
          </a:xfrm>
        </p:grpSpPr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687008D-737C-2342-8FF2-D8B772221F6C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74" name="图形 173">
              <a:extLst>
                <a:ext uri="{FF2B5EF4-FFF2-40B4-BE49-F238E27FC236}">
                  <a16:creationId xmlns:a16="http://schemas.microsoft.com/office/drawing/2014/main" id="{6DB264AA-A547-B242-A4F2-7D8008A7D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F1B97B37-994F-5841-AE9A-FF4FB1C5C081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CFD73F9-D1E0-484E-957E-BB9D747433A4}"/>
              </a:ext>
            </a:extLst>
          </p:cNvPr>
          <p:cNvCxnSpPr>
            <a:cxnSpLocks/>
          </p:cNvCxnSpPr>
          <p:nvPr/>
        </p:nvCxnSpPr>
        <p:spPr>
          <a:xfrm>
            <a:off x="2876844" y="3367036"/>
            <a:ext cx="97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线箭头连接符 178">
            <a:extLst>
              <a:ext uri="{FF2B5EF4-FFF2-40B4-BE49-F238E27FC236}">
                <a16:creationId xmlns:a16="http://schemas.microsoft.com/office/drawing/2014/main" id="{67CA00D7-1629-C24D-A3AF-33E792731F56}"/>
              </a:ext>
            </a:extLst>
          </p:cNvPr>
          <p:cNvCxnSpPr>
            <a:cxnSpLocks/>
          </p:cNvCxnSpPr>
          <p:nvPr/>
        </p:nvCxnSpPr>
        <p:spPr>
          <a:xfrm>
            <a:off x="2912844" y="456818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1999C9C-9765-C646-98C4-9A11EE2F5E33}"/>
              </a:ext>
            </a:extLst>
          </p:cNvPr>
          <p:cNvCxnSpPr>
            <a:cxnSpLocks/>
          </p:cNvCxnSpPr>
          <p:nvPr/>
        </p:nvCxnSpPr>
        <p:spPr>
          <a:xfrm flipH="1">
            <a:off x="2896969" y="4701535"/>
            <a:ext cx="93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373A9D04-6209-A445-A726-D99DE0B704A3}"/>
              </a:ext>
            </a:extLst>
          </p:cNvPr>
          <p:cNvGrpSpPr/>
          <p:nvPr/>
        </p:nvGrpSpPr>
        <p:grpSpPr>
          <a:xfrm>
            <a:off x="3882690" y="4400736"/>
            <a:ext cx="1713278" cy="481656"/>
            <a:chOff x="3869628" y="3270088"/>
            <a:chExt cx="1713278" cy="481656"/>
          </a:xfrm>
        </p:grpSpPr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3E3CB09A-0B87-ED46-AF5A-A6FFE85EE4F4}"/>
                </a:ext>
              </a:extLst>
            </p:cNvPr>
            <p:cNvSpPr/>
            <p:nvPr/>
          </p:nvSpPr>
          <p:spPr>
            <a:xfrm>
              <a:off x="3869628" y="3270088"/>
              <a:ext cx="1598208" cy="481656"/>
            </a:xfrm>
            <a:prstGeom prst="rect">
              <a:avLst/>
            </a:prstGeom>
            <a:solidFill>
              <a:srgbClr val="0A6EFA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  <p:pic>
          <p:nvPicPr>
            <p:cNvPr id="183" name="图形 182">
              <a:extLst>
                <a:ext uri="{FF2B5EF4-FFF2-40B4-BE49-F238E27FC236}">
                  <a16:creationId xmlns:a16="http://schemas.microsoft.com/office/drawing/2014/main" id="{84563816-DAB3-E143-ABC1-BFD0D14E3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94817" y="3374894"/>
              <a:ext cx="324000" cy="249231"/>
            </a:xfrm>
            <a:prstGeom prst="rect">
              <a:avLst/>
            </a:prstGeom>
          </p:spPr>
        </p:pic>
        <p:sp>
          <p:nvSpPr>
            <p:cNvPr id="184" name="文本框 183">
              <a:extLst>
                <a:ext uri="{FF2B5EF4-FFF2-40B4-BE49-F238E27FC236}">
                  <a16:creationId xmlns:a16="http://schemas.microsoft.com/office/drawing/2014/main" id="{00489CCE-5846-3F49-A0D4-4CFB6DD92010}"/>
                </a:ext>
              </a:extLst>
            </p:cNvPr>
            <p:cNvSpPr txBox="1"/>
            <p:nvPr/>
          </p:nvSpPr>
          <p:spPr>
            <a:xfrm>
              <a:off x="4194525" y="3361009"/>
              <a:ext cx="13883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dirty="0" err="1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100" dirty="0">
                  <a:solidFill>
                    <a:schemeClr val="bg1"/>
                  </a:solidFill>
                  <a:latin typeface="Helvetica" pitchFamily="2" charset="0"/>
                  <a:cs typeface="Arial" panose="020B0604020202020204" pitchFamily="34" charset="0"/>
                </a:rPr>
                <a:t>Hub</a:t>
              </a:r>
              <a:endParaRPr kumimoji="1" lang="zh-CN" altLang="en-US" sz="1100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5" name="直线箭头连接符 184">
            <a:extLst>
              <a:ext uri="{FF2B5EF4-FFF2-40B4-BE49-F238E27FC236}">
                <a16:creationId xmlns:a16="http://schemas.microsoft.com/office/drawing/2014/main" id="{D4B0E0CF-9DC4-BC4A-B25E-F0E1006D9363}"/>
              </a:ext>
            </a:extLst>
          </p:cNvPr>
          <p:cNvCxnSpPr>
            <a:cxnSpLocks/>
          </p:cNvCxnSpPr>
          <p:nvPr/>
        </p:nvCxnSpPr>
        <p:spPr>
          <a:xfrm>
            <a:off x="5543500" y="3359638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箭头连接符 185">
            <a:extLst>
              <a:ext uri="{FF2B5EF4-FFF2-40B4-BE49-F238E27FC236}">
                <a16:creationId xmlns:a16="http://schemas.microsoft.com/office/drawing/2014/main" id="{2AF33D15-42FB-D04D-A786-E1098B09C19F}"/>
              </a:ext>
            </a:extLst>
          </p:cNvPr>
          <p:cNvCxnSpPr>
            <a:cxnSpLocks/>
          </p:cNvCxnSpPr>
          <p:nvPr/>
        </p:nvCxnSpPr>
        <p:spPr>
          <a:xfrm>
            <a:off x="5543500" y="4638730"/>
            <a:ext cx="570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矩形 188">
            <a:extLst>
              <a:ext uri="{FF2B5EF4-FFF2-40B4-BE49-F238E27FC236}">
                <a16:creationId xmlns:a16="http://schemas.microsoft.com/office/drawing/2014/main" id="{4045F6DE-FE15-7A41-BA20-FE6147422BC8}"/>
              </a:ext>
            </a:extLst>
          </p:cNvPr>
          <p:cNvSpPr/>
          <p:nvPr/>
        </p:nvSpPr>
        <p:spPr>
          <a:xfrm>
            <a:off x="-1074918" y="2878529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034380BB-6899-764D-8A29-E2ABCFE1F5B0}"/>
              </a:ext>
            </a:extLst>
          </p:cNvPr>
          <p:cNvSpPr/>
          <p:nvPr/>
        </p:nvSpPr>
        <p:spPr>
          <a:xfrm>
            <a:off x="-1074918" y="4173284"/>
            <a:ext cx="13590693" cy="977013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59F87578-6950-5B42-9B70-5CFFD35E5F2E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0404789" y="3714742"/>
            <a:ext cx="741329" cy="918788"/>
          </a:xfrm>
          <a:prstGeom prst="straightConnector1">
            <a:avLst/>
          </a:prstGeom>
          <a:ln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6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144182" y="-13008"/>
            <a:ext cx="362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coap_messageflow.png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77D9D21-047D-0E40-966E-9C7543524871}"/>
              </a:ext>
            </a:extLst>
          </p:cNvPr>
          <p:cNvSpPr/>
          <p:nvPr/>
        </p:nvSpPr>
        <p:spPr>
          <a:xfrm>
            <a:off x="1882407" y="5237412"/>
            <a:ext cx="1196802" cy="355422"/>
          </a:xfrm>
          <a:prstGeom prst="rect">
            <a:avLst/>
          </a:prstGeom>
          <a:solidFill>
            <a:srgbClr val="7CDAF8">
              <a:alpha val="53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4182" y="1882807"/>
            <a:ext cx="2072494" cy="1823988"/>
          </a:xfrm>
          <a:prstGeom prst="rect">
            <a:avLst/>
          </a:prstGeom>
          <a:solidFill>
            <a:srgbClr val="4C5661">
              <a:alpha val="5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10498644" y="2180659"/>
            <a:ext cx="912703" cy="1103879"/>
          </a:xfrm>
          <a:prstGeom prst="rect">
            <a:avLst/>
          </a:prstGeom>
          <a:solidFill>
            <a:schemeClr val="accent3">
              <a:alpha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内容占位符 1">
            <a:extLst>
              <a:ext uri="{FF2B5EF4-FFF2-40B4-BE49-F238E27FC236}">
                <a16:creationId xmlns:a16="http://schemas.microsoft.com/office/drawing/2014/main" id="{F4F98348-8519-B845-93F6-E1A225670B23}"/>
              </a:ext>
            </a:extLst>
          </p:cNvPr>
          <p:cNvSpPr txBox="1">
            <a:spLocks/>
          </p:cNvSpPr>
          <p:nvPr/>
        </p:nvSpPr>
        <p:spPr>
          <a:xfrm>
            <a:off x="9351196" y="2285786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solidFill>
                  <a:srgbClr val="4C5661"/>
                </a:solidFill>
                <a:cs typeface="Arial" panose="020B0604020202020204" pitchFamily="34" charset="0"/>
              </a:rPr>
              <a:t>HTTPS</a:t>
            </a:r>
            <a:endParaRPr lang="zh-CN" altLang="en-US" sz="110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21" name="内容占位符 1">
            <a:extLst>
              <a:ext uri="{FF2B5EF4-FFF2-40B4-BE49-F238E27FC236}">
                <a16:creationId xmlns:a16="http://schemas.microsoft.com/office/drawing/2014/main" id="{0A1EC6C2-6D25-2344-A34B-9CFEE71F33BA}"/>
              </a:ext>
            </a:extLst>
          </p:cNvPr>
          <p:cNvSpPr txBox="1">
            <a:spLocks/>
          </p:cNvSpPr>
          <p:nvPr/>
        </p:nvSpPr>
        <p:spPr>
          <a:xfrm>
            <a:off x="9342129" y="289064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100" dirty="0">
                <a:cs typeface="Arial" panose="020B0604020202020204" pitchFamily="34" charset="0"/>
              </a:rPr>
              <a:t>HTTPS</a:t>
            </a:r>
            <a:endParaRPr lang="zh-CN" altLang="en-US" sz="1100" dirty="0">
              <a:cs typeface="Arial" panose="020B0604020202020204" pitchFamily="34" charset="0"/>
            </a:endParaRPr>
          </a:p>
        </p:txBody>
      </p:sp>
      <p:pic>
        <p:nvPicPr>
          <p:cNvPr id="73" name="图形 72">
            <a:extLst>
              <a:ext uri="{FF2B5EF4-FFF2-40B4-BE49-F238E27FC236}">
                <a16:creationId xmlns:a16="http://schemas.microsoft.com/office/drawing/2014/main" id="{3D1A2587-466D-C44D-98EB-596EF99D1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9676" y="2551606"/>
            <a:ext cx="396959" cy="396959"/>
          </a:xfrm>
          <a:prstGeom prst="rect">
            <a:avLst/>
          </a:prstGeom>
        </p:spPr>
      </p:pic>
      <p:sp>
        <p:nvSpPr>
          <p:cNvPr id="7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3182495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Network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77" name="内容占位符 1">
            <a:extLst>
              <a:ext uri="{FF2B5EF4-FFF2-40B4-BE49-F238E27FC236}">
                <a16:creationId xmlns:a16="http://schemas.microsoft.com/office/drawing/2014/main" id="{BCC05BE2-08D3-C940-9290-D1BCE72DF40C}"/>
              </a:ext>
            </a:extLst>
          </p:cNvPr>
          <p:cNvSpPr txBox="1">
            <a:spLocks/>
          </p:cNvSpPr>
          <p:nvPr/>
        </p:nvSpPr>
        <p:spPr>
          <a:xfrm>
            <a:off x="7865931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IoT</a:t>
            </a:r>
            <a:r>
              <a:rPr lang="zh-CN" altLang="en-US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Cloud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85" name="内容占位符 1">
            <a:extLst>
              <a:ext uri="{FF2B5EF4-FFF2-40B4-BE49-F238E27FC236}">
                <a16:creationId xmlns:a16="http://schemas.microsoft.com/office/drawing/2014/main" id="{6FDE4769-D4AA-B543-A65A-E34E5D177AC9}"/>
              </a:ext>
            </a:extLst>
          </p:cNvPr>
          <p:cNvSpPr txBox="1">
            <a:spLocks/>
          </p:cNvSpPr>
          <p:nvPr/>
        </p:nvSpPr>
        <p:spPr>
          <a:xfrm>
            <a:off x="7016046" y="2275870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CoAP/UDP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86" name="内容占位符 1">
            <a:extLst>
              <a:ext uri="{FF2B5EF4-FFF2-40B4-BE49-F238E27FC236}">
                <a16:creationId xmlns:a16="http://schemas.microsoft.com/office/drawing/2014/main" id="{47EB2C0E-FF35-8747-937D-8ACBDFD5F0C7}"/>
              </a:ext>
            </a:extLst>
          </p:cNvPr>
          <p:cNvSpPr txBox="1">
            <a:spLocks/>
          </p:cNvSpPr>
          <p:nvPr/>
        </p:nvSpPr>
        <p:spPr>
          <a:xfrm>
            <a:off x="7009472" y="2837397"/>
            <a:ext cx="1095855" cy="37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050" dirty="0">
                <a:solidFill>
                  <a:srgbClr val="4C5661"/>
                </a:solidFill>
                <a:cs typeface="Arial" panose="020B0604020202020204" pitchFamily="34" charset="0"/>
              </a:rPr>
              <a:t>DTLS</a:t>
            </a:r>
            <a:endParaRPr lang="zh-CN" altLang="en-US" sz="1050" dirty="0">
              <a:solidFill>
                <a:srgbClr val="4C5661"/>
              </a:solidFill>
              <a:cs typeface="Arial" panose="020B0604020202020204" pitchFamily="34" charset="0"/>
            </a:endParaRPr>
          </a:p>
        </p:txBody>
      </p:sp>
      <p:sp>
        <p:nvSpPr>
          <p:cNvPr id="63" name="内容占位符 1">
            <a:extLst>
              <a:ext uri="{FF2B5EF4-FFF2-40B4-BE49-F238E27FC236}">
                <a16:creationId xmlns:a16="http://schemas.microsoft.com/office/drawing/2014/main" id="{DAC35924-B2EE-3241-A5A7-D61E6573BF89}"/>
              </a:ext>
            </a:extLst>
          </p:cNvPr>
          <p:cNvSpPr txBox="1">
            <a:spLocks/>
          </p:cNvSpPr>
          <p:nvPr/>
        </p:nvSpPr>
        <p:spPr>
          <a:xfrm>
            <a:off x="5311605" y="2475206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600" dirty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核心网</a:t>
            </a:r>
          </a:p>
        </p:txBody>
      </p:sp>
      <p:sp>
        <p:nvSpPr>
          <p:cNvPr id="69" name="内容占位符 1">
            <a:extLst>
              <a:ext uri="{FF2B5EF4-FFF2-40B4-BE49-F238E27FC236}">
                <a16:creationId xmlns:a16="http://schemas.microsoft.com/office/drawing/2014/main" id="{01E31A47-B898-FF41-957B-AB01A3345170}"/>
              </a:ext>
            </a:extLst>
          </p:cNvPr>
          <p:cNvSpPr txBox="1">
            <a:spLocks/>
          </p:cNvSpPr>
          <p:nvPr/>
        </p:nvSpPr>
        <p:spPr>
          <a:xfrm>
            <a:off x="10085689" y="315835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anose="020B0604020202020204" pitchFamily="34" charset="0"/>
              </a:rPr>
              <a:t>Applications</a:t>
            </a:r>
            <a:endParaRPr lang="zh-CN" altLang="en-US" sz="1600" dirty="0">
              <a:solidFill>
                <a:schemeClr val="tx1"/>
              </a:solidFill>
              <a:latin typeface="Hiragino Sans GB W3" panose="020B0300000000000000" pitchFamily="34" charset="-128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sp>
        <p:nvSpPr>
          <p:cNvPr id="54" name="内容占位符 1">
            <a:extLst>
              <a:ext uri="{FF2B5EF4-FFF2-40B4-BE49-F238E27FC236}">
                <a16:creationId xmlns:a16="http://schemas.microsoft.com/office/drawing/2014/main" id="{6A5DF025-2E70-9848-9D11-11FB0411F2AD}"/>
              </a:ext>
            </a:extLst>
          </p:cNvPr>
          <p:cNvSpPr txBox="1">
            <a:spLocks/>
          </p:cNvSpPr>
          <p:nvPr/>
        </p:nvSpPr>
        <p:spPr>
          <a:xfrm>
            <a:off x="5483623" y="2995920"/>
            <a:ext cx="1731320" cy="601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1600" dirty="0">
                <a:solidFill>
                  <a:srgbClr val="4C5661"/>
                </a:solidFill>
                <a:latin typeface="Helvetica" pitchFamily="2" charset="0"/>
                <a:cs typeface="Arial" panose="020B0604020202020204" pitchFamily="34" charset="0"/>
              </a:rPr>
              <a:t>Core network of a carrier</a:t>
            </a:r>
            <a:endParaRPr lang="zh-CN" altLang="en-US" sz="1600" dirty="0">
              <a:solidFill>
                <a:srgbClr val="4C566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2424806" y="267004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H="1">
            <a:off x="2419895" y="2917077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371753" y="2034057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3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407974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A6EFA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7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07514" y="2043172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8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312225" y="2992239"/>
            <a:ext cx="600457" cy="5191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rgbClr val="0090E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9" name="直接箭头连接符 88"/>
          <p:cNvCxnSpPr/>
          <p:nvPr/>
        </p:nvCxnSpPr>
        <p:spPr>
          <a:xfrm>
            <a:off x="4704259" y="2655067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4704259" y="2889562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7134562" y="261835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 flipH="1">
            <a:off x="7134562" y="285285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>
            <a:extLst>
              <a:ext uri="{FF2B5EF4-FFF2-40B4-BE49-F238E27FC236}">
                <a16:creationId xmlns:a16="http://schemas.microsoft.com/office/drawing/2014/main" id="{547FB302-C87A-5943-815F-C70F954F0221}"/>
              </a:ext>
            </a:extLst>
          </p:cNvPr>
          <p:cNvSpPr/>
          <p:nvPr/>
        </p:nvSpPr>
        <p:spPr>
          <a:xfrm>
            <a:off x="278215" y="4278351"/>
            <a:ext cx="4484159" cy="1887499"/>
          </a:xfrm>
          <a:prstGeom prst="rect">
            <a:avLst/>
          </a:prstGeom>
          <a:noFill/>
          <a:ln w="22225">
            <a:solidFill>
              <a:srgbClr val="F5F5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A10DA9B7-ED26-A84B-B1BF-8048F9AD35D2}"/>
              </a:ext>
            </a:extLst>
          </p:cNvPr>
          <p:cNvSpPr/>
          <p:nvPr/>
        </p:nvSpPr>
        <p:spPr>
          <a:xfrm>
            <a:off x="295483" y="4259906"/>
            <a:ext cx="4466891" cy="753706"/>
          </a:xfrm>
          <a:prstGeom prst="rect">
            <a:avLst/>
          </a:prstGeom>
          <a:solidFill>
            <a:srgbClr val="0A6EFA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1" name="Freeform 66">
            <a:extLst>
              <a:ext uri="{FF2B5EF4-FFF2-40B4-BE49-F238E27FC236}">
                <a16:creationId xmlns:a16="http://schemas.microsoft.com/office/drawing/2014/main" id="{EDE725AC-D2A0-F345-A8D3-0AC56FFC9EE1}"/>
              </a:ext>
            </a:extLst>
          </p:cNvPr>
          <p:cNvSpPr>
            <a:spLocks noEditPoints="1"/>
          </p:cNvSpPr>
          <p:nvPr/>
        </p:nvSpPr>
        <p:spPr bwMode="auto">
          <a:xfrm>
            <a:off x="1918530" y="4445534"/>
            <a:ext cx="395427" cy="339215"/>
          </a:xfrm>
          <a:custGeom>
            <a:avLst/>
            <a:gdLst>
              <a:gd name="T0" fmla="*/ 0 w 278"/>
              <a:gd name="T1" fmla="*/ 160 h 240"/>
              <a:gd name="T2" fmla="*/ 0 w 278"/>
              <a:gd name="T3" fmla="*/ 240 h 240"/>
              <a:gd name="T4" fmla="*/ 278 w 278"/>
              <a:gd name="T5" fmla="*/ 240 h 240"/>
              <a:gd name="T6" fmla="*/ 278 w 278"/>
              <a:gd name="T7" fmla="*/ 160 h 240"/>
              <a:gd name="T8" fmla="*/ 0 w 278"/>
              <a:gd name="T9" fmla="*/ 160 h 240"/>
              <a:gd name="T10" fmla="*/ 40 w 278"/>
              <a:gd name="T11" fmla="*/ 200 h 240"/>
              <a:gd name="T12" fmla="*/ 16 w 278"/>
              <a:gd name="T13" fmla="*/ 200 h 240"/>
              <a:gd name="T14" fmla="*/ 16 w 278"/>
              <a:gd name="T15" fmla="*/ 177 h 240"/>
              <a:gd name="T16" fmla="*/ 40 w 278"/>
              <a:gd name="T17" fmla="*/ 177 h 240"/>
              <a:gd name="T18" fmla="*/ 40 w 278"/>
              <a:gd name="T19" fmla="*/ 200 h 240"/>
              <a:gd name="T20" fmla="*/ 175 w 278"/>
              <a:gd name="T21" fmla="*/ 224 h 240"/>
              <a:gd name="T22" fmla="*/ 152 w 278"/>
              <a:gd name="T23" fmla="*/ 224 h 240"/>
              <a:gd name="T24" fmla="*/ 152 w 278"/>
              <a:gd name="T25" fmla="*/ 177 h 240"/>
              <a:gd name="T26" fmla="*/ 175 w 278"/>
              <a:gd name="T27" fmla="*/ 177 h 240"/>
              <a:gd name="T28" fmla="*/ 175 w 278"/>
              <a:gd name="T29" fmla="*/ 224 h 240"/>
              <a:gd name="T30" fmla="*/ 218 w 278"/>
              <a:gd name="T31" fmla="*/ 224 h 240"/>
              <a:gd name="T32" fmla="*/ 195 w 278"/>
              <a:gd name="T33" fmla="*/ 224 h 240"/>
              <a:gd name="T34" fmla="*/ 195 w 278"/>
              <a:gd name="T35" fmla="*/ 177 h 240"/>
              <a:gd name="T36" fmla="*/ 218 w 278"/>
              <a:gd name="T37" fmla="*/ 177 h 240"/>
              <a:gd name="T38" fmla="*/ 218 w 278"/>
              <a:gd name="T39" fmla="*/ 224 h 240"/>
              <a:gd name="T40" fmla="*/ 262 w 278"/>
              <a:gd name="T41" fmla="*/ 224 h 240"/>
              <a:gd name="T42" fmla="*/ 238 w 278"/>
              <a:gd name="T43" fmla="*/ 224 h 240"/>
              <a:gd name="T44" fmla="*/ 238 w 278"/>
              <a:gd name="T45" fmla="*/ 177 h 240"/>
              <a:gd name="T46" fmla="*/ 262 w 278"/>
              <a:gd name="T47" fmla="*/ 177 h 240"/>
              <a:gd name="T48" fmla="*/ 262 w 278"/>
              <a:gd name="T49" fmla="*/ 224 h 240"/>
              <a:gd name="T50" fmla="*/ 212 w 278"/>
              <a:gd name="T51" fmla="*/ 64 h 240"/>
              <a:gd name="T52" fmla="*/ 192 w 278"/>
              <a:gd name="T53" fmla="*/ 114 h 240"/>
              <a:gd name="T54" fmla="*/ 202 w 278"/>
              <a:gd name="T55" fmla="*/ 123 h 240"/>
              <a:gd name="T56" fmla="*/ 225 w 278"/>
              <a:gd name="T57" fmla="*/ 64 h 240"/>
              <a:gd name="T58" fmla="*/ 197 w 278"/>
              <a:gd name="T59" fmla="*/ 0 h 240"/>
              <a:gd name="T60" fmla="*/ 187 w 278"/>
              <a:gd name="T61" fmla="*/ 9 h 240"/>
              <a:gd name="T62" fmla="*/ 212 w 278"/>
              <a:gd name="T63" fmla="*/ 64 h 240"/>
              <a:gd name="T64" fmla="*/ 175 w 278"/>
              <a:gd name="T65" fmla="*/ 64 h 240"/>
              <a:gd name="T66" fmla="*/ 164 w 278"/>
              <a:gd name="T67" fmla="*/ 90 h 240"/>
              <a:gd name="T68" fmla="*/ 174 w 278"/>
              <a:gd name="T69" fmla="*/ 99 h 240"/>
              <a:gd name="T70" fmla="*/ 189 w 278"/>
              <a:gd name="T71" fmla="*/ 64 h 240"/>
              <a:gd name="T72" fmla="*/ 169 w 278"/>
              <a:gd name="T73" fmla="*/ 24 h 240"/>
              <a:gd name="T74" fmla="*/ 159 w 278"/>
              <a:gd name="T75" fmla="*/ 33 h 240"/>
              <a:gd name="T76" fmla="*/ 175 w 278"/>
              <a:gd name="T77" fmla="*/ 64 h 240"/>
              <a:gd name="T78" fmla="*/ 107 w 278"/>
              <a:gd name="T79" fmla="*/ 102 h 240"/>
              <a:gd name="T80" fmla="*/ 117 w 278"/>
              <a:gd name="T81" fmla="*/ 93 h 240"/>
              <a:gd name="T82" fmla="*/ 103 w 278"/>
              <a:gd name="T83" fmla="*/ 64 h 240"/>
              <a:gd name="T84" fmla="*/ 119 w 278"/>
              <a:gd name="T85" fmla="*/ 33 h 240"/>
              <a:gd name="T86" fmla="*/ 109 w 278"/>
              <a:gd name="T87" fmla="*/ 24 h 240"/>
              <a:gd name="T88" fmla="*/ 89 w 278"/>
              <a:gd name="T89" fmla="*/ 64 h 240"/>
              <a:gd name="T90" fmla="*/ 107 w 278"/>
              <a:gd name="T91" fmla="*/ 102 h 240"/>
              <a:gd name="T92" fmla="*/ 89 w 278"/>
              <a:gd name="T93" fmla="*/ 117 h 240"/>
              <a:gd name="T94" fmla="*/ 66 w 278"/>
              <a:gd name="T95" fmla="*/ 64 h 240"/>
              <a:gd name="T96" fmla="*/ 91 w 278"/>
              <a:gd name="T97" fmla="*/ 8 h 240"/>
              <a:gd name="T98" fmla="*/ 81 w 278"/>
              <a:gd name="T99" fmla="*/ 0 h 240"/>
              <a:gd name="T100" fmla="*/ 53 w 278"/>
              <a:gd name="T101" fmla="*/ 64 h 240"/>
              <a:gd name="T102" fmla="*/ 79 w 278"/>
              <a:gd name="T103" fmla="*/ 126 h 240"/>
              <a:gd name="T104" fmla="*/ 89 w 278"/>
              <a:gd name="T105" fmla="*/ 117 h 240"/>
              <a:gd name="T106" fmla="*/ 149 w 278"/>
              <a:gd name="T107" fmla="*/ 147 h 240"/>
              <a:gd name="T108" fmla="*/ 149 w 278"/>
              <a:gd name="T109" fmla="*/ 60 h 240"/>
              <a:gd name="T110" fmla="*/ 139 w 278"/>
              <a:gd name="T111" fmla="*/ 50 h 240"/>
              <a:gd name="T112" fmla="*/ 129 w 278"/>
              <a:gd name="T113" fmla="*/ 60 h 240"/>
              <a:gd name="T114" fmla="*/ 129 w 278"/>
              <a:gd name="T115" fmla="*/ 147 h 240"/>
              <a:gd name="T116" fmla="*/ 149 w 278"/>
              <a:gd name="T117" fmla="*/ 147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78" h="240">
                <a:moveTo>
                  <a:pt x="0" y="160"/>
                </a:moveTo>
                <a:cubicBezTo>
                  <a:pt x="0" y="240"/>
                  <a:pt x="0" y="240"/>
                  <a:pt x="0" y="240"/>
                </a:cubicBezTo>
                <a:cubicBezTo>
                  <a:pt x="278" y="240"/>
                  <a:pt x="278" y="240"/>
                  <a:pt x="278" y="240"/>
                </a:cubicBezTo>
                <a:cubicBezTo>
                  <a:pt x="278" y="160"/>
                  <a:pt x="278" y="160"/>
                  <a:pt x="278" y="160"/>
                </a:cubicBezTo>
                <a:lnTo>
                  <a:pt x="0" y="160"/>
                </a:lnTo>
                <a:close/>
                <a:moveTo>
                  <a:pt x="40" y="200"/>
                </a:moveTo>
                <a:cubicBezTo>
                  <a:pt x="16" y="200"/>
                  <a:pt x="16" y="200"/>
                  <a:pt x="16" y="200"/>
                </a:cubicBezTo>
                <a:cubicBezTo>
                  <a:pt x="16" y="177"/>
                  <a:pt x="16" y="177"/>
                  <a:pt x="16" y="177"/>
                </a:cubicBezTo>
                <a:cubicBezTo>
                  <a:pt x="40" y="177"/>
                  <a:pt x="40" y="177"/>
                  <a:pt x="40" y="177"/>
                </a:cubicBezTo>
                <a:lnTo>
                  <a:pt x="40" y="200"/>
                </a:lnTo>
                <a:close/>
                <a:moveTo>
                  <a:pt x="175" y="224"/>
                </a:moveTo>
                <a:cubicBezTo>
                  <a:pt x="152" y="224"/>
                  <a:pt x="152" y="224"/>
                  <a:pt x="152" y="224"/>
                </a:cubicBezTo>
                <a:cubicBezTo>
                  <a:pt x="152" y="177"/>
                  <a:pt x="152" y="177"/>
                  <a:pt x="152" y="177"/>
                </a:cubicBezTo>
                <a:cubicBezTo>
                  <a:pt x="175" y="177"/>
                  <a:pt x="175" y="177"/>
                  <a:pt x="175" y="177"/>
                </a:cubicBezTo>
                <a:lnTo>
                  <a:pt x="175" y="224"/>
                </a:lnTo>
                <a:close/>
                <a:moveTo>
                  <a:pt x="218" y="224"/>
                </a:moveTo>
                <a:cubicBezTo>
                  <a:pt x="195" y="224"/>
                  <a:pt x="195" y="224"/>
                  <a:pt x="195" y="224"/>
                </a:cubicBezTo>
                <a:cubicBezTo>
                  <a:pt x="195" y="177"/>
                  <a:pt x="195" y="177"/>
                  <a:pt x="195" y="177"/>
                </a:cubicBezTo>
                <a:cubicBezTo>
                  <a:pt x="218" y="177"/>
                  <a:pt x="218" y="177"/>
                  <a:pt x="218" y="177"/>
                </a:cubicBezTo>
                <a:lnTo>
                  <a:pt x="218" y="224"/>
                </a:lnTo>
                <a:close/>
                <a:moveTo>
                  <a:pt x="262" y="224"/>
                </a:moveTo>
                <a:cubicBezTo>
                  <a:pt x="238" y="224"/>
                  <a:pt x="238" y="224"/>
                  <a:pt x="238" y="224"/>
                </a:cubicBezTo>
                <a:cubicBezTo>
                  <a:pt x="238" y="177"/>
                  <a:pt x="238" y="177"/>
                  <a:pt x="238" y="177"/>
                </a:cubicBezTo>
                <a:cubicBezTo>
                  <a:pt x="262" y="177"/>
                  <a:pt x="262" y="177"/>
                  <a:pt x="262" y="177"/>
                </a:cubicBezTo>
                <a:lnTo>
                  <a:pt x="262" y="224"/>
                </a:lnTo>
                <a:close/>
                <a:moveTo>
                  <a:pt x="212" y="64"/>
                </a:moveTo>
                <a:cubicBezTo>
                  <a:pt x="212" y="83"/>
                  <a:pt x="204" y="101"/>
                  <a:pt x="192" y="114"/>
                </a:cubicBezTo>
                <a:cubicBezTo>
                  <a:pt x="202" y="123"/>
                  <a:pt x="202" y="123"/>
                  <a:pt x="202" y="123"/>
                </a:cubicBezTo>
                <a:cubicBezTo>
                  <a:pt x="216" y="107"/>
                  <a:pt x="225" y="87"/>
                  <a:pt x="225" y="64"/>
                </a:cubicBezTo>
                <a:cubicBezTo>
                  <a:pt x="225" y="38"/>
                  <a:pt x="214" y="16"/>
                  <a:pt x="197" y="0"/>
                </a:cubicBezTo>
                <a:cubicBezTo>
                  <a:pt x="187" y="9"/>
                  <a:pt x="187" y="9"/>
                  <a:pt x="187" y="9"/>
                </a:cubicBezTo>
                <a:cubicBezTo>
                  <a:pt x="202" y="22"/>
                  <a:pt x="212" y="42"/>
                  <a:pt x="212" y="64"/>
                </a:cubicBezTo>
                <a:close/>
                <a:moveTo>
                  <a:pt x="175" y="64"/>
                </a:moveTo>
                <a:cubicBezTo>
                  <a:pt x="175" y="74"/>
                  <a:pt x="171" y="83"/>
                  <a:pt x="164" y="90"/>
                </a:cubicBezTo>
                <a:cubicBezTo>
                  <a:pt x="174" y="99"/>
                  <a:pt x="174" y="99"/>
                  <a:pt x="174" y="99"/>
                </a:cubicBezTo>
                <a:cubicBezTo>
                  <a:pt x="183" y="90"/>
                  <a:pt x="189" y="77"/>
                  <a:pt x="189" y="64"/>
                </a:cubicBezTo>
                <a:cubicBezTo>
                  <a:pt x="189" y="48"/>
                  <a:pt x="181" y="33"/>
                  <a:pt x="169" y="24"/>
                </a:cubicBezTo>
                <a:cubicBezTo>
                  <a:pt x="159" y="33"/>
                  <a:pt x="159" y="33"/>
                  <a:pt x="159" y="33"/>
                </a:cubicBezTo>
                <a:cubicBezTo>
                  <a:pt x="169" y="40"/>
                  <a:pt x="175" y="51"/>
                  <a:pt x="175" y="64"/>
                </a:cubicBezTo>
                <a:close/>
                <a:moveTo>
                  <a:pt x="107" y="102"/>
                </a:moveTo>
                <a:cubicBezTo>
                  <a:pt x="117" y="93"/>
                  <a:pt x="117" y="93"/>
                  <a:pt x="117" y="93"/>
                </a:cubicBezTo>
                <a:cubicBezTo>
                  <a:pt x="108" y="86"/>
                  <a:pt x="103" y="76"/>
                  <a:pt x="103" y="64"/>
                </a:cubicBezTo>
                <a:cubicBezTo>
                  <a:pt x="103" y="51"/>
                  <a:pt x="109" y="40"/>
                  <a:pt x="119" y="33"/>
                </a:cubicBezTo>
                <a:cubicBezTo>
                  <a:pt x="109" y="24"/>
                  <a:pt x="109" y="24"/>
                  <a:pt x="109" y="24"/>
                </a:cubicBezTo>
                <a:cubicBezTo>
                  <a:pt x="97" y="33"/>
                  <a:pt x="89" y="48"/>
                  <a:pt x="89" y="64"/>
                </a:cubicBezTo>
                <a:cubicBezTo>
                  <a:pt x="89" y="79"/>
                  <a:pt x="96" y="93"/>
                  <a:pt x="107" y="102"/>
                </a:cubicBezTo>
                <a:close/>
                <a:moveTo>
                  <a:pt x="89" y="117"/>
                </a:moveTo>
                <a:cubicBezTo>
                  <a:pt x="75" y="104"/>
                  <a:pt x="66" y="85"/>
                  <a:pt x="66" y="64"/>
                </a:cubicBezTo>
                <a:cubicBezTo>
                  <a:pt x="66" y="42"/>
                  <a:pt x="76" y="22"/>
                  <a:pt x="91" y="8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16"/>
                  <a:pt x="53" y="38"/>
                  <a:pt x="53" y="64"/>
                </a:cubicBezTo>
                <a:cubicBezTo>
                  <a:pt x="53" y="88"/>
                  <a:pt x="63" y="110"/>
                  <a:pt x="79" y="126"/>
                </a:cubicBezTo>
                <a:lnTo>
                  <a:pt x="89" y="117"/>
                </a:lnTo>
                <a:close/>
                <a:moveTo>
                  <a:pt x="149" y="147"/>
                </a:moveTo>
                <a:cubicBezTo>
                  <a:pt x="149" y="60"/>
                  <a:pt x="149" y="60"/>
                  <a:pt x="149" y="60"/>
                </a:cubicBezTo>
                <a:cubicBezTo>
                  <a:pt x="149" y="55"/>
                  <a:pt x="145" y="50"/>
                  <a:pt x="139" y="50"/>
                </a:cubicBezTo>
                <a:cubicBezTo>
                  <a:pt x="134" y="50"/>
                  <a:pt x="129" y="55"/>
                  <a:pt x="129" y="60"/>
                </a:cubicBezTo>
                <a:cubicBezTo>
                  <a:pt x="129" y="147"/>
                  <a:pt x="129" y="147"/>
                  <a:pt x="129" y="147"/>
                </a:cubicBezTo>
                <a:lnTo>
                  <a:pt x="14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endParaRPr lang="zh-CN" altLang="en-US" sz="1000" b="1" kern="0">
              <a:solidFill>
                <a:srgbClr val="000000"/>
              </a:solidFill>
              <a:latin typeface="Helvetica" pitchFamily="2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5201F4-13EC-8943-810B-F7BA08EE15E5}"/>
              </a:ext>
            </a:extLst>
          </p:cNvPr>
          <p:cNvSpPr txBox="1"/>
          <p:nvPr/>
        </p:nvSpPr>
        <p:spPr>
          <a:xfrm>
            <a:off x="2236281" y="4481134"/>
            <a:ext cx="1422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endParaRPr kumimoji="1" lang="zh-CN" altLang="en-US" sz="1600" b="1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B5E2BB44-D3A0-124E-8D57-31042AC3F4C4}"/>
              </a:ext>
            </a:extLst>
          </p:cNvPr>
          <p:cNvSpPr txBox="1"/>
          <p:nvPr/>
        </p:nvSpPr>
        <p:spPr>
          <a:xfrm>
            <a:off x="423685" y="5446281"/>
            <a:ext cx="1115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MCU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7F7726B-C824-C146-89D7-7F163C21E208}"/>
              </a:ext>
            </a:extLst>
          </p:cNvPr>
          <p:cNvSpPr/>
          <p:nvPr/>
        </p:nvSpPr>
        <p:spPr>
          <a:xfrm>
            <a:off x="383575" y="5229746"/>
            <a:ext cx="1196802" cy="739209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CB47081D-0434-FC47-9100-9A08D6CFC7EB}"/>
              </a:ext>
            </a:extLst>
          </p:cNvPr>
          <p:cNvSpPr/>
          <p:nvPr/>
        </p:nvSpPr>
        <p:spPr>
          <a:xfrm>
            <a:off x="1892940" y="5613533"/>
            <a:ext cx="1196802" cy="355422"/>
          </a:xfrm>
          <a:prstGeom prst="rect">
            <a:avLst/>
          </a:prstGeom>
          <a:solidFill>
            <a:srgbClr val="7CDAF8">
              <a:alpha val="32000"/>
            </a:srgbClr>
          </a:solidFill>
          <a:ln w="22225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519BFCFF-B5AA-8048-A63B-F8AD963D2AC1}"/>
              </a:ext>
            </a:extLst>
          </p:cNvPr>
          <p:cNvSpPr/>
          <p:nvPr/>
        </p:nvSpPr>
        <p:spPr>
          <a:xfrm>
            <a:off x="3402304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08" name="直线箭头连接符 50">
            <a:extLst>
              <a:ext uri="{FF2B5EF4-FFF2-40B4-BE49-F238E27FC236}">
                <a16:creationId xmlns:a16="http://schemas.microsoft.com/office/drawing/2014/main" id="{32A7FB1B-77E1-DD49-BBE8-87A0CF4CA44D}"/>
              </a:ext>
            </a:extLst>
          </p:cNvPr>
          <p:cNvCxnSpPr>
            <a:cxnSpLocks/>
          </p:cNvCxnSpPr>
          <p:nvPr/>
        </p:nvCxnSpPr>
        <p:spPr>
          <a:xfrm flipH="1">
            <a:off x="3091192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51">
            <a:extLst>
              <a:ext uri="{FF2B5EF4-FFF2-40B4-BE49-F238E27FC236}">
                <a16:creationId xmlns:a16="http://schemas.microsoft.com/office/drawing/2014/main" id="{3DE971E1-555A-0B4D-B483-42EAEC2ABD3F}"/>
              </a:ext>
            </a:extLst>
          </p:cNvPr>
          <p:cNvCxnSpPr>
            <a:cxnSpLocks/>
          </p:cNvCxnSpPr>
          <p:nvPr/>
        </p:nvCxnSpPr>
        <p:spPr>
          <a:xfrm flipH="1">
            <a:off x="1580377" y="5810454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91CE6AC-277B-6A4E-B35D-988A27299964}"/>
              </a:ext>
            </a:extLst>
          </p:cNvPr>
          <p:cNvSpPr txBox="1"/>
          <p:nvPr/>
        </p:nvSpPr>
        <p:spPr>
          <a:xfrm>
            <a:off x="3367417" y="5446281"/>
            <a:ext cx="1203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SIM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Card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EB4AF2A6-F8FE-8549-9728-CF57E8AF6B9D}"/>
              </a:ext>
            </a:extLst>
          </p:cNvPr>
          <p:cNvSpPr txBox="1"/>
          <p:nvPr/>
        </p:nvSpPr>
        <p:spPr>
          <a:xfrm>
            <a:off x="1750705" y="5258946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Device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SDK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AA839068-9453-9842-85DF-4AECCA45713C}"/>
              </a:ext>
            </a:extLst>
          </p:cNvPr>
          <p:cNvSpPr/>
          <p:nvPr/>
        </p:nvSpPr>
        <p:spPr>
          <a:xfrm>
            <a:off x="1890670" y="5229746"/>
            <a:ext cx="1196802" cy="734597"/>
          </a:xfrm>
          <a:prstGeom prst="rect">
            <a:avLst/>
          </a:prstGeom>
          <a:noFill/>
          <a:ln w="22225">
            <a:solidFill>
              <a:srgbClr val="7CDA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dirty="0">
              <a:solidFill>
                <a:schemeClr val="bg1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cxnSp>
        <p:nvCxnSpPr>
          <p:cNvPr id="113" name="直线箭头连接符 63">
            <a:extLst>
              <a:ext uri="{FF2B5EF4-FFF2-40B4-BE49-F238E27FC236}">
                <a16:creationId xmlns:a16="http://schemas.microsoft.com/office/drawing/2014/main" id="{877B7980-4ABC-874C-9A31-20AD010CAF67}"/>
              </a:ext>
            </a:extLst>
          </p:cNvPr>
          <p:cNvCxnSpPr>
            <a:cxnSpLocks/>
          </p:cNvCxnSpPr>
          <p:nvPr/>
        </p:nvCxnSpPr>
        <p:spPr>
          <a:xfrm>
            <a:off x="3088109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线箭头连接符 64">
            <a:extLst>
              <a:ext uri="{FF2B5EF4-FFF2-40B4-BE49-F238E27FC236}">
                <a16:creationId xmlns:a16="http://schemas.microsoft.com/office/drawing/2014/main" id="{981F51C0-6A21-4C4B-A595-308AB5ACEB5E}"/>
              </a:ext>
            </a:extLst>
          </p:cNvPr>
          <p:cNvCxnSpPr>
            <a:cxnSpLocks/>
          </p:cNvCxnSpPr>
          <p:nvPr/>
        </p:nvCxnSpPr>
        <p:spPr>
          <a:xfrm>
            <a:off x="1577294" y="5397398"/>
            <a:ext cx="276225" cy="0"/>
          </a:xfrm>
          <a:prstGeom prst="straightConnector1">
            <a:avLst/>
          </a:prstGeom>
          <a:ln w="19050">
            <a:solidFill>
              <a:srgbClr val="0A6EF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110">
            <a:extLst>
              <a:ext uri="{FF2B5EF4-FFF2-40B4-BE49-F238E27FC236}">
                <a16:creationId xmlns:a16="http://schemas.microsoft.com/office/drawing/2014/main" id="{5D07704B-515B-43EC-AAFB-25488C2BAD9C}"/>
              </a:ext>
            </a:extLst>
          </p:cNvPr>
          <p:cNvSpPr txBox="1"/>
          <p:nvPr/>
        </p:nvSpPr>
        <p:spPr>
          <a:xfrm>
            <a:off x="1787666" y="5631425"/>
            <a:ext cx="1422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NB-IoT</a:t>
            </a:r>
            <a:r>
              <a:rPr kumimoji="1" lang="zh-CN" altLang="en-US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 </a:t>
            </a:r>
            <a:r>
              <a:rPr kumimoji="1" lang="en-US" altLang="zh-CN" sz="1400" dirty="0">
                <a:solidFill>
                  <a:srgbClr val="383B55"/>
                </a:solidFill>
                <a:latin typeface="Helvetica" pitchFamily="2" charset="0"/>
                <a:cs typeface="Arial" panose="020B0604020202020204" pitchFamily="34" charset="0"/>
              </a:rPr>
              <a:t>Module</a:t>
            </a:r>
            <a:endParaRPr kumimoji="1" lang="zh-CN" altLang="en-US" sz="1400" dirty="0">
              <a:solidFill>
                <a:srgbClr val="383B55"/>
              </a:solidFill>
              <a:latin typeface="Helvetica" pitchFamily="2" charset="0"/>
              <a:cs typeface="Arial" panose="020B0604020202020204" pitchFamily="34" charset="0"/>
            </a:endParaRPr>
          </a:p>
        </p:txBody>
      </p:sp>
      <p:sp>
        <p:nvSpPr>
          <p:cNvPr id="10" name="梯形 9"/>
          <p:cNvSpPr/>
          <p:nvPr/>
        </p:nvSpPr>
        <p:spPr>
          <a:xfrm>
            <a:off x="1006367" y="3546214"/>
            <a:ext cx="1444850" cy="713692"/>
          </a:xfrm>
          <a:prstGeom prst="trapezoid">
            <a:avLst>
              <a:gd name="adj" fmla="val 52571"/>
            </a:avLst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0" name="图形 49">
            <a:extLst>
              <a:ext uri="{FF2B5EF4-FFF2-40B4-BE49-F238E27FC236}">
                <a16:creationId xmlns:a16="http://schemas.microsoft.com/office/drawing/2014/main" id="{171D1F5F-2EE2-4446-9831-06B7117EF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4298" y="2441548"/>
            <a:ext cx="519332" cy="519332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C852AA2A-9E59-8641-92B2-9DC6911271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77421" y="2547718"/>
            <a:ext cx="480167" cy="369360"/>
          </a:xfrm>
          <a:prstGeom prst="rect">
            <a:avLst/>
          </a:prstGeom>
        </p:spPr>
      </p:pic>
      <p:cxnSp>
        <p:nvCxnSpPr>
          <p:cNvPr id="53" name="直接箭头连接符 88">
            <a:extLst>
              <a:ext uri="{FF2B5EF4-FFF2-40B4-BE49-F238E27FC236}">
                <a16:creationId xmlns:a16="http://schemas.microsoft.com/office/drawing/2014/main" id="{9CA7F860-AED9-E440-BD9E-B647FA233598}"/>
              </a:ext>
            </a:extLst>
          </p:cNvPr>
          <p:cNvCxnSpPr/>
          <p:nvPr/>
        </p:nvCxnSpPr>
        <p:spPr>
          <a:xfrm>
            <a:off x="9474600" y="2616576"/>
            <a:ext cx="826487" cy="3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90">
            <a:extLst>
              <a:ext uri="{FF2B5EF4-FFF2-40B4-BE49-F238E27FC236}">
                <a16:creationId xmlns:a16="http://schemas.microsoft.com/office/drawing/2014/main" id="{D40BF78B-D2C9-3046-B26E-3BC3140967F7}"/>
              </a:ext>
            </a:extLst>
          </p:cNvPr>
          <p:cNvCxnSpPr/>
          <p:nvPr/>
        </p:nvCxnSpPr>
        <p:spPr>
          <a:xfrm flipH="1">
            <a:off x="9474600" y="2851071"/>
            <a:ext cx="826487" cy="1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图形 55">
            <a:extLst>
              <a:ext uri="{FF2B5EF4-FFF2-40B4-BE49-F238E27FC236}">
                <a16:creationId xmlns:a16="http://schemas.microsoft.com/office/drawing/2014/main" id="{CDF0C803-A678-D743-8630-2E980BDCF5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8527" y="2239174"/>
            <a:ext cx="458177" cy="458177"/>
          </a:xfrm>
          <a:prstGeom prst="rect">
            <a:avLst/>
          </a:prstGeom>
        </p:spPr>
      </p:pic>
      <p:pic>
        <p:nvPicPr>
          <p:cNvPr id="57" name="图形 56">
            <a:extLst>
              <a:ext uri="{FF2B5EF4-FFF2-40B4-BE49-F238E27FC236}">
                <a16:creationId xmlns:a16="http://schemas.microsoft.com/office/drawing/2014/main" id="{E7FA88B1-AAE3-C046-8307-06B63D6A66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22261" y="2810384"/>
            <a:ext cx="458177" cy="45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207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54F4A0B-067F-1B49-946F-764B52E70961}"/>
              </a:ext>
            </a:extLst>
          </p:cNvPr>
          <p:cNvSpPr txBox="1"/>
          <p:nvPr/>
        </p:nvSpPr>
        <p:spPr>
          <a:xfrm>
            <a:off x="353291" y="124691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inverter_gateway.png</a:t>
            </a:r>
            <a:endParaRPr kumimoji="1"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9D2797F-68B4-2E4C-88B4-5F23522186A2}"/>
              </a:ext>
            </a:extLst>
          </p:cNvPr>
          <p:cNvGrpSpPr/>
          <p:nvPr/>
        </p:nvGrpSpPr>
        <p:grpSpPr>
          <a:xfrm>
            <a:off x="1330908" y="1602397"/>
            <a:ext cx="6132057" cy="4188481"/>
            <a:chOff x="1330908" y="1602397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9E4E9C86-8662-FC45-A972-C707242BD017}"/>
                </a:ext>
              </a:extLst>
            </p:cNvPr>
            <p:cNvSpPr/>
            <p:nvPr/>
          </p:nvSpPr>
          <p:spPr>
            <a:xfrm>
              <a:off x="1347791" y="1602397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B55A9F7B-98B2-A64E-ABC5-FA17A993C7CC}"/>
                </a:ext>
              </a:extLst>
            </p:cNvPr>
            <p:cNvGrpSpPr/>
            <p:nvPr/>
          </p:nvGrpSpPr>
          <p:grpSpPr>
            <a:xfrm>
              <a:off x="4033807" y="3267842"/>
              <a:ext cx="719307" cy="719307"/>
              <a:chOff x="2962576" y="8615610"/>
              <a:chExt cx="719307" cy="719307"/>
            </a:xfrm>
          </p:grpSpPr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3E26024A-D6A9-7645-B11A-89B489F52FC9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121" name="Freeform 65">
                <a:extLst>
                  <a:ext uri="{FF2B5EF4-FFF2-40B4-BE49-F238E27FC236}">
                    <a16:creationId xmlns:a16="http://schemas.microsoft.com/office/drawing/2014/main" id="{8A733C2F-C286-CD4E-ABF6-B49A1579B0E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AC178C42-E866-0142-8BCF-01CE5B38BD46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4" name="直线箭头连接符 63">
              <a:extLst>
                <a:ext uri="{FF2B5EF4-FFF2-40B4-BE49-F238E27FC236}">
                  <a16:creationId xmlns:a16="http://schemas.microsoft.com/office/drawing/2014/main" id="{EC871E79-229D-3249-B61B-28ECF01D2F6F}"/>
                </a:ext>
              </a:extLst>
            </p:cNvPr>
            <p:cNvCxnSpPr>
              <a:cxnSpLocks/>
            </p:cNvCxnSpPr>
            <p:nvPr/>
          </p:nvCxnSpPr>
          <p:spPr>
            <a:xfrm>
              <a:off x="5379795" y="4049569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D1009396-598E-4C48-8046-6ABAA9D5439E}"/>
                </a:ext>
              </a:extLst>
            </p:cNvPr>
            <p:cNvCxnSpPr>
              <a:cxnSpLocks/>
            </p:cNvCxnSpPr>
            <p:nvPr/>
          </p:nvCxnSpPr>
          <p:spPr>
            <a:xfrm>
              <a:off x="3325866" y="4047137"/>
              <a:ext cx="0" cy="899595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圆角矩形 69">
              <a:extLst>
                <a:ext uri="{FF2B5EF4-FFF2-40B4-BE49-F238E27FC236}">
                  <a16:creationId xmlns:a16="http://schemas.microsoft.com/office/drawing/2014/main" id="{ED8DEC4B-46C7-AD4F-9F20-493BCBB59F45}"/>
                </a:ext>
              </a:extLst>
            </p:cNvPr>
            <p:cNvSpPr/>
            <p:nvPr/>
          </p:nvSpPr>
          <p:spPr>
            <a:xfrm>
              <a:off x="1330908" y="4946732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23" name="圆角矩形 122">
              <a:extLst>
                <a:ext uri="{FF2B5EF4-FFF2-40B4-BE49-F238E27FC236}">
                  <a16:creationId xmlns:a16="http://schemas.microsoft.com/office/drawing/2014/main" id="{405C9204-0CD4-594D-A6D3-2BD98352A8CB}"/>
                </a:ext>
              </a:extLst>
            </p:cNvPr>
            <p:cNvSpPr/>
            <p:nvPr/>
          </p:nvSpPr>
          <p:spPr>
            <a:xfrm>
              <a:off x="1337859" y="3205423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24" name="直线箭头连接符 123">
              <a:extLst>
                <a:ext uri="{FF2B5EF4-FFF2-40B4-BE49-F238E27FC236}">
                  <a16:creationId xmlns:a16="http://schemas.microsoft.com/office/drawing/2014/main" id="{E7C96F88-076D-BE4B-A9A4-687585084198}"/>
                </a:ext>
              </a:extLst>
            </p:cNvPr>
            <p:cNvCxnSpPr>
              <a:cxnSpLocks/>
            </p:cNvCxnSpPr>
            <p:nvPr/>
          </p:nvCxnSpPr>
          <p:spPr>
            <a:xfrm>
              <a:off x="2591195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>
              <a:extLst>
                <a:ext uri="{FF2B5EF4-FFF2-40B4-BE49-F238E27FC236}">
                  <a16:creationId xmlns:a16="http://schemas.microsoft.com/office/drawing/2014/main" id="{4C9E083E-6C53-244D-97DC-C01412663D86}"/>
                </a:ext>
              </a:extLst>
            </p:cNvPr>
            <p:cNvCxnSpPr>
              <a:cxnSpLocks/>
            </p:cNvCxnSpPr>
            <p:nvPr/>
          </p:nvCxnSpPr>
          <p:spPr>
            <a:xfrm>
              <a:off x="4376331" y="2364935"/>
              <a:ext cx="0" cy="84048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线箭头连接符 125">
              <a:extLst>
                <a:ext uri="{FF2B5EF4-FFF2-40B4-BE49-F238E27FC236}">
                  <a16:creationId xmlns:a16="http://schemas.microsoft.com/office/drawing/2014/main" id="{EC3E3F9B-E824-0D48-B994-90135602305B}"/>
                </a:ext>
              </a:extLst>
            </p:cNvPr>
            <p:cNvCxnSpPr>
              <a:cxnSpLocks/>
            </p:cNvCxnSpPr>
            <p:nvPr/>
          </p:nvCxnSpPr>
          <p:spPr>
            <a:xfrm>
              <a:off x="6210540" y="2364937"/>
              <a:ext cx="0" cy="8404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E910232-47E2-B845-93B6-8401D323B868}"/>
                </a:ext>
              </a:extLst>
            </p:cNvPr>
            <p:cNvGrpSpPr/>
            <p:nvPr/>
          </p:nvGrpSpPr>
          <p:grpSpPr>
            <a:xfrm>
              <a:off x="146924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DAC06A4D-9B48-0A40-89A4-3264329681B0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5D00C71F-16B0-414A-8DB4-B939B965F8F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D3A089C9-7598-0141-984E-ADFB1837FB0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27" name="Freeform 48">
                <a:extLst>
                  <a:ext uri="{FF2B5EF4-FFF2-40B4-BE49-F238E27FC236}">
                    <a16:creationId xmlns:a16="http://schemas.microsoft.com/office/drawing/2014/main" id="{867DA31E-E9E5-5946-BF02-FB0F17FEA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3190AACD-0D95-7740-B87D-FBD8C7897A92}"/>
                </a:ext>
              </a:extLst>
            </p:cNvPr>
            <p:cNvGrpSpPr/>
            <p:nvPr/>
          </p:nvGrpSpPr>
          <p:grpSpPr>
            <a:xfrm>
              <a:off x="318812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29" name="组合 128">
                <a:extLst>
                  <a:ext uri="{FF2B5EF4-FFF2-40B4-BE49-F238E27FC236}">
                    <a16:creationId xmlns:a16="http://schemas.microsoft.com/office/drawing/2014/main" id="{309CB810-6D3C-7347-91EE-2385218F230F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D9C72A77-A89B-7A49-A81D-358F2597AA2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BA1F4E58-1F74-9D4C-8BF2-27A0F174199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0" name="Freeform 48">
                <a:extLst>
                  <a:ext uri="{FF2B5EF4-FFF2-40B4-BE49-F238E27FC236}">
                    <a16:creationId xmlns:a16="http://schemas.microsoft.com/office/drawing/2014/main" id="{B0A20A02-24E4-E844-B136-D2FCF6731F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E681D18-0199-EF49-A114-2D52FB820402}"/>
                </a:ext>
              </a:extLst>
            </p:cNvPr>
            <p:cNvGrpSpPr/>
            <p:nvPr/>
          </p:nvGrpSpPr>
          <p:grpSpPr>
            <a:xfrm>
              <a:off x="6625889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0B5A8FAE-3E9B-6D48-A8B6-203F2A8833A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B2C33ABF-ADFE-384B-BC75-462224E27D8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8C14CD8F-0861-EA4A-B3AB-BB36D96314C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5" name="Freeform 48">
                <a:extLst>
                  <a:ext uri="{FF2B5EF4-FFF2-40B4-BE49-F238E27FC236}">
                    <a16:creationId xmlns:a16="http://schemas.microsoft.com/office/drawing/2014/main" id="{05634F1D-9FB9-8043-868E-3E648F55027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704E2BE-C665-104E-88E8-AED621AACE25}"/>
                </a:ext>
              </a:extLst>
            </p:cNvPr>
            <p:cNvGrpSpPr/>
            <p:nvPr/>
          </p:nvGrpSpPr>
          <p:grpSpPr>
            <a:xfrm>
              <a:off x="4907008" y="5007891"/>
              <a:ext cx="719307" cy="719307"/>
              <a:chOff x="1748275" y="5007891"/>
              <a:chExt cx="719307" cy="719307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E253BFF4-DCCE-8743-B4D2-654009FDA666}"/>
                  </a:ext>
                </a:extLst>
              </p:cNvPr>
              <p:cNvGrpSpPr/>
              <p:nvPr/>
            </p:nvGrpSpPr>
            <p:grpSpPr>
              <a:xfrm>
                <a:off x="1748275" y="5007891"/>
                <a:ext cx="719307" cy="719307"/>
                <a:chOff x="2962576" y="8615610"/>
                <a:chExt cx="719307" cy="719307"/>
              </a:xfrm>
            </p:grpSpPr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614A46F7-FFEF-5340-AA96-AC9F2D3A387F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92558F98-CA26-0649-A814-3F4DC49F9FE5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Inverter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40" name="Freeform 48">
                <a:extLst>
                  <a:ext uri="{FF2B5EF4-FFF2-40B4-BE49-F238E27FC236}">
                    <a16:creationId xmlns:a16="http://schemas.microsoft.com/office/drawing/2014/main" id="{7CA4651C-660F-9745-9706-69C3185AE7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938619" y="5099209"/>
                <a:ext cx="338618" cy="337424"/>
              </a:xfrm>
              <a:custGeom>
                <a:avLst/>
                <a:gdLst>
                  <a:gd name="T0" fmla="*/ 132 w 240"/>
                  <a:gd name="T1" fmla="*/ 44 h 239"/>
                  <a:gd name="T2" fmla="*/ 124 w 240"/>
                  <a:gd name="T3" fmla="*/ 118 h 239"/>
                  <a:gd name="T4" fmla="*/ 139 w 240"/>
                  <a:gd name="T5" fmla="*/ 118 h 239"/>
                  <a:gd name="T6" fmla="*/ 157 w 240"/>
                  <a:gd name="T7" fmla="*/ 100 h 239"/>
                  <a:gd name="T8" fmla="*/ 138 w 240"/>
                  <a:gd name="T9" fmla="*/ 155 h 239"/>
                  <a:gd name="T10" fmla="*/ 177 w 240"/>
                  <a:gd name="T11" fmla="*/ 155 h 239"/>
                  <a:gd name="T12" fmla="*/ 157 w 240"/>
                  <a:gd name="T13" fmla="*/ 100 h 239"/>
                  <a:gd name="T14" fmla="*/ 83 w 240"/>
                  <a:gd name="T15" fmla="*/ 120 h 239"/>
                  <a:gd name="T16" fmla="*/ 89 w 240"/>
                  <a:gd name="T17" fmla="*/ 117 h 239"/>
                  <a:gd name="T18" fmla="*/ 82 w 240"/>
                  <a:gd name="T19" fmla="*/ 45 h 239"/>
                  <a:gd name="T20" fmla="*/ 65 w 240"/>
                  <a:gd name="T21" fmla="*/ 44 h 239"/>
                  <a:gd name="T22" fmla="*/ 43 w 240"/>
                  <a:gd name="T23" fmla="*/ 120 h 239"/>
                  <a:gd name="T24" fmla="*/ 65 w 240"/>
                  <a:gd name="T25" fmla="*/ 101 h 239"/>
                  <a:gd name="T26" fmla="*/ 84 w 240"/>
                  <a:gd name="T27" fmla="*/ 196 h 239"/>
                  <a:gd name="T28" fmla="*/ 126 w 240"/>
                  <a:gd name="T29" fmla="*/ 155 h 239"/>
                  <a:gd name="T30" fmla="*/ 107 w 240"/>
                  <a:gd name="T31" fmla="*/ 100 h 239"/>
                  <a:gd name="T32" fmla="*/ 86 w 240"/>
                  <a:gd name="T33" fmla="*/ 131 h 239"/>
                  <a:gd name="T34" fmla="*/ 65 w 240"/>
                  <a:gd name="T35" fmla="*/ 149 h 239"/>
                  <a:gd name="T36" fmla="*/ 43 w 240"/>
                  <a:gd name="T37" fmla="*/ 131 h 239"/>
                  <a:gd name="T38" fmla="*/ 65 w 240"/>
                  <a:gd name="T39" fmla="*/ 196 h 239"/>
                  <a:gd name="T40" fmla="*/ 157 w 240"/>
                  <a:gd name="T41" fmla="*/ 207 h 239"/>
                  <a:gd name="T42" fmla="*/ 107 w 240"/>
                  <a:gd name="T43" fmla="*/ 207 h 239"/>
                  <a:gd name="T44" fmla="*/ 65 w 240"/>
                  <a:gd name="T45" fmla="*/ 225 h 239"/>
                  <a:gd name="T46" fmla="*/ 43 w 240"/>
                  <a:gd name="T47" fmla="*/ 207 h 239"/>
                  <a:gd name="T48" fmla="*/ 60 w 240"/>
                  <a:gd name="T49" fmla="*/ 239 h 239"/>
                  <a:gd name="T50" fmla="*/ 195 w 240"/>
                  <a:gd name="T51" fmla="*/ 223 h 239"/>
                  <a:gd name="T52" fmla="*/ 182 w 240"/>
                  <a:gd name="T53" fmla="*/ 170 h 239"/>
                  <a:gd name="T54" fmla="*/ 65 w 240"/>
                  <a:gd name="T55" fmla="*/ 14 h 239"/>
                  <a:gd name="T56" fmla="*/ 107 w 240"/>
                  <a:gd name="T57" fmla="*/ 69 h 239"/>
                  <a:gd name="T58" fmla="*/ 157 w 240"/>
                  <a:gd name="T59" fmla="*/ 69 h 239"/>
                  <a:gd name="T60" fmla="*/ 195 w 240"/>
                  <a:gd name="T61" fmla="*/ 43 h 239"/>
                  <a:gd name="T62" fmla="*/ 179 w 240"/>
                  <a:gd name="T63" fmla="*/ 0 h 239"/>
                  <a:gd name="T64" fmla="*/ 43 w 240"/>
                  <a:gd name="T65" fmla="*/ 17 h 239"/>
                  <a:gd name="T66" fmla="*/ 65 w 240"/>
                  <a:gd name="T67" fmla="*/ 33 h 239"/>
                  <a:gd name="T68" fmla="*/ 195 w 240"/>
                  <a:gd name="T69" fmla="*/ 173 h 239"/>
                  <a:gd name="T70" fmla="*/ 188 w 240"/>
                  <a:gd name="T71" fmla="*/ 155 h 239"/>
                  <a:gd name="T72" fmla="*/ 182 w 240"/>
                  <a:gd name="T73" fmla="*/ 44 h 239"/>
                  <a:gd name="T74" fmla="*/ 175 w 240"/>
                  <a:gd name="T75" fmla="*/ 118 h 239"/>
                  <a:gd name="T76" fmla="*/ 190 w 240"/>
                  <a:gd name="T77" fmla="*/ 118 h 239"/>
                  <a:gd name="T78" fmla="*/ 195 w 240"/>
                  <a:gd name="T79" fmla="*/ 67 h 239"/>
                  <a:gd name="T80" fmla="*/ 0 w 240"/>
                  <a:gd name="T81" fmla="*/ 33 h 239"/>
                  <a:gd name="T82" fmla="*/ 43 w 240"/>
                  <a:gd name="T83" fmla="*/ 44 h 239"/>
                  <a:gd name="T84" fmla="*/ 0 w 240"/>
                  <a:gd name="T85" fmla="*/ 33 h 239"/>
                  <a:gd name="T86" fmla="*/ 0 w 240"/>
                  <a:gd name="T87" fmla="*/ 131 h 239"/>
                  <a:gd name="T88" fmla="*/ 43 w 240"/>
                  <a:gd name="T89" fmla="*/ 120 h 239"/>
                  <a:gd name="T90" fmla="*/ 0 w 240"/>
                  <a:gd name="T91" fmla="*/ 196 h 239"/>
                  <a:gd name="T92" fmla="*/ 43 w 240"/>
                  <a:gd name="T93" fmla="*/ 207 h 239"/>
                  <a:gd name="T94" fmla="*/ 0 w 240"/>
                  <a:gd name="T95" fmla="*/ 196 h 239"/>
                  <a:gd name="T96" fmla="*/ 237 w 240"/>
                  <a:gd name="T97" fmla="*/ 151 h 239"/>
                  <a:gd name="T98" fmla="*/ 214 w 240"/>
                  <a:gd name="T99" fmla="*/ 85 h 239"/>
                  <a:gd name="T100" fmla="*/ 239 w 240"/>
                  <a:gd name="T101" fmla="*/ 44 h 239"/>
                  <a:gd name="T102" fmla="*/ 233 w 240"/>
                  <a:gd name="T103" fmla="*/ 33 h 239"/>
                  <a:gd name="T104" fmla="*/ 195 w 240"/>
                  <a:gd name="T105" fmla="*/ 43 h 239"/>
                  <a:gd name="T106" fmla="*/ 202 w 240"/>
                  <a:gd name="T107" fmla="*/ 85 h 239"/>
                  <a:gd name="T108" fmla="*/ 195 w 240"/>
                  <a:gd name="T109" fmla="*/ 136 h 239"/>
                  <a:gd name="T110" fmla="*/ 208 w 240"/>
                  <a:gd name="T111" fmla="*/ 100 h 239"/>
                  <a:gd name="T112" fmla="*/ 227 w 240"/>
                  <a:gd name="T113" fmla="*/ 155 h 239"/>
                  <a:gd name="T114" fmla="*/ 195 w 240"/>
                  <a:gd name="T115" fmla="*/ 173 h 239"/>
                  <a:gd name="T116" fmla="*/ 208 w 240"/>
                  <a:gd name="T117" fmla="*/ 207 h 239"/>
                  <a:gd name="T118" fmla="*/ 240 w 240"/>
                  <a:gd name="T119" fmla="*/ 159 h 239"/>
                  <a:gd name="T120" fmla="*/ 240 w 240"/>
                  <a:gd name="T121" fmla="*/ 15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240" h="239">
                    <a:moveTo>
                      <a:pt x="151" y="85"/>
                    </a:moveTo>
                    <a:cubicBezTo>
                      <a:pt x="144" y="65"/>
                      <a:pt x="136" y="47"/>
                      <a:pt x="132" y="44"/>
                    </a:cubicBezTo>
                    <a:cubicBezTo>
                      <a:pt x="127" y="47"/>
                      <a:pt x="120" y="65"/>
                      <a:pt x="112" y="85"/>
                    </a:cubicBezTo>
                    <a:cubicBezTo>
                      <a:pt x="116" y="94"/>
                      <a:pt x="120" y="105"/>
                      <a:pt x="124" y="118"/>
                    </a:cubicBezTo>
                    <a:cubicBezTo>
                      <a:pt x="127" y="125"/>
                      <a:pt x="129" y="132"/>
                      <a:pt x="132" y="140"/>
                    </a:cubicBezTo>
                    <a:cubicBezTo>
                      <a:pt x="135" y="132"/>
                      <a:pt x="137" y="125"/>
                      <a:pt x="139" y="118"/>
                    </a:cubicBezTo>
                    <a:cubicBezTo>
                      <a:pt x="144" y="105"/>
                      <a:pt x="148" y="94"/>
                      <a:pt x="151" y="85"/>
                    </a:cubicBezTo>
                    <a:close/>
                    <a:moveTo>
                      <a:pt x="157" y="100"/>
                    </a:moveTo>
                    <a:cubicBezTo>
                      <a:pt x="154" y="108"/>
                      <a:pt x="152" y="115"/>
                      <a:pt x="150" y="122"/>
                    </a:cubicBezTo>
                    <a:cubicBezTo>
                      <a:pt x="145" y="135"/>
                      <a:pt x="141" y="146"/>
                      <a:pt x="138" y="155"/>
                    </a:cubicBezTo>
                    <a:cubicBezTo>
                      <a:pt x="145" y="175"/>
                      <a:pt x="153" y="193"/>
                      <a:pt x="157" y="196"/>
                    </a:cubicBezTo>
                    <a:cubicBezTo>
                      <a:pt x="162" y="193"/>
                      <a:pt x="169" y="175"/>
                      <a:pt x="177" y="155"/>
                    </a:cubicBezTo>
                    <a:cubicBezTo>
                      <a:pt x="173" y="146"/>
                      <a:pt x="169" y="135"/>
                      <a:pt x="165" y="122"/>
                    </a:cubicBezTo>
                    <a:cubicBezTo>
                      <a:pt x="162" y="115"/>
                      <a:pt x="160" y="108"/>
                      <a:pt x="157" y="100"/>
                    </a:cubicBezTo>
                    <a:close/>
                    <a:moveTo>
                      <a:pt x="65" y="101"/>
                    </a:moveTo>
                    <a:cubicBezTo>
                      <a:pt x="83" y="120"/>
                      <a:pt x="83" y="120"/>
                      <a:pt x="83" y="120"/>
                    </a:cubicBezTo>
                    <a:cubicBezTo>
                      <a:pt x="86" y="120"/>
                      <a:pt x="86" y="120"/>
                      <a:pt x="86" y="120"/>
                    </a:cubicBezTo>
                    <a:cubicBezTo>
                      <a:pt x="87" y="120"/>
                      <a:pt x="89" y="119"/>
                      <a:pt x="89" y="117"/>
                    </a:cubicBezTo>
                    <a:cubicBezTo>
                      <a:pt x="93" y="105"/>
                      <a:pt x="97" y="94"/>
                      <a:pt x="101" y="85"/>
                    </a:cubicBezTo>
                    <a:cubicBezTo>
                      <a:pt x="94" y="66"/>
                      <a:pt x="87" y="50"/>
                      <a:pt x="82" y="45"/>
                    </a:cubicBezTo>
                    <a:cubicBezTo>
                      <a:pt x="65" y="62"/>
                      <a:pt x="65" y="62"/>
                      <a:pt x="65" y="62"/>
                    </a:cubicBezTo>
                    <a:cubicBezTo>
                      <a:pt x="65" y="44"/>
                      <a:pt x="65" y="44"/>
                      <a:pt x="65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65" y="120"/>
                      <a:pt x="65" y="120"/>
                      <a:pt x="65" y="120"/>
                    </a:cubicBezTo>
                    <a:lnTo>
                      <a:pt x="65" y="101"/>
                    </a:lnTo>
                    <a:close/>
                    <a:moveTo>
                      <a:pt x="65" y="177"/>
                    </a:moveTo>
                    <a:cubicBezTo>
                      <a:pt x="84" y="196"/>
                      <a:pt x="84" y="196"/>
                      <a:pt x="84" y="196"/>
                    </a:cubicBezTo>
                    <a:cubicBezTo>
                      <a:pt x="107" y="196"/>
                      <a:pt x="107" y="196"/>
                      <a:pt x="107" y="196"/>
                    </a:cubicBezTo>
                    <a:cubicBezTo>
                      <a:pt x="111" y="194"/>
                      <a:pt x="118" y="176"/>
                      <a:pt x="126" y="155"/>
                    </a:cubicBezTo>
                    <a:cubicBezTo>
                      <a:pt x="123" y="146"/>
                      <a:pt x="119" y="135"/>
                      <a:pt x="114" y="122"/>
                    </a:cubicBezTo>
                    <a:cubicBezTo>
                      <a:pt x="112" y="115"/>
                      <a:pt x="109" y="108"/>
                      <a:pt x="107" y="100"/>
                    </a:cubicBezTo>
                    <a:cubicBezTo>
                      <a:pt x="104" y="108"/>
                      <a:pt x="102" y="115"/>
                      <a:pt x="99" y="121"/>
                    </a:cubicBezTo>
                    <a:cubicBezTo>
                      <a:pt x="97" y="127"/>
                      <a:pt x="92" y="131"/>
                      <a:pt x="86" y="131"/>
                    </a:cubicBezTo>
                    <a:cubicBezTo>
                      <a:pt x="84" y="131"/>
                      <a:pt x="84" y="131"/>
                      <a:pt x="84" y="131"/>
                    </a:cubicBezTo>
                    <a:cubicBezTo>
                      <a:pt x="65" y="149"/>
                      <a:pt x="65" y="149"/>
                      <a:pt x="65" y="149"/>
                    </a:cubicBezTo>
                    <a:cubicBezTo>
                      <a:pt x="65" y="131"/>
                      <a:pt x="65" y="131"/>
                      <a:pt x="65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96"/>
                      <a:pt x="43" y="196"/>
                      <a:pt x="43" y="196"/>
                    </a:cubicBezTo>
                    <a:cubicBezTo>
                      <a:pt x="65" y="196"/>
                      <a:pt x="65" y="196"/>
                      <a:pt x="65" y="196"/>
                    </a:cubicBezTo>
                    <a:lnTo>
                      <a:pt x="65" y="177"/>
                    </a:lnTo>
                    <a:close/>
                    <a:moveTo>
                      <a:pt x="157" y="207"/>
                    </a:moveTo>
                    <a:cubicBezTo>
                      <a:pt x="149" y="207"/>
                      <a:pt x="142" y="196"/>
                      <a:pt x="132" y="170"/>
                    </a:cubicBezTo>
                    <a:cubicBezTo>
                      <a:pt x="122" y="196"/>
                      <a:pt x="115" y="207"/>
                      <a:pt x="107" y="207"/>
                    </a:cubicBezTo>
                    <a:cubicBezTo>
                      <a:pt x="84" y="207"/>
                      <a:pt x="84" y="207"/>
                      <a:pt x="84" y="207"/>
                    </a:cubicBezTo>
                    <a:cubicBezTo>
                      <a:pt x="65" y="225"/>
                      <a:pt x="65" y="225"/>
                      <a:pt x="65" y="225"/>
                    </a:cubicBezTo>
                    <a:cubicBezTo>
                      <a:pt x="65" y="207"/>
                      <a:pt x="65" y="207"/>
                      <a:pt x="65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223"/>
                      <a:pt x="43" y="223"/>
                      <a:pt x="43" y="223"/>
                    </a:cubicBezTo>
                    <a:cubicBezTo>
                      <a:pt x="43" y="232"/>
                      <a:pt x="51" y="239"/>
                      <a:pt x="60" y="239"/>
                    </a:cubicBezTo>
                    <a:cubicBezTo>
                      <a:pt x="179" y="239"/>
                      <a:pt x="179" y="239"/>
                      <a:pt x="179" y="239"/>
                    </a:cubicBezTo>
                    <a:cubicBezTo>
                      <a:pt x="188" y="239"/>
                      <a:pt x="195" y="232"/>
                      <a:pt x="195" y="22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1" y="191"/>
                      <a:pt x="187" y="182"/>
                      <a:pt x="182" y="170"/>
                    </a:cubicBezTo>
                    <a:cubicBezTo>
                      <a:pt x="172" y="196"/>
                      <a:pt x="165" y="207"/>
                      <a:pt x="157" y="207"/>
                    </a:cubicBezTo>
                    <a:close/>
                    <a:moveTo>
                      <a:pt x="65" y="14"/>
                    </a:moveTo>
                    <a:cubicBezTo>
                      <a:pt x="84" y="34"/>
                      <a:pt x="84" y="34"/>
                      <a:pt x="84" y="34"/>
                    </a:cubicBezTo>
                    <a:cubicBezTo>
                      <a:pt x="91" y="36"/>
                      <a:pt x="98" y="47"/>
                      <a:pt x="107" y="69"/>
                    </a:cubicBezTo>
                    <a:cubicBezTo>
                      <a:pt x="117" y="44"/>
                      <a:pt x="124" y="33"/>
                      <a:pt x="132" y="33"/>
                    </a:cubicBezTo>
                    <a:cubicBezTo>
                      <a:pt x="140" y="33"/>
                      <a:pt x="147" y="44"/>
                      <a:pt x="157" y="69"/>
                    </a:cubicBezTo>
                    <a:cubicBezTo>
                      <a:pt x="167" y="44"/>
                      <a:pt x="174" y="33"/>
                      <a:pt x="182" y="33"/>
                    </a:cubicBezTo>
                    <a:cubicBezTo>
                      <a:pt x="187" y="33"/>
                      <a:pt x="191" y="36"/>
                      <a:pt x="195" y="43"/>
                    </a:cubicBezTo>
                    <a:cubicBezTo>
                      <a:pt x="195" y="17"/>
                      <a:pt x="195" y="17"/>
                      <a:pt x="195" y="17"/>
                    </a:cubicBezTo>
                    <a:cubicBezTo>
                      <a:pt x="195" y="8"/>
                      <a:pt x="188" y="0"/>
                      <a:pt x="179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51" y="0"/>
                      <a:pt x="43" y="8"/>
                      <a:pt x="43" y="17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65" y="33"/>
                      <a:pt x="65" y="33"/>
                      <a:pt x="65" y="33"/>
                    </a:cubicBezTo>
                    <a:lnTo>
                      <a:pt x="65" y="14"/>
                    </a:lnTo>
                    <a:close/>
                    <a:moveTo>
                      <a:pt x="195" y="173"/>
                    </a:move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3" y="143"/>
                      <a:pt x="190" y="149"/>
                      <a:pt x="188" y="155"/>
                    </a:cubicBezTo>
                    <a:cubicBezTo>
                      <a:pt x="191" y="161"/>
                      <a:pt x="193" y="167"/>
                      <a:pt x="195" y="173"/>
                    </a:cubicBezTo>
                    <a:close/>
                    <a:moveTo>
                      <a:pt x="182" y="44"/>
                    </a:moveTo>
                    <a:cubicBezTo>
                      <a:pt x="178" y="47"/>
                      <a:pt x="170" y="65"/>
                      <a:pt x="163" y="85"/>
                    </a:cubicBezTo>
                    <a:cubicBezTo>
                      <a:pt x="167" y="94"/>
                      <a:pt x="170" y="105"/>
                      <a:pt x="175" y="118"/>
                    </a:cubicBezTo>
                    <a:cubicBezTo>
                      <a:pt x="177" y="125"/>
                      <a:pt x="180" y="132"/>
                      <a:pt x="182" y="140"/>
                    </a:cubicBezTo>
                    <a:cubicBezTo>
                      <a:pt x="185" y="132"/>
                      <a:pt x="188" y="125"/>
                      <a:pt x="190" y="118"/>
                    </a:cubicBezTo>
                    <a:cubicBezTo>
                      <a:pt x="192" y="113"/>
                      <a:pt x="193" y="108"/>
                      <a:pt x="195" y="104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0" y="55"/>
                      <a:pt x="186" y="46"/>
                      <a:pt x="182" y="44"/>
                    </a:cubicBezTo>
                    <a:close/>
                    <a:moveTo>
                      <a:pt x="0" y="33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33"/>
                      <a:pt x="43" y="33"/>
                      <a:pt x="43" y="33"/>
                    </a:cubicBezTo>
                    <a:lnTo>
                      <a:pt x="0" y="33"/>
                    </a:lnTo>
                    <a:close/>
                    <a:moveTo>
                      <a:pt x="0" y="120"/>
                    </a:moveTo>
                    <a:cubicBezTo>
                      <a:pt x="0" y="131"/>
                      <a:pt x="0" y="131"/>
                      <a:pt x="0" y="131"/>
                    </a:cubicBezTo>
                    <a:cubicBezTo>
                      <a:pt x="43" y="131"/>
                      <a:pt x="43" y="131"/>
                      <a:pt x="43" y="131"/>
                    </a:cubicBezTo>
                    <a:cubicBezTo>
                      <a:pt x="43" y="120"/>
                      <a:pt x="43" y="120"/>
                      <a:pt x="43" y="120"/>
                    </a:cubicBezTo>
                    <a:lnTo>
                      <a:pt x="0" y="120"/>
                    </a:lnTo>
                    <a:close/>
                    <a:moveTo>
                      <a:pt x="0" y="196"/>
                    </a:moveTo>
                    <a:cubicBezTo>
                      <a:pt x="0" y="207"/>
                      <a:pt x="0" y="207"/>
                      <a:pt x="0" y="207"/>
                    </a:cubicBezTo>
                    <a:cubicBezTo>
                      <a:pt x="43" y="207"/>
                      <a:pt x="43" y="207"/>
                      <a:pt x="43" y="207"/>
                    </a:cubicBezTo>
                    <a:cubicBezTo>
                      <a:pt x="43" y="196"/>
                      <a:pt x="43" y="196"/>
                      <a:pt x="43" y="196"/>
                    </a:cubicBezTo>
                    <a:lnTo>
                      <a:pt x="0" y="196"/>
                    </a:lnTo>
                    <a:close/>
                    <a:moveTo>
                      <a:pt x="240" y="152"/>
                    </a:moveTo>
                    <a:cubicBezTo>
                      <a:pt x="237" y="151"/>
                      <a:pt x="237" y="151"/>
                      <a:pt x="237" y="151"/>
                    </a:cubicBezTo>
                    <a:cubicBezTo>
                      <a:pt x="233" y="141"/>
                      <a:pt x="229" y="129"/>
                      <a:pt x="225" y="118"/>
                    </a:cubicBezTo>
                    <a:cubicBezTo>
                      <a:pt x="221" y="105"/>
                      <a:pt x="217" y="94"/>
                      <a:pt x="214" y="85"/>
                    </a:cubicBezTo>
                    <a:cubicBezTo>
                      <a:pt x="221" y="64"/>
                      <a:pt x="229" y="46"/>
                      <a:pt x="233" y="44"/>
                    </a:cubicBezTo>
                    <a:cubicBezTo>
                      <a:pt x="239" y="44"/>
                      <a:pt x="239" y="44"/>
                      <a:pt x="239" y="44"/>
                    </a:cubicBezTo>
                    <a:cubicBezTo>
                      <a:pt x="238" y="33"/>
                      <a:pt x="238" y="33"/>
                      <a:pt x="238" y="33"/>
                    </a:cubicBezTo>
                    <a:cubicBezTo>
                      <a:pt x="233" y="33"/>
                      <a:pt x="233" y="33"/>
                      <a:pt x="233" y="33"/>
                    </a:cubicBezTo>
                    <a:cubicBezTo>
                      <a:pt x="225" y="33"/>
                      <a:pt x="218" y="44"/>
                      <a:pt x="208" y="69"/>
                    </a:cubicBezTo>
                    <a:cubicBezTo>
                      <a:pt x="203" y="58"/>
                      <a:pt x="199" y="49"/>
                      <a:pt x="195" y="43"/>
                    </a:cubicBezTo>
                    <a:cubicBezTo>
                      <a:pt x="195" y="67"/>
                      <a:pt x="195" y="67"/>
                      <a:pt x="195" y="67"/>
                    </a:cubicBezTo>
                    <a:cubicBezTo>
                      <a:pt x="197" y="73"/>
                      <a:pt x="200" y="78"/>
                      <a:pt x="202" y="85"/>
                    </a:cubicBezTo>
                    <a:cubicBezTo>
                      <a:pt x="200" y="90"/>
                      <a:pt x="198" y="97"/>
                      <a:pt x="195" y="104"/>
                    </a:cubicBezTo>
                    <a:cubicBezTo>
                      <a:pt x="195" y="136"/>
                      <a:pt x="195" y="136"/>
                      <a:pt x="195" y="136"/>
                    </a:cubicBezTo>
                    <a:cubicBezTo>
                      <a:pt x="197" y="132"/>
                      <a:pt x="198" y="127"/>
                      <a:pt x="200" y="122"/>
                    </a:cubicBezTo>
                    <a:cubicBezTo>
                      <a:pt x="203" y="115"/>
                      <a:pt x="205" y="108"/>
                      <a:pt x="208" y="100"/>
                    </a:cubicBezTo>
                    <a:cubicBezTo>
                      <a:pt x="210" y="108"/>
                      <a:pt x="213" y="115"/>
                      <a:pt x="215" y="122"/>
                    </a:cubicBezTo>
                    <a:cubicBezTo>
                      <a:pt x="219" y="133"/>
                      <a:pt x="223" y="145"/>
                      <a:pt x="227" y="155"/>
                    </a:cubicBezTo>
                    <a:cubicBezTo>
                      <a:pt x="215" y="187"/>
                      <a:pt x="210" y="194"/>
                      <a:pt x="208" y="196"/>
                    </a:cubicBezTo>
                    <a:cubicBezTo>
                      <a:pt x="205" y="194"/>
                      <a:pt x="200" y="185"/>
                      <a:pt x="195" y="173"/>
                    </a:cubicBezTo>
                    <a:cubicBezTo>
                      <a:pt x="195" y="197"/>
                      <a:pt x="195" y="197"/>
                      <a:pt x="195" y="197"/>
                    </a:cubicBezTo>
                    <a:cubicBezTo>
                      <a:pt x="199" y="204"/>
                      <a:pt x="203" y="207"/>
                      <a:pt x="208" y="207"/>
                    </a:cubicBezTo>
                    <a:cubicBezTo>
                      <a:pt x="216" y="207"/>
                      <a:pt x="224" y="195"/>
                      <a:pt x="237" y="160"/>
                    </a:cubicBezTo>
                    <a:cubicBezTo>
                      <a:pt x="240" y="159"/>
                      <a:pt x="240" y="159"/>
                      <a:pt x="240" y="159"/>
                    </a:cubicBezTo>
                    <a:cubicBezTo>
                      <a:pt x="239" y="155"/>
                      <a:pt x="239" y="155"/>
                      <a:pt x="239" y="155"/>
                    </a:cubicBezTo>
                    <a:lnTo>
                      <a:pt x="240" y="15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4675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2E5CBBBB-A240-F540-91C5-25A27E54A31E}"/>
              </a:ext>
            </a:extLst>
          </p:cNvPr>
          <p:cNvSpPr txBox="1"/>
          <p:nvPr/>
        </p:nvSpPr>
        <p:spPr>
          <a:xfrm>
            <a:off x="394855" y="270164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turbine_scada_gateway.png</a:t>
            </a:r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CE8FF54-742C-0249-AD3F-7E49DB379935}"/>
              </a:ext>
            </a:extLst>
          </p:cNvPr>
          <p:cNvGrpSpPr/>
          <p:nvPr/>
        </p:nvGrpSpPr>
        <p:grpSpPr>
          <a:xfrm>
            <a:off x="1497522" y="1225027"/>
            <a:ext cx="6132057" cy="4188481"/>
            <a:chOff x="5984856" y="1292760"/>
            <a:chExt cx="6132057" cy="4188481"/>
          </a:xfrm>
        </p:grpSpPr>
        <p:sp>
          <p:nvSpPr>
            <p:cNvPr id="29" name="圆角矩形 28">
              <a:extLst>
                <a:ext uri="{FF2B5EF4-FFF2-40B4-BE49-F238E27FC236}">
                  <a16:creationId xmlns:a16="http://schemas.microsoft.com/office/drawing/2014/main" id="{16027361-92CA-3F45-AAE1-12FB169A3AB1}"/>
                </a:ext>
              </a:extLst>
            </p:cNvPr>
            <p:cNvSpPr/>
            <p:nvPr/>
          </p:nvSpPr>
          <p:spPr>
            <a:xfrm>
              <a:off x="6001739" y="1292760"/>
              <a:ext cx="6115174" cy="762538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30000">
                  <a:srgbClr val="0095EE"/>
                </a:gs>
                <a:gs pos="99000">
                  <a:srgbClr val="005FE9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IoT</a:t>
              </a:r>
              <a:r>
                <a:rPr kumimoji="1"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Hub</a:t>
              </a:r>
              <a:endParaRPr kumimoji="1"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8F215B86-F5FF-E840-93B8-D84117508A74}"/>
                </a:ext>
              </a:extLst>
            </p:cNvPr>
            <p:cNvGrpSpPr/>
            <p:nvPr/>
          </p:nvGrpSpPr>
          <p:grpSpPr>
            <a:xfrm>
              <a:off x="8687755" y="2629587"/>
              <a:ext cx="719307" cy="719307"/>
              <a:chOff x="2962576" y="8615610"/>
              <a:chExt cx="719307" cy="719307"/>
            </a:xfrm>
          </p:grpSpPr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814D1315-D1B5-8149-942D-52EF43ACE076}"/>
                  </a:ext>
                </a:extLst>
              </p:cNvPr>
              <p:cNvSpPr/>
              <p:nvPr/>
            </p:nvSpPr>
            <p:spPr>
              <a:xfrm>
                <a:off x="2962576" y="8615610"/>
                <a:ext cx="719307" cy="719307"/>
              </a:xfrm>
              <a:prstGeom prst="ellipse">
                <a:avLst/>
              </a:prstGeom>
              <a:gradFill>
                <a:gsLst>
                  <a:gs pos="0">
                    <a:srgbClr val="00B0FD"/>
                  </a:gs>
                  <a:gs pos="30000">
                    <a:srgbClr val="0095EE"/>
                  </a:gs>
                  <a:gs pos="99000">
                    <a:srgbClr val="005FE9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outerShdw blurRad="165100" dist="50800" dir="4200000" sx="102000" sy="102000" algn="ctr" rotWithShape="0">
                  <a:schemeClr val="accent1">
                    <a:alpha val="10000"/>
                  </a:schemeClr>
                </a:outerShdw>
              </a:effectLst>
            </p:spPr>
            <p:txBody>
              <a:bodyPr rtlCol="0" anchor="ctr"/>
              <a:lstStyle/>
              <a:p>
                <a:pPr algn="ctr"/>
                <a:endParaRPr kumimoji="1" lang="zh-CN" altLang="en-US" kern="0">
                  <a:solidFill>
                    <a:srgbClr val="FFFFFF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  <p:sp>
            <p:nvSpPr>
              <p:cNvPr id="73" name="Freeform 65">
                <a:extLst>
                  <a:ext uri="{FF2B5EF4-FFF2-40B4-BE49-F238E27FC236}">
                    <a16:creationId xmlns:a16="http://schemas.microsoft.com/office/drawing/2014/main" id="{2ED3C677-0CFF-8848-A0C4-FCE75358202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122201" y="8715310"/>
                <a:ext cx="394756" cy="302188"/>
              </a:xfrm>
              <a:custGeom>
                <a:avLst/>
                <a:gdLst>
                  <a:gd name="T0" fmla="*/ 179 w 661"/>
                  <a:gd name="T1" fmla="*/ 397 h 506"/>
                  <a:gd name="T2" fmla="*/ 144 w 661"/>
                  <a:gd name="T3" fmla="*/ 397 h 506"/>
                  <a:gd name="T4" fmla="*/ 144 w 661"/>
                  <a:gd name="T5" fmla="*/ 433 h 506"/>
                  <a:gd name="T6" fmla="*/ 179 w 661"/>
                  <a:gd name="T7" fmla="*/ 433 h 506"/>
                  <a:gd name="T8" fmla="*/ 179 w 661"/>
                  <a:gd name="T9" fmla="*/ 397 h 506"/>
                  <a:gd name="T10" fmla="*/ 108 w 661"/>
                  <a:gd name="T11" fmla="*/ 324 h 506"/>
                  <a:gd name="T12" fmla="*/ 70 w 661"/>
                  <a:gd name="T13" fmla="*/ 324 h 506"/>
                  <a:gd name="T14" fmla="*/ 70 w 661"/>
                  <a:gd name="T15" fmla="*/ 362 h 506"/>
                  <a:gd name="T16" fmla="*/ 108 w 661"/>
                  <a:gd name="T17" fmla="*/ 362 h 506"/>
                  <a:gd name="T18" fmla="*/ 108 w 661"/>
                  <a:gd name="T19" fmla="*/ 324 h 506"/>
                  <a:gd name="T20" fmla="*/ 108 w 661"/>
                  <a:gd name="T21" fmla="*/ 397 h 506"/>
                  <a:gd name="T22" fmla="*/ 70 w 661"/>
                  <a:gd name="T23" fmla="*/ 397 h 506"/>
                  <a:gd name="T24" fmla="*/ 70 w 661"/>
                  <a:gd name="T25" fmla="*/ 433 h 506"/>
                  <a:gd name="T26" fmla="*/ 108 w 661"/>
                  <a:gd name="T27" fmla="*/ 433 h 506"/>
                  <a:gd name="T28" fmla="*/ 108 w 661"/>
                  <a:gd name="T29" fmla="*/ 397 h 506"/>
                  <a:gd name="T30" fmla="*/ 250 w 661"/>
                  <a:gd name="T31" fmla="*/ 397 h 506"/>
                  <a:gd name="T32" fmla="*/ 215 w 661"/>
                  <a:gd name="T33" fmla="*/ 397 h 506"/>
                  <a:gd name="T34" fmla="*/ 215 w 661"/>
                  <a:gd name="T35" fmla="*/ 433 h 506"/>
                  <a:gd name="T36" fmla="*/ 250 w 661"/>
                  <a:gd name="T37" fmla="*/ 433 h 506"/>
                  <a:gd name="T38" fmla="*/ 250 w 661"/>
                  <a:gd name="T39" fmla="*/ 397 h 506"/>
                  <a:gd name="T40" fmla="*/ 179 w 661"/>
                  <a:gd name="T41" fmla="*/ 324 h 506"/>
                  <a:gd name="T42" fmla="*/ 144 w 661"/>
                  <a:gd name="T43" fmla="*/ 324 h 506"/>
                  <a:gd name="T44" fmla="*/ 144 w 661"/>
                  <a:gd name="T45" fmla="*/ 362 h 506"/>
                  <a:gd name="T46" fmla="*/ 179 w 661"/>
                  <a:gd name="T47" fmla="*/ 362 h 506"/>
                  <a:gd name="T48" fmla="*/ 179 w 661"/>
                  <a:gd name="T49" fmla="*/ 324 h 506"/>
                  <a:gd name="T50" fmla="*/ 576 w 661"/>
                  <a:gd name="T51" fmla="*/ 352 h 506"/>
                  <a:gd name="T52" fmla="*/ 432 w 661"/>
                  <a:gd name="T53" fmla="*/ 352 h 506"/>
                  <a:gd name="T54" fmla="*/ 432 w 661"/>
                  <a:gd name="T55" fmla="*/ 407 h 506"/>
                  <a:gd name="T56" fmla="*/ 576 w 661"/>
                  <a:gd name="T57" fmla="*/ 407 h 506"/>
                  <a:gd name="T58" fmla="*/ 576 w 661"/>
                  <a:gd name="T59" fmla="*/ 352 h 506"/>
                  <a:gd name="T60" fmla="*/ 661 w 661"/>
                  <a:gd name="T61" fmla="*/ 253 h 506"/>
                  <a:gd name="T62" fmla="*/ 661 w 661"/>
                  <a:gd name="T63" fmla="*/ 253 h 506"/>
                  <a:gd name="T64" fmla="*/ 543 w 661"/>
                  <a:gd name="T65" fmla="*/ 0 h 506"/>
                  <a:gd name="T66" fmla="*/ 115 w 661"/>
                  <a:gd name="T67" fmla="*/ 0 h 506"/>
                  <a:gd name="T68" fmla="*/ 0 w 661"/>
                  <a:gd name="T69" fmla="*/ 253 h 506"/>
                  <a:gd name="T70" fmla="*/ 0 w 661"/>
                  <a:gd name="T71" fmla="*/ 253 h 506"/>
                  <a:gd name="T72" fmla="*/ 0 w 661"/>
                  <a:gd name="T73" fmla="*/ 506 h 506"/>
                  <a:gd name="T74" fmla="*/ 661 w 661"/>
                  <a:gd name="T75" fmla="*/ 506 h 506"/>
                  <a:gd name="T76" fmla="*/ 661 w 661"/>
                  <a:gd name="T77" fmla="*/ 506 h 506"/>
                  <a:gd name="T78" fmla="*/ 661 w 661"/>
                  <a:gd name="T79" fmla="*/ 506 h 506"/>
                  <a:gd name="T80" fmla="*/ 661 w 661"/>
                  <a:gd name="T81" fmla="*/ 253 h 506"/>
                  <a:gd name="T82" fmla="*/ 661 w 661"/>
                  <a:gd name="T83" fmla="*/ 253 h 506"/>
                  <a:gd name="T84" fmla="*/ 626 w 661"/>
                  <a:gd name="T85" fmla="*/ 468 h 506"/>
                  <a:gd name="T86" fmla="*/ 35 w 661"/>
                  <a:gd name="T87" fmla="*/ 468 h 506"/>
                  <a:gd name="T88" fmla="*/ 35 w 661"/>
                  <a:gd name="T89" fmla="*/ 288 h 506"/>
                  <a:gd name="T90" fmla="*/ 626 w 661"/>
                  <a:gd name="T91" fmla="*/ 288 h 506"/>
                  <a:gd name="T92" fmla="*/ 626 w 661"/>
                  <a:gd name="T93" fmla="*/ 468 h 506"/>
                  <a:gd name="T94" fmla="*/ 323 w 661"/>
                  <a:gd name="T95" fmla="*/ 324 h 506"/>
                  <a:gd name="T96" fmla="*/ 288 w 661"/>
                  <a:gd name="T97" fmla="*/ 324 h 506"/>
                  <a:gd name="T98" fmla="*/ 288 w 661"/>
                  <a:gd name="T99" fmla="*/ 362 h 506"/>
                  <a:gd name="T100" fmla="*/ 323 w 661"/>
                  <a:gd name="T101" fmla="*/ 362 h 506"/>
                  <a:gd name="T102" fmla="*/ 323 w 661"/>
                  <a:gd name="T103" fmla="*/ 324 h 506"/>
                  <a:gd name="T104" fmla="*/ 323 w 661"/>
                  <a:gd name="T105" fmla="*/ 397 h 506"/>
                  <a:gd name="T106" fmla="*/ 288 w 661"/>
                  <a:gd name="T107" fmla="*/ 397 h 506"/>
                  <a:gd name="T108" fmla="*/ 288 w 661"/>
                  <a:gd name="T109" fmla="*/ 433 h 506"/>
                  <a:gd name="T110" fmla="*/ 323 w 661"/>
                  <a:gd name="T111" fmla="*/ 433 h 506"/>
                  <a:gd name="T112" fmla="*/ 323 w 661"/>
                  <a:gd name="T113" fmla="*/ 397 h 506"/>
                  <a:gd name="T114" fmla="*/ 250 w 661"/>
                  <a:gd name="T115" fmla="*/ 324 h 506"/>
                  <a:gd name="T116" fmla="*/ 215 w 661"/>
                  <a:gd name="T117" fmla="*/ 324 h 506"/>
                  <a:gd name="T118" fmla="*/ 215 w 661"/>
                  <a:gd name="T119" fmla="*/ 362 h 506"/>
                  <a:gd name="T120" fmla="*/ 250 w 661"/>
                  <a:gd name="T121" fmla="*/ 362 h 506"/>
                  <a:gd name="T122" fmla="*/ 250 w 661"/>
                  <a:gd name="T123" fmla="*/ 324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661" h="506">
                    <a:moveTo>
                      <a:pt x="179" y="397"/>
                    </a:moveTo>
                    <a:lnTo>
                      <a:pt x="144" y="397"/>
                    </a:lnTo>
                    <a:lnTo>
                      <a:pt x="144" y="433"/>
                    </a:lnTo>
                    <a:lnTo>
                      <a:pt x="179" y="433"/>
                    </a:lnTo>
                    <a:lnTo>
                      <a:pt x="179" y="397"/>
                    </a:lnTo>
                    <a:close/>
                    <a:moveTo>
                      <a:pt x="108" y="324"/>
                    </a:moveTo>
                    <a:lnTo>
                      <a:pt x="70" y="324"/>
                    </a:lnTo>
                    <a:lnTo>
                      <a:pt x="70" y="362"/>
                    </a:lnTo>
                    <a:lnTo>
                      <a:pt x="108" y="362"/>
                    </a:lnTo>
                    <a:lnTo>
                      <a:pt x="108" y="324"/>
                    </a:lnTo>
                    <a:close/>
                    <a:moveTo>
                      <a:pt x="108" y="397"/>
                    </a:moveTo>
                    <a:lnTo>
                      <a:pt x="70" y="397"/>
                    </a:lnTo>
                    <a:lnTo>
                      <a:pt x="70" y="433"/>
                    </a:lnTo>
                    <a:lnTo>
                      <a:pt x="108" y="433"/>
                    </a:lnTo>
                    <a:lnTo>
                      <a:pt x="108" y="397"/>
                    </a:lnTo>
                    <a:close/>
                    <a:moveTo>
                      <a:pt x="250" y="397"/>
                    </a:moveTo>
                    <a:lnTo>
                      <a:pt x="215" y="397"/>
                    </a:lnTo>
                    <a:lnTo>
                      <a:pt x="215" y="433"/>
                    </a:lnTo>
                    <a:lnTo>
                      <a:pt x="250" y="433"/>
                    </a:lnTo>
                    <a:lnTo>
                      <a:pt x="250" y="397"/>
                    </a:lnTo>
                    <a:close/>
                    <a:moveTo>
                      <a:pt x="179" y="324"/>
                    </a:moveTo>
                    <a:lnTo>
                      <a:pt x="144" y="324"/>
                    </a:lnTo>
                    <a:lnTo>
                      <a:pt x="144" y="362"/>
                    </a:lnTo>
                    <a:lnTo>
                      <a:pt x="179" y="362"/>
                    </a:lnTo>
                    <a:lnTo>
                      <a:pt x="179" y="324"/>
                    </a:lnTo>
                    <a:close/>
                    <a:moveTo>
                      <a:pt x="576" y="352"/>
                    </a:moveTo>
                    <a:lnTo>
                      <a:pt x="432" y="352"/>
                    </a:lnTo>
                    <a:lnTo>
                      <a:pt x="432" y="407"/>
                    </a:lnTo>
                    <a:lnTo>
                      <a:pt x="576" y="407"/>
                    </a:lnTo>
                    <a:lnTo>
                      <a:pt x="576" y="352"/>
                    </a:lnTo>
                    <a:close/>
                    <a:moveTo>
                      <a:pt x="661" y="253"/>
                    </a:moveTo>
                    <a:lnTo>
                      <a:pt x="661" y="253"/>
                    </a:lnTo>
                    <a:lnTo>
                      <a:pt x="543" y="0"/>
                    </a:lnTo>
                    <a:lnTo>
                      <a:pt x="115" y="0"/>
                    </a:lnTo>
                    <a:lnTo>
                      <a:pt x="0" y="253"/>
                    </a:lnTo>
                    <a:lnTo>
                      <a:pt x="0" y="253"/>
                    </a:lnTo>
                    <a:lnTo>
                      <a:pt x="0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506"/>
                    </a:lnTo>
                    <a:lnTo>
                      <a:pt x="661" y="253"/>
                    </a:lnTo>
                    <a:lnTo>
                      <a:pt x="661" y="253"/>
                    </a:lnTo>
                    <a:close/>
                    <a:moveTo>
                      <a:pt x="626" y="468"/>
                    </a:moveTo>
                    <a:lnTo>
                      <a:pt x="35" y="468"/>
                    </a:lnTo>
                    <a:lnTo>
                      <a:pt x="35" y="288"/>
                    </a:lnTo>
                    <a:lnTo>
                      <a:pt x="626" y="288"/>
                    </a:lnTo>
                    <a:lnTo>
                      <a:pt x="626" y="468"/>
                    </a:lnTo>
                    <a:close/>
                    <a:moveTo>
                      <a:pt x="323" y="324"/>
                    </a:moveTo>
                    <a:lnTo>
                      <a:pt x="288" y="324"/>
                    </a:lnTo>
                    <a:lnTo>
                      <a:pt x="288" y="362"/>
                    </a:lnTo>
                    <a:lnTo>
                      <a:pt x="323" y="362"/>
                    </a:lnTo>
                    <a:lnTo>
                      <a:pt x="323" y="324"/>
                    </a:lnTo>
                    <a:close/>
                    <a:moveTo>
                      <a:pt x="323" y="397"/>
                    </a:moveTo>
                    <a:lnTo>
                      <a:pt x="288" y="397"/>
                    </a:lnTo>
                    <a:lnTo>
                      <a:pt x="288" y="433"/>
                    </a:lnTo>
                    <a:lnTo>
                      <a:pt x="323" y="433"/>
                    </a:lnTo>
                    <a:lnTo>
                      <a:pt x="323" y="397"/>
                    </a:lnTo>
                    <a:close/>
                    <a:moveTo>
                      <a:pt x="250" y="324"/>
                    </a:moveTo>
                    <a:lnTo>
                      <a:pt x="215" y="324"/>
                    </a:lnTo>
                    <a:lnTo>
                      <a:pt x="215" y="362"/>
                    </a:lnTo>
                    <a:lnTo>
                      <a:pt x="250" y="362"/>
                    </a:lnTo>
                    <a:lnTo>
                      <a:pt x="250" y="3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 dirty="0">
                  <a:solidFill>
                    <a:srgbClr val="000000"/>
                  </a:solidFill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4652184E-E5D4-3844-9A96-06929B4840F5}"/>
                  </a:ext>
                </a:extLst>
              </p:cNvPr>
              <p:cNvSpPr/>
              <p:nvPr/>
            </p:nvSpPr>
            <p:spPr>
              <a:xfrm>
                <a:off x="3005284" y="9025192"/>
                <a:ext cx="628589" cy="261610"/>
              </a:xfrm>
              <a:prstGeom prst="rect">
                <a:avLst/>
              </a:prstGeom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rPr>
                  <a:t>Edge</a:t>
                </a:r>
                <a:endParaRPr lang="en-HK" altLang="zh-CN" sz="1050" dirty="0">
                  <a:solidFill>
                    <a:srgbClr val="FFFFFF"/>
                  </a:solidFill>
                  <a:latin typeface="Helvetica" pitchFamily="2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2" name="直线箭头连接符 31">
              <a:extLst>
                <a:ext uri="{FF2B5EF4-FFF2-40B4-BE49-F238E27FC236}">
                  <a16:creationId xmlns:a16="http://schemas.microsoft.com/office/drawing/2014/main" id="{1FCC02F4-34E9-8045-971B-E8403432B7F3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7493747" y="4224903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29186DE6-6193-FC40-8CB0-706AC92C2A1B}"/>
                </a:ext>
              </a:extLst>
            </p:cNvPr>
            <p:cNvSpPr/>
            <p:nvPr/>
          </p:nvSpPr>
          <p:spPr>
            <a:xfrm>
              <a:off x="5984856" y="4637095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E969044F-C5E4-A141-A0BD-5DDE846CADB8}"/>
                </a:ext>
              </a:extLst>
            </p:cNvPr>
            <p:cNvSpPr/>
            <p:nvPr/>
          </p:nvSpPr>
          <p:spPr>
            <a:xfrm>
              <a:off x="5991807" y="2567168"/>
              <a:ext cx="6125106" cy="844146"/>
            </a:xfrm>
            <a:prstGeom prst="roundRect">
              <a:avLst/>
            </a:prstGeom>
            <a:noFill/>
            <a:ln w="12700" cap="flat" cmpd="sng" algn="ctr">
              <a:solidFill>
                <a:schemeClr val="bg2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zh-CN" altLang="en-US" kern="0">
                <a:solidFill>
                  <a:srgbClr val="FFFFFF"/>
                </a:solidFill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384E1C96-F49B-8E40-81B7-5CDCF7AD1499}"/>
                </a:ext>
              </a:extLst>
            </p:cNvPr>
            <p:cNvCxnSpPr>
              <a:cxnSpLocks/>
            </p:cNvCxnSpPr>
            <p:nvPr/>
          </p:nvCxnSpPr>
          <p:spPr>
            <a:xfrm>
              <a:off x="7245143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F6E7FE8D-585B-3A49-8BD6-5C1DEED86B4A}"/>
                </a:ext>
              </a:extLst>
            </p:cNvPr>
            <p:cNvCxnSpPr>
              <a:cxnSpLocks/>
            </p:cNvCxnSpPr>
            <p:nvPr/>
          </p:nvCxnSpPr>
          <p:spPr>
            <a:xfrm>
              <a:off x="9030279" y="2055298"/>
              <a:ext cx="0" cy="511870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8DE7F2DA-BD3B-404C-AE40-3CD8E9531E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64488" y="2055300"/>
              <a:ext cx="0" cy="511868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89CB3F8B-6072-F547-B627-808654A294C8}"/>
                </a:ext>
              </a:extLst>
            </p:cNvPr>
            <p:cNvSpPr/>
            <p:nvPr/>
          </p:nvSpPr>
          <p:spPr>
            <a:xfrm>
              <a:off x="6652158" y="3705900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D56722CB-C83D-2B40-A15F-C51346B9E6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0397" y="3411314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箭头连接符 77">
              <a:extLst>
                <a:ext uri="{FF2B5EF4-FFF2-40B4-BE49-F238E27FC236}">
                  <a16:creationId xmlns:a16="http://schemas.microsoft.com/office/drawing/2014/main" id="{A963AA70-34E6-4442-BCBD-DE09CC57B0FA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0720363" y="4221021"/>
              <a:ext cx="0" cy="412192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圆角矩形 78">
              <a:extLst>
                <a:ext uri="{FF2B5EF4-FFF2-40B4-BE49-F238E27FC236}">
                  <a16:creationId xmlns:a16="http://schemas.microsoft.com/office/drawing/2014/main" id="{A53762DF-F9B9-B441-9003-CF2114B256DB}"/>
                </a:ext>
              </a:extLst>
            </p:cNvPr>
            <p:cNvSpPr/>
            <p:nvPr/>
          </p:nvSpPr>
          <p:spPr>
            <a:xfrm>
              <a:off x="9878774" y="3702018"/>
              <a:ext cx="1683178" cy="519003"/>
            </a:xfrm>
            <a:prstGeom prst="roundRect">
              <a:avLst/>
            </a:prstGeom>
            <a:gradFill>
              <a:gsLst>
                <a:gs pos="0">
                  <a:srgbClr val="00B0FD"/>
                </a:gs>
                <a:gs pos="51000">
                  <a:srgbClr val="5CE3D0"/>
                </a:gs>
                <a:gs pos="99000">
                  <a:srgbClr val="83E79B"/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>
              <a:outerShdw blurRad="165100" dist="50800" dir="4200000" sx="102000" sy="102000" algn="ctr" rotWithShape="0">
                <a:schemeClr val="accent1">
                  <a:alpha val="10000"/>
                </a:schemeClr>
              </a:outerShdw>
            </a:effectLst>
          </p:spPr>
          <p:txBody>
            <a:bodyPr rtlCol="0" anchor="ctr"/>
            <a:lstStyle/>
            <a:p>
              <a:pPr algn="ctr"/>
              <a:r>
                <a:rPr kumimoji="1"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SCADA</a:t>
              </a:r>
              <a:endParaRPr kumimoji="1" lang="zh-CN" alt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7" name="直线箭头连接符 86">
              <a:extLst>
                <a:ext uri="{FF2B5EF4-FFF2-40B4-BE49-F238E27FC236}">
                  <a16:creationId xmlns:a16="http://schemas.microsoft.com/office/drawing/2014/main" id="{48D93C74-3E0A-B44E-A09D-FFA69FC4A7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17013" y="3407432"/>
              <a:ext cx="3350" cy="294586"/>
            </a:xfrm>
            <a:prstGeom prst="straightConnector1">
              <a:avLst/>
            </a:prstGeom>
            <a:ln w="19050">
              <a:solidFill>
                <a:srgbClr val="A2A5BC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9E346C1-7573-6845-9C4A-12F9907EA997}"/>
                </a:ext>
              </a:extLst>
            </p:cNvPr>
            <p:cNvGrpSpPr/>
            <p:nvPr/>
          </p:nvGrpSpPr>
          <p:grpSpPr>
            <a:xfrm>
              <a:off x="6123196" y="4698254"/>
              <a:ext cx="719307" cy="719307"/>
              <a:chOff x="6123196" y="4698254"/>
              <a:chExt cx="719307" cy="719307"/>
            </a:xfrm>
          </p:grpSpPr>
          <p:grpSp>
            <p:nvGrpSpPr>
              <p:cNvPr id="62" name="组合 61">
                <a:extLst>
                  <a:ext uri="{FF2B5EF4-FFF2-40B4-BE49-F238E27FC236}">
                    <a16:creationId xmlns:a16="http://schemas.microsoft.com/office/drawing/2014/main" id="{1AF3B02D-540F-2C4E-8844-870650CC0FE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9064295B-3DB5-7F44-A0EF-32B4358D759A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8706CE96-8BAD-1146-AE3A-1C6CCB001334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88" name="Freeform 42">
                <a:extLst>
                  <a:ext uri="{FF2B5EF4-FFF2-40B4-BE49-F238E27FC236}">
                    <a16:creationId xmlns:a16="http://schemas.microsoft.com/office/drawing/2014/main" id="{CC0FCDA6-4EFF-E049-8D4D-9CEEF9C28AC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D5D8E319-E3EA-7149-8606-DDA5DB2310F7}"/>
                </a:ext>
              </a:extLst>
            </p:cNvPr>
            <p:cNvGrpSpPr/>
            <p:nvPr/>
          </p:nvGrpSpPr>
          <p:grpSpPr>
            <a:xfrm>
              <a:off x="11279836" y="4698253"/>
              <a:ext cx="719307" cy="719307"/>
              <a:chOff x="6123196" y="4698254"/>
              <a:chExt cx="719307" cy="719307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3EC7CD83-C18D-2346-9ED9-3156B47C575F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82D87045-3238-BA43-B0B0-7042F7774C33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7AB3BC8-E47C-0A4E-99F4-85EFB77C5D9D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4" name="Freeform 42">
                <a:extLst>
                  <a:ext uri="{FF2B5EF4-FFF2-40B4-BE49-F238E27FC236}">
                    <a16:creationId xmlns:a16="http://schemas.microsoft.com/office/drawing/2014/main" id="{A3B2BBF0-0C45-5D45-BEE8-268EDFE620E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" name="组合 96">
              <a:extLst>
                <a:ext uri="{FF2B5EF4-FFF2-40B4-BE49-F238E27FC236}">
                  <a16:creationId xmlns:a16="http://schemas.microsoft.com/office/drawing/2014/main" id="{78468A78-5E46-5B4C-8841-B06F98B0FD80}"/>
                </a:ext>
              </a:extLst>
            </p:cNvPr>
            <p:cNvGrpSpPr/>
            <p:nvPr/>
          </p:nvGrpSpPr>
          <p:grpSpPr>
            <a:xfrm>
              <a:off x="7845577" y="4698252"/>
              <a:ext cx="719307" cy="719307"/>
              <a:chOff x="6123196" y="4698254"/>
              <a:chExt cx="719307" cy="719307"/>
            </a:xfrm>
          </p:grpSpPr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70CC6CA2-B1DE-1442-A0AD-D8EC27688EA9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7647889-1409-4B48-9F5C-53AB19A9A72D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6494FFD3-567C-E745-A279-041A90DC876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99" name="Freeform 42">
                <a:extLst>
                  <a:ext uri="{FF2B5EF4-FFF2-40B4-BE49-F238E27FC236}">
                    <a16:creationId xmlns:a16="http://schemas.microsoft.com/office/drawing/2014/main" id="{C9615C36-3D58-B543-8034-DE044A3559A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BBB8DB0-F5B7-3E4F-A768-502738E49818}"/>
                </a:ext>
              </a:extLst>
            </p:cNvPr>
            <p:cNvGrpSpPr/>
            <p:nvPr/>
          </p:nvGrpSpPr>
          <p:grpSpPr>
            <a:xfrm>
              <a:off x="9562323" y="4698252"/>
              <a:ext cx="719307" cy="719307"/>
              <a:chOff x="6123196" y="4698254"/>
              <a:chExt cx="719307" cy="7193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C9281F9C-F42F-E542-8239-3EBA36E58051}"/>
                  </a:ext>
                </a:extLst>
              </p:cNvPr>
              <p:cNvGrpSpPr/>
              <p:nvPr/>
            </p:nvGrpSpPr>
            <p:grpSpPr>
              <a:xfrm>
                <a:off x="6123196" y="4698254"/>
                <a:ext cx="719307" cy="719307"/>
                <a:chOff x="2962576" y="8615610"/>
                <a:chExt cx="719307" cy="719307"/>
              </a:xfrm>
            </p:grpSpPr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F39E7F90-FAD3-3E4F-B7D4-ED5FF64F6180}"/>
                    </a:ext>
                  </a:extLst>
                </p:cNvPr>
                <p:cNvSpPr/>
                <p:nvPr/>
              </p:nvSpPr>
              <p:spPr>
                <a:xfrm>
                  <a:off x="2962576" y="8615610"/>
                  <a:ext cx="719307" cy="719307"/>
                </a:xfrm>
                <a:prstGeom prst="ellipse">
                  <a:avLst/>
                </a:prstGeom>
                <a:gradFill>
                  <a:gsLst>
                    <a:gs pos="0">
                      <a:srgbClr val="00B0FD"/>
                    </a:gs>
                    <a:gs pos="30000">
                      <a:srgbClr val="0095EE"/>
                    </a:gs>
                    <a:gs pos="99000">
                      <a:srgbClr val="005FE9"/>
                    </a:gs>
                  </a:gsLst>
                  <a:lin ang="2700000" scaled="0"/>
                </a:gra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165100" dist="50800" dir="4200000" sx="102000" sy="102000" algn="ctr" rotWithShape="0">
                    <a:schemeClr val="accent1">
                      <a:alpha val="10000"/>
                    </a:schemeClr>
                  </a:outerShdw>
                </a:effectLst>
              </p:spPr>
              <p:txBody>
                <a:bodyPr rtlCol="0" anchor="ctr"/>
                <a:lstStyle/>
                <a:p>
                  <a:pPr algn="ctr"/>
                  <a:endParaRPr kumimoji="1" lang="zh-CN" altLang="en-US" kern="0">
                    <a:solidFill>
                      <a:srgbClr val="FFFF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C6EEF851-824A-C94A-8301-BA329F1739B8}"/>
                    </a:ext>
                  </a:extLst>
                </p:cNvPr>
                <p:cNvSpPr/>
                <p:nvPr/>
              </p:nvSpPr>
              <p:spPr>
                <a:xfrm>
                  <a:off x="2986984" y="9016450"/>
                  <a:ext cx="676599" cy="261610"/>
                </a:xfrm>
                <a:prstGeom prst="rect">
                  <a:avLst/>
                </a:prstGeom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CN" sz="1050" dirty="0">
                      <a:solidFill>
                        <a:srgbClr val="FFFFFF"/>
                      </a:solidFill>
                      <a:latin typeface="Helvetica" pitchFamily="2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Turbine</a:t>
                  </a:r>
                  <a:endParaRPr lang="en-HK" altLang="zh-CN" sz="1050" dirty="0">
                    <a:solidFill>
                      <a:srgbClr val="FFFFFF"/>
                    </a:solidFill>
                    <a:latin typeface="Helvetica" pitchFamily="2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05" name="Freeform 42">
                <a:extLst>
                  <a:ext uri="{FF2B5EF4-FFF2-40B4-BE49-F238E27FC236}">
                    <a16:creationId xmlns:a16="http://schemas.microsoft.com/office/drawing/2014/main" id="{E1DEA16A-EEAB-7247-82BF-61096A03F46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335935" y="4734096"/>
                <a:ext cx="293828" cy="399534"/>
              </a:xfrm>
              <a:custGeom>
                <a:avLst/>
                <a:gdLst>
                  <a:gd name="T0" fmla="*/ 123 w 208"/>
                  <a:gd name="T1" fmla="*/ 118 h 283"/>
                  <a:gd name="T2" fmla="*/ 106 w 208"/>
                  <a:gd name="T3" fmla="*/ 94 h 283"/>
                  <a:gd name="T4" fmla="*/ 105 w 208"/>
                  <a:gd name="T5" fmla="*/ 93 h 283"/>
                  <a:gd name="T6" fmla="*/ 111 w 208"/>
                  <a:gd name="T7" fmla="*/ 84 h 283"/>
                  <a:gd name="T8" fmla="*/ 111 w 208"/>
                  <a:gd name="T9" fmla="*/ 78 h 283"/>
                  <a:gd name="T10" fmla="*/ 86 w 208"/>
                  <a:gd name="T11" fmla="*/ 8 h 283"/>
                  <a:gd name="T12" fmla="*/ 77 w 208"/>
                  <a:gd name="T13" fmla="*/ 10 h 283"/>
                  <a:gd name="T14" fmla="*/ 83 w 208"/>
                  <a:gd name="T15" fmla="*/ 96 h 283"/>
                  <a:gd name="T16" fmla="*/ 72 w 208"/>
                  <a:gd name="T17" fmla="*/ 108 h 283"/>
                  <a:gd name="T18" fmla="*/ 70 w 208"/>
                  <a:gd name="T19" fmla="*/ 124 h 283"/>
                  <a:gd name="T20" fmla="*/ 60 w 208"/>
                  <a:gd name="T21" fmla="*/ 123 h 283"/>
                  <a:gd name="T22" fmla="*/ 54 w 208"/>
                  <a:gd name="T23" fmla="*/ 126 h 283"/>
                  <a:gd name="T24" fmla="*/ 6 w 208"/>
                  <a:gd name="T25" fmla="*/ 182 h 283"/>
                  <a:gd name="T26" fmla="*/ 12 w 208"/>
                  <a:gd name="T27" fmla="*/ 190 h 283"/>
                  <a:gd name="T28" fmla="*/ 83 w 208"/>
                  <a:gd name="T29" fmla="*/ 142 h 283"/>
                  <a:gd name="T30" fmla="*/ 86 w 208"/>
                  <a:gd name="T31" fmla="*/ 143 h 283"/>
                  <a:gd name="T32" fmla="*/ 114 w 208"/>
                  <a:gd name="T33" fmla="*/ 138 h 283"/>
                  <a:gd name="T34" fmla="*/ 119 w 208"/>
                  <a:gd name="T35" fmla="*/ 148 h 283"/>
                  <a:gd name="T36" fmla="*/ 124 w 208"/>
                  <a:gd name="T37" fmla="*/ 151 h 283"/>
                  <a:gd name="T38" fmla="*/ 197 w 208"/>
                  <a:gd name="T39" fmla="*/ 165 h 283"/>
                  <a:gd name="T40" fmla="*/ 200 w 208"/>
                  <a:gd name="T41" fmla="*/ 156 h 283"/>
                  <a:gd name="T42" fmla="*/ 123 w 208"/>
                  <a:gd name="T43" fmla="*/ 118 h 283"/>
                  <a:gd name="T44" fmla="*/ 108 w 208"/>
                  <a:gd name="T45" fmla="*/ 123 h 283"/>
                  <a:gd name="T46" fmla="*/ 92 w 208"/>
                  <a:gd name="T47" fmla="*/ 130 h 283"/>
                  <a:gd name="T48" fmla="*/ 85 w 208"/>
                  <a:gd name="T49" fmla="*/ 114 h 283"/>
                  <a:gd name="T50" fmla="*/ 101 w 208"/>
                  <a:gd name="T51" fmla="*/ 107 h 283"/>
                  <a:gd name="T52" fmla="*/ 108 w 208"/>
                  <a:gd name="T53" fmla="*/ 123 h 283"/>
                  <a:gd name="T54" fmla="*/ 88 w 208"/>
                  <a:gd name="T55" fmla="*/ 149 h 283"/>
                  <a:gd name="T56" fmla="*/ 105 w 208"/>
                  <a:gd name="T57" fmla="*/ 149 h 283"/>
                  <a:gd name="T58" fmla="*/ 117 w 208"/>
                  <a:gd name="T59" fmla="*/ 283 h 283"/>
                  <a:gd name="T60" fmla="*/ 76 w 208"/>
                  <a:gd name="T61" fmla="*/ 283 h 283"/>
                  <a:gd name="T62" fmla="*/ 88 w 208"/>
                  <a:gd name="T63" fmla="*/ 149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208" h="283">
                    <a:moveTo>
                      <a:pt x="123" y="118"/>
                    </a:moveTo>
                    <a:cubicBezTo>
                      <a:pt x="123" y="108"/>
                      <a:pt x="117" y="98"/>
                      <a:pt x="106" y="94"/>
                    </a:cubicBezTo>
                    <a:cubicBezTo>
                      <a:pt x="106" y="94"/>
                      <a:pt x="105" y="94"/>
                      <a:pt x="105" y="93"/>
                    </a:cubicBezTo>
                    <a:cubicBezTo>
                      <a:pt x="107" y="90"/>
                      <a:pt x="109" y="87"/>
                      <a:pt x="111" y="84"/>
                    </a:cubicBezTo>
                    <a:cubicBezTo>
                      <a:pt x="112" y="82"/>
                      <a:pt x="112" y="81"/>
                      <a:pt x="111" y="78"/>
                    </a:cubicBezTo>
                    <a:cubicBezTo>
                      <a:pt x="86" y="8"/>
                      <a:pt x="86" y="8"/>
                      <a:pt x="86" y="8"/>
                    </a:cubicBezTo>
                    <a:cubicBezTo>
                      <a:pt x="84" y="1"/>
                      <a:pt x="77" y="0"/>
                      <a:pt x="77" y="10"/>
                    </a:cubicBezTo>
                    <a:cubicBezTo>
                      <a:pt x="83" y="96"/>
                      <a:pt x="83" y="96"/>
                      <a:pt x="83" y="96"/>
                    </a:cubicBezTo>
                    <a:cubicBezTo>
                      <a:pt x="78" y="98"/>
                      <a:pt x="74" y="103"/>
                      <a:pt x="72" y="108"/>
                    </a:cubicBezTo>
                    <a:cubicBezTo>
                      <a:pt x="70" y="113"/>
                      <a:pt x="69" y="119"/>
                      <a:pt x="70" y="124"/>
                    </a:cubicBezTo>
                    <a:cubicBezTo>
                      <a:pt x="67" y="123"/>
                      <a:pt x="63" y="123"/>
                      <a:pt x="60" y="123"/>
                    </a:cubicBezTo>
                    <a:cubicBezTo>
                      <a:pt x="57" y="123"/>
                      <a:pt x="56" y="124"/>
                      <a:pt x="54" y="126"/>
                    </a:cubicBezTo>
                    <a:cubicBezTo>
                      <a:pt x="6" y="182"/>
                      <a:pt x="6" y="182"/>
                      <a:pt x="6" y="182"/>
                    </a:cubicBezTo>
                    <a:cubicBezTo>
                      <a:pt x="0" y="188"/>
                      <a:pt x="4" y="194"/>
                      <a:pt x="12" y="190"/>
                    </a:cubicBezTo>
                    <a:cubicBezTo>
                      <a:pt x="83" y="142"/>
                      <a:pt x="83" y="142"/>
                      <a:pt x="83" y="142"/>
                    </a:cubicBezTo>
                    <a:cubicBezTo>
                      <a:pt x="84" y="142"/>
                      <a:pt x="85" y="143"/>
                      <a:pt x="86" y="143"/>
                    </a:cubicBezTo>
                    <a:cubicBezTo>
                      <a:pt x="96" y="147"/>
                      <a:pt x="106" y="145"/>
                      <a:pt x="114" y="138"/>
                    </a:cubicBezTo>
                    <a:cubicBezTo>
                      <a:pt x="115" y="142"/>
                      <a:pt x="117" y="145"/>
                      <a:pt x="119" y="148"/>
                    </a:cubicBezTo>
                    <a:cubicBezTo>
                      <a:pt x="120" y="150"/>
                      <a:pt x="121" y="151"/>
                      <a:pt x="124" y="151"/>
                    </a:cubicBezTo>
                    <a:cubicBezTo>
                      <a:pt x="197" y="165"/>
                      <a:pt x="197" y="165"/>
                      <a:pt x="197" y="165"/>
                    </a:cubicBezTo>
                    <a:cubicBezTo>
                      <a:pt x="204" y="167"/>
                      <a:pt x="208" y="161"/>
                      <a:pt x="200" y="156"/>
                    </a:cubicBezTo>
                    <a:cubicBezTo>
                      <a:pt x="123" y="118"/>
                      <a:pt x="123" y="118"/>
                      <a:pt x="123" y="118"/>
                    </a:cubicBezTo>
                    <a:close/>
                    <a:moveTo>
                      <a:pt x="108" y="123"/>
                    </a:moveTo>
                    <a:cubicBezTo>
                      <a:pt x="105" y="129"/>
                      <a:pt x="98" y="132"/>
                      <a:pt x="92" y="130"/>
                    </a:cubicBezTo>
                    <a:cubicBezTo>
                      <a:pt x="85" y="127"/>
                      <a:pt x="82" y="120"/>
                      <a:pt x="85" y="114"/>
                    </a:cubicBezTo>
                    <a:cubicBezTo>
                      <a:pt x="88" y="108"/>
                      <a:pt x="95" y="105"/>
                      <a:pt x="101" y="107"/>
                    </a:cubicBezTo>
                    <a:cubicBezTo>
                      <a:pt x="107" y="110"/>
                      <a:pt x="110" y="117"/>
                      <a:pt x="108" y="123"/>
                    </a:cubicBezTo>
                    <a:close/>
                    <a:moveTo>
                      <a:pt x="88" y="149"/>
                    </a:moveTo>
                    <a:cubicBezTo>
                      <a:pt x="94" y="150"/>
                      <a:pt x="99" y="150"/>
                      <a:pt x="105" y="149"/>
                    </a:cubicBezTo>
                    <a:cubicBezTo>
                      <a:pt x="117" y="283"/>
                      <a:pt x="117" y="283"/>
                      <a:pt x="117" y="283"/>
                    </a:cubicBezTo>
                    <a:cubicBezTo>
                      <a:pt x="76" y="283"/>
                      <a:pt x="76" y="283"/>
                      <a:pt x="76" y="283"/>
                    </a:cubicBezTo>
                    <a:lnTo>
                      <a:pt x="88" y="1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>
                  <a:defRPr/>
                </a:pPr>
                <a:endParaRPr lang="zh-CN" altLang="en-US" sz="1000" b="1" kern="0">
                  <a:solidFill>
                    <a:srgbClr val="0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7712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ADEEF8B7-AAA9-7D48-A6E5-F721C12E25AE}"/>
              </a:ext>
            </a:extLst>
          </p:cNvPr>
          <p:cNvGrpSpPr/>
          <p:nvPr/>
        </p:nvGrpSpPr>
        <p:grpSpPr>
          <a:xfrm>
            <a:off x="-1861720" y="2564549"/>
            <a:ext cx="14339670" cy="2457373"/>
            <a:chOff x="-1514006" y="1358926"/>
            <a:chExt cx="14339670" cy="2457373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7136ED8-6D95-F143-AFF8-5877F827F49E}"/>
                </a:ext>
              </a:extLst>
            </p:cNvPr>
            <p:cNvSpPr/>
            <p:nvPr/>
          </p:nvSpPr>
          <p:spPr>
            <a:xfrm>
              <a:off x="-1357658" y="2417698"/>
              <a:ext cx="2154746" cy="1242664"/>
            </a:xfrm>
            <a:prstGeom prst="rect">
              <a:avLst/>
            </a:prstGeom>
            <a:solidFill>
              <a:srgbClr val="A09AF6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196E8F4-17ED-8648-8026-B6104585940C}"/>
                </a:ext>
              </a:extLst>
            </p:cNvPr>
            <p:cNvSpPr/>
            <p:nvPr/>
          </p:nvSpPr>
          <p:spPr>
            <a:xfrm>
              <a:off x="1698501" y="2417698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B46F8758-92B3-E84C-BB70-332EADE20C9F}"/>
                </a:ext>
              </a:extLst>
            </p:cNvPr>
            <p:cNvCxnSpPr>
              <a:cxnSpLocks/>
            </p:cNvCxnSpPr>
            <p:nvPr/>
          </p:nvCxnSpPr>
          <p:spPr>
            <a:xfrm>
              <a:off x="1014798" y="3029274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58DF66-75C5-A040-8515-D2FEC3A030FB}"/>
                </a:ext>
              </a:extLst>
            </p:cNvPr>
            <p:cNvSpPr/>
            <p:nvPr/>
          </p:nvSpPr>
          <p:spPr>
            <a:xfrm>
              <a:off x="4641740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0B35DC1A-4278-5845-A378-3F238418FAC9}"/>
                </a:ext>
              </a:extLst>
            </p:cNvPr>
            <p:cNvCxnSpPr>
              <a:cxnSpLocks/>
            </p:cNvCxnSpPr>
            <p:nvPr/>
          </p:nvCxnSpPr>
          <p:spPr>
            <a:xfrm>
              <a:off x="3958037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89B472A6-E55F-2B46-A388-A6AB3BFB4BF5}"/>
                </a:ext>
              </a:extLst>
            </p:cNvPr>
            <p:cNvSpPr/>
            <p:nvPr/>
          </p:nvSpPr>
          <p:spPr>
            <a:xfrm>
              <a:off x="7584979" y="2421491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9FAF49DB-3DBC-8C4F-A1DA-EC7B098DE75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276" y="3033067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9B5140F-597C-3C45-8CFB-14DA63B514C1}"/>
                </a:ext>
              </a:extLst>
            </p:cNvPr>
            <p:cNvSpPr/>
            <p:nvPr/>
          </p:nvSpPr>
          <p:spPr>
            <a:xfrm>
              <a:off x="10533622" y="2413224"/>
              <a:ext cx="2041826" cy="1242664"/>
            </a:xfrm>
            <a:prstGeom prst="rect">
              <a:avLst/>
            </a:prstGeom>
            <a:solidFill>
              <a:srgbClr val="7CDAF8">
                <a:alpha val="5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6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5C22C3FE-B3BA-D24A-9BD3-3FB4F4689CFD}"/>
                </a:ext>
              </a:extLst>
            </p:cNvPr>
            <p:cNvCxnSpPr>
              <a:cxnSpLocks/>
            </p:cNvCxnSpPr>
            <p:nvPr/>
          </p:nvCxnSpPr>
          <p:spPr>
            <a:xfrm>
              <a:off x="9849919" y="3024800"/>
              <a:ext cx="465993" cy="0"/>
            </a:xfrm>
            <a:prstGeom prst="straightConnector1">
              <a:avLst/>
            </a:prstGeom>
            <a:ln w="25400">
              <a:solidFill>
                <a:srgbClr val="A2A5B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BB07D69-6001-DB41-9B18-1DD6BCF7016D}"/>
                </a:ext>
              </a:extLst>
            </p:cNvPr>
            <p:cNvSpPr txBox="1"/>
            <p:nvPr/>
          </p:nvSpPr>
          <p:spPr>
            <a:xfrm>
              <a:off x="4615767" y="2689127"/>
              <a:ext cx="20526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2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edge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OpenSSL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BA4518-0FD5-2D4E-A2A0-2347CB4E0676}"/>
                </a:ext>
              </a:extLst>
            </p:cNvPr>
            <p:cNvSpPr txBox="1"/>
            <p:nvPr/>
          </p:nvSpPr>
          <p:spPr>
            <a:xfrm>
              <a:off x="-1390919" y="2581406"/>
              <a:ext cx="215392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0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Define models,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products,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console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E836C2E1-74F6-9440-A521-219254CE57F3}"/>
                </a:ext>
              </a:extLst>
            </p:cNvPr>
            <p:cNvSpPr txBox="1"/>
            <p:nvPr/>
          </p:nvSpPr>
          <p:spPr>
            <a:xfrm>
              <a:off x="7615066" y="2689127"/>
              <a:ext cx="205226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3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API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342BD71-08B5-BE44-8B9F-0A963EFE8637}"/>
                </a:ext>
              </a:extLst>
            </p:cNvPr>
            <p:cNvSpPr txBox="1"/>
            <p:nvPr/>
          </p:nvSpPr>
          <p:spPr>
            <a:xfrm>
              <a:off x="10528218" y="2689127"/>
              <a:ext cx="204723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4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Save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pem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python,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jks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JAVA)</a:t>
              </a:r>
              <a:endParaRPr kumimoji="1" lang="zh-CN" altLang="en-US" sz="14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4EE1A4B-B8B0-D645-AB1C-DED676F046F7}"/>
                </a:ext>
              </a:extLst>
            </p:cNvPr>
            <p:cNvSpPr txBox="1"/>
            <p:nvPr/>
          </p:nvSpPr>
          <p:spPr>
            <a:xfrm>
              <a:off x="1698501" y="2870911"/>
              <a:ext cx="19882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1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-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EnOS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</a:t>
              </a:r>
              <a:r>
                <a:rPr kumimoji="1" lang="zh-CN" altLang="en-US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root</a:t>
              </a:r>
              <a:endParaRPr kumimoji="1" lang="en-US" altLang="zh-CN" sz="1400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F2820224-1F39-4D4F-A86B-4D3F8B327BE4}"/>
                </a:ext>
              </a:extLst>
            </p:cNvPr>
            <p:cNvCxnSpPr>
              <a:cxnSpLocks/>
            </p:cNvCxnSpPr>
            <p:nvPr/>
          </p:nvCxnSpPr>
          <p:spPr>
            <a:xfrm>
              <a:off x="1234440" y="1358926"/>
              <a:ext cx="0" cy="2457373"/>
            </a:xfrm>
            <a:prstGeom prst="line">
              <a:avLst/>
            </a:prstGeom>
            <a:ln w="19050">
              <a:solidFill>
                <a:srgbClr val="A39DF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4A51B11B-C026-274B-BC2E-3E59D3336683}"/>
                </a:ext>
              </a:extLst>
            </p:cNvPr>
            <p:cNvSpPr/>
            <p:nvPr/>
          </p:nvSpPr>
          <p:spPr>
            <a:xfrm>
              <a:off x="-1514006" y="1358926"/>
              <a:ext cx="2748446" cy="844056"/>
            </a:xfrm>
            <a:prstGeom prst="rect">
              <a:avLst/>
            </a:prstGeom>
            <a:solidFill>
              <a:srgbClr val="7C74F7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endParaRPr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097E4D32-C742-5C4F-90E4-EC0D4D0B98B3}"/>
                </a:ext>
              </a:extLst>
            </p:cNvPr>
            <p:cNvSpPr txBox="1"/>
            <p:nvPr/>
          </p:nvSpPr>
          <p:spPr>
            <a:xfrm>
              <a:off x="-661721" y="1557714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Prepare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D39B3A83-B311-8F47-B22E-8A9E5279C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440" y="1358927"/>
              <a:ext cx="11591224" cy="844056"/>
            </a:xfrm>
            <a:prstGeom prst="rect">
              <a:avLst/>
            </a:prstGeom>
            <a:solidFill>
              <a:srgbClr val="42CBF4">
                <a:alpha val="7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432000" rtlCol="0" anchor="ctr"/>
            <a:lstStyle/>
            <a:p>
              <a:pPr algn="ctr"/>
              <a:endParaRPr kumimoji="1" lang="en-US" altLang="zh-CN" sz="1400" kern="0" dirty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9485B90-B10A-704C-B278-710EED901E84}"/>
                </a:ext>
              </a:extLst>
            </p:cNvPr>
            <p:cNvSpPr txBox="1"/>
            <p:nvPr/>
          </p:nvSpPr>
          <p:spPr>
            <a:xfrm>
              <a:off x="6352648" y="1592077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b="1" dirty="0">
                <a:solidFill>
                  <a:srgbClr val="5E628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4AACA80-268A-0B4B-8342-3B79894BAF2E}"/>
                </a:ext>
              </a:extLst>
            </p:cNvPr>
            <p:cNvSpPr/>
            <p:nvPr/>
          </p:nvSpPr>
          <p:spPr>
            <a:xfrm>
              <a:off x="-1514006" y="1358926"/>
              <a:ext cx="14339670" cy="2457373"/>
            </a:xfrm>
            <a:prstGeom prst="rect">
              <a:avLst/>
            </a:prstGeom>
            <a:noFill/>
            <a:ln>
              <a:solidFill>
                <a:srgbClr val="D8D9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B413259F-14DA-D545-93F2-6B29C59DED3E}"/>
              </a:ext>
            </a:extLst>
          </p:cNvPr>
          <p:cNvSpPr txBox="1"/>
          <p:nvPr/>
        </p:nvSpPr>
        <p:spPr>
          <a:xfrm>
            <a:off x="61171" y="20257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certificate_preparation.png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06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24F9C8E-7ABF-A045-B717-CD70191BBD65}"/>
              </a:ext>
            </a:extLst>
          </p:cNvPr>
          <p:cNvSpPr txBox="1"/>
          <p:nvPr/>
        </p:nvSpPr>
        <p:spPr>
          <a:xfrm>
            <a:off x="0" y="-340816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certificate_service_secure_communication_01.png</a:t>
            </a:r>
            <a:endParaRPr kumimoji="1"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33A748B-E923-E548-94A8-809F25BC312A}"/>
              </a:ext>
            </a:extLst>
          </p:cNvPr>
          <p:cNvGrpSpPr/>
          <p:nvPr/>
        </p:nvGrpSpPr>
        <p:grpSpPr>
          <a:xfrm>
            <a:off x="130834" y="766852"/>
            <a:ext cx="11725806" cy="5432517"/>
            <a:chOff x="130834" y="766852"/>
            <a:chExt cx="11725806" cy="5432517"/>
          </a:xfrm>
        </p:grpSpPr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AF2E459-FB72-AE4E-952F-E66A1D065719}"/>
                </a:ext>
              </a:extLst>
            </p:cNvPr>
            <p:cNvGrpSpPr/>
            <p:nvPr/>
          </p:nvGrpSpPr>
          <p:grpSpPr>
            <a:xfrm>
              <a:off x="130834" y="766852"/>
              <a:ext cx="11725806" cy="5432517"/>
              <a:chOff x="130834" y="766852"/>
              <a:chExt cx="11725806" cy="5432517"/>
            </a:xfrm>
          </p:grpSpPr>
          <p:cxnSp>
            <p:nvCxnSpPr>
              <p:cNvPr id="20" name="直线箭头连接符 19">
                <a:extLst>
                  <a:ext uri="{FF2B5EF4-FFF2-40B4-BE49-F238E27FC236}">
                    <a16:creationId xmlns:a16="http://schemas.microsoft.com/office/drawing/2014/main" id="{538F93A3-BC0D-D842-A011-D4C1059F0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6160" y="2577167"/>
                <a:ext cx="291698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4EBD05-E648-4447-87C6-C96068185980}"/>
                  </a:ext>
                </a:extLst>
              </p:cNvPr>
              <p:cNvGrpSpPr/>
              <p:nvPr/>
            </p:nvGrpSpPr>
            <p:grpSpPr>
              <a:xfrm>
                <a:off x="130834" y="766852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" name="组合 2">
                  <a:extLst>
                    <a:ext uri="{FF2B5EF4-FFF2-40B4-BE49-F238E27FC236}">
                      <a16:creationId xmlns:a16="http://schemas.microsoft.com/office/drawing/2014/main" id="{A15D036B-0333-9A4A-84CA-CC6FF84DA125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6A40440C-B649-C24F-927B-7664E61AA54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1" name="文本框 20">
                    <a:extLst>
                      <a:ext uri="{FF2B5EF4-FFF2-40B4-BE49-F238E27FC236}">
                        <a16:creationId xmlns:a16="http://schemas.microsoft.com/office/drawing/2014/main" id="{78B5C6F9-5D7C-BD40-B3B6-7705C8D7188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rgbClr val="393C57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rgbClr val="393C57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Freeform 65">
                    <a:extLst>
                      <a:ext uri="{FF2B5EF4-FFF2-40B4-BE49-F238E27FC236}">
                        <a16:creationId xmlns:a16="http://schemas.microsoft.com/office/drawing/2014/main" id="{E047649A-E43A-6A49-A926-4A19932A9A86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rgbClr val="383C57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96" name="直线箭头连接符 95">
                  <a:extLst>
                    <a:ext uri="{FF2B5EF4-FFF2-40B4-BE49-F238E27FC236}">
                      <a16:creationId xmlns:a16="http://schemas.microsoft.com/office/drawing/2014/main" id="{49CCE8A5-3F4E-2A47-A19E-37FDC8BA12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740936-19B6-2D44-B972-7DFA6A3623F5}"/>
                  </a:ext>
                </a:extLst>
              </p:cNvPr>
              <p:cNvGrpSpPr/>
              <p:nvPr/>
            </p:nvGrpSpPr>
            <p:grpSpPr>
              <a:xfrm>
                <a:off x="4590239" y="766852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25C0BB3-5AF5-C747-845F-B736BF9B3EBE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619C3A80-C07F-B846-B0E1-9CB54FCDC920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 dirty="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FFE7A35-6F46-6446-9BE4-049111FEB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1" name="图形 30">
                    <a:extLst>
                      <a:ext uri="{FF2B5EF4-FFF2-40B4-BE49-F238E27FC236}">
                        <a16:creationId xmlns:a16="http://schemas.microsoft.com/office/drawing/2014/main" id="{55BC8B38-DBCE-7742-A9B3-569D0019A8E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8" name="直线箭头连接符 97">
                  <a:extLst>
                    <a:ext uri="{FF2B5EF4-FFF2-40B4-BE49-F238E27FC236}">
                      <a16:creationId xmlns:a16="http://schemas.microsoft.com/office/drawing/2014/main" id="{F9170505-A745-9842-B2E1-E8018C323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91B6EED4-7B95-364B-93C9-59E2141F6BA4}"/>
                  </a:ext>
                </a:extLst>
              </p:cNvPr>
              <p:cNvGrpSpPr/>
              <p:nvPr/>
            </p:nvGrpSpPr>
            <p:grpSpPr>
              <a:xfrm>
                <a:off x="9049644" y="766852"/>
                <a:ext cx="2806996" cy="5432517"/>
                <a:chOff x="9093734" y="533568"/>
                <a:chExt cx="2806996" cy="5432517"/>
              </a:xfrm>
            </p:grpSpPr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EF2D0AAC-8FF3-3946-8661-A05744147FB3}"/>
                    </a:ext>
                  </a:extLst>
                </p:cNvPr>
                <p:cNvGrpSpPr/>
                <p:nvPr/>
              </p:nvGrpSpPr>
              <p:grpSpPr>
                <a:xfrm>
                  <a:off x="9093734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3AE16E79-DC13-7546-BA3D-91BF694B31F6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0D2A9B63-57BB-FB49-B5AD-CFD908DC076C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33" name="图形 32">
                    <a:extLst>
                      <a:ext uri="{FF2B5EF4-FFF2-40B4-BE49-F238E27FC236}">
                        <a16:creationId xmlns:a16="http://schemas.microsoft.com/office/drawing/2014/main" id="{DAEBFB43-94E8-C748-A7CF-CEC1AD25E49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99" name="直线箭头连接符 98">
                  <a:extLst>
                    <a:ext uri="{FF2B5EF4-FFF2-40B4-BE49-F238E27FC236}">
                      <a16:creationId xmlns:a16="http://schemas.microsoft.com/office/drawing/2014/main" id="{B7559AF5-8DF5-614E-B32E-9F18371BC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723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67168C6A-8604-804F-ACC7-A4886E37C688}"/>
                  </a:ext>
                </a:extLst>
              </p:cNvPr>
              <p:cNvSpPr/>
              <p:nvPr/>
            </p:nvSpPr>
            <p:spPr>
              <a:xfrm>
                <a:off x="4583113" y="2240733"/>
                <a:ext cx="2808286" cy="726447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DC51707-2505-FF40-85FE-4E577E995940}"/>
                  </a:ext>
                </a:extLst>
              </p:cNvPr>
              <p:cNvSpPr/>
              <p:nvPr/>
            </p:nvSpPr>
            <p:spPr>
              <a:xfrm>
                <a:off x="9048750" y="3030264"/>
                <a:ext cx="280789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83BAB19-060C-5E4C-819F-2A1550974896}"/>
                  </a:ext>
                </a:extLst>
              </p:cNvPr>
              <p:cNvSpPr/>
              <p:nvPr/>
            </p:nvSpPr>
            <p:spPr>
              <a:xfrm>
                <a:off x="4590238" y="3683962"/>
                <a:ext cx="2801161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直线箭头连接符 34">
                <a:extLst>
                  <a:ext uri="{FF2B5EF4-FFF2-40B4-BE49-F238E27FC236}">
                    <a16:creationId xmlns:a16="http://schemas.microsoft.com/office/drawing/2014/main" id="{D81923C4-3E9A-9747-A5E1-509895DEE8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3992" y="3411274"/>
                <a:ext cx="2880320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A8CC103A-60F6-064B-A2BC-D9AAB1929614}"/>
                </a:ext>
              </a:extLst>
            </p:cNvPr>
            <p:cNvSpPr txBox="1"/>
            <p:nvPr/>
          </p:nvSpPr>
          <p:spPr>
            <a:xfrm>
              <a:off x="4742469" y="2438046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1a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CA5A98A-424E-0941-B5AA-DE1C879348AE}"/>
                </a:ext>
              </a:extLst>
            </p:cNvPr>
            <p:cNvSpPr txBox="1"/>
            <p:nvPr/>
          </p:nvSpPr>
          <p:spPr>
            <a:xfrm>
              <a:off x="9048750" y="3242285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1b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0792AC3-4E86-7446-A246-9938E4C46781}"/>
                </a:ext>
              </a:extLst>
            </p:cNvPr>
            <p:cNvSpPr txBox="1"/>
            <p:nvPr/>
          </p:nvSpPr>
          <p:spPr>
            <a:xfrm>
              <a:off x="8133852" y="2304207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8F0001A-FD9A-F543-A750-5B47D6B61131}"/>
                </a:ext>
              </a:extLst>
            </p:cNvPr>
            <p:cNvSpPr txBox="1"/>
            <p:nvPr/>
          </p:nvSpPr>
          <p:spPr>
            <a:xfrm>
              <a:off x="6820071" y="3120085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04F54A-8FC8-4C40-8C74-61DE3663CC6F}"/>
                </a:ext>
              </a:extLst>
            </p:cNvPr>
            <p:cNvSpPr txBox="1"/>
            <p:nvPr/>
          </p:nvSpPr>
          <p:spPr>
            <a:xfrm>
              <a:off x="4424577" y="3918191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1c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323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932A8E-D6BF-6A41-A109-1A4BD10FCD01}"/>
              </a:ext>
            </a:extLst>
          </p:cNvPr>
          <p:cNvSpPr/>
          <p:nvPr/>
        </p:nvSpPr>
        <p:spPr>
          <a:xfrm>
            <a:off x="74473" y="-38900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certificate_service_secure_communication_0</a:t>
            </a:r>
            <a:r>
              <a:rPr lang="en-US" altLang="zh-CN" dirty="0"/>
              <a:t>2</a:t>
            </a:r>
            <a:r>
              <a:rPr lang="zh-CN" altLang="en-US" dirty="0"/>
              <a:t>.png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D70FE9B-6DC6-8F47-AAE1-366637047840}"/>
              </a:ext>
            </a:extLst>
          </p:cNvPr>
          <p:cNvGrpSpPr/>
          <p:nvPr/>
        </p:nvGrpSpPr>
        <p:grpSpPr>
          <a:xfrm>
            <a:off x="119063" y="765175"/>
            <a:ext cx="11736792" cy="5808200"/>
            <a:chOff x="119063" y="765175"/>
            <a:chExt cx="11736792" cy="580820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784D03E-0DDE-4145-82CD-C7D123369056}"/>
                </a:ext>
              </a:extLst>
            </p:cNvPr>
            <p:cNvGrpSpPr/>
            <p:nvPr/>
          </p:nvGrpSpPr>
          <p:grpSpPr>
            <a:xfrm>
              <a:off x="119063" y="765175"/>
              <a:ext cx="11736792" cy="5808200"/>
              <a:chOff x="119063" y="765175"/>
              <a:chExt cx="11736792" cy="5808200"/>
            </a:xfrm>
          </p:grpSpPr>
          <p:cxnSp>
            <p:nvCxnSpPr>
              <p:cNvPr id="7" name="直线箭头连接符 6">
                <a:extLst>
                  <a:ext uri="{FF2B5EF4-FFF2-40B4-BE49-F238E27FC236}">
                    <a16:creationId xmlns:a16="http://schemas.microsoft.com/office/drawing/2014/main" id="{B60CE050-3C13-4141-ABBB-6EB86D9EC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5863" y="4233162"/>
                <a:ext cx="2902337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91998147-3BBD-6C4A-B39F-568A6A9F0B1A}"/>
                  </a:ext>
                </a:extLst>
              </p:cNvPr>
              <p:cNvGrpSpPr/>
              <p:nvPr/>
            </p:nvGrpSpPr>
            <p:grpSpPr>
              <a:xfrm>
                <a:off x="119063" y="786668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D8F51A1E-E517-C94D-9C93-C411B3D107C0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38362D2C-A13B-E34F-BAE7-844859460231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C5EC0725-A3DF-3045-848B-21BA3B87E78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9" name="Freeform 65">
                    <a:extLst>
                      <a:ext uri="{FF2B5EF4-FFF2-40B4-BE49-F238E27FC236}">
                        <a16:creationId xmlns:a16="http://schemas.microsoft.com/office/drawing/2014/main" id="{6114CF6F-FF12-7E45-B6C8-16B8FCDF535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2" name="直线箭头连接符 11">
                  <a:extLst>
                    <a:ext uri="{FF2B5EF4-FFF2-40B4-BE49-F238E27FC236}">
                      <a16:creationId xmlns:a16="http://schemas.microsoft.com/office/drawing/2014/main" id="{2E45C460-5508-384C-8623-E8AA4E5CBF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161305C3-976B-9045-8F1F-90B6A883D34C}"/>
                  </a:ext>
                </a:extLst>
              </p:cNvPr>
              <p:cNvGrpSpPr/>
              <p:nvPr/>
            </p:nvGrpSpPr>
            <p:grpSpPr>
              <a:xfrm>
                <a:off x="4583961" y="765175"/>
                <a:ext cx="2806996" cy="5432517"/>
                <a:chOff x="3907353" y="533568"/>
                <a:chExt cx="2806996" cy="5432517"/>
              </a:xfrm>
            </p:grpSpPr>
            <p:grpSp>
              <p:nvGrpSpPr>
                <p:cNvPr id="38" name="组合 37">
                  <a:extLst>
                    <a:ext uri="{FF2B5EF4-FFF2-40B4-BE49-F238E27FC236}">
                      <a16:creationId xmlns:a16="http://schemas.microsoft.com/office/drawing/2014/main" id="{3D05DD68-9874-8444-9797-D0B07750CBD2}"/>
                    </a:ext>
                  </a:extLst>
                </p:cNvPr>
                <p:cNvGrpSpPr/>
                <p:nvPr/>
              </p:nvGrpSpPr>
              <p:grpSpPr>
                <a:xfrm>
                  <a:off x="3907353" y="533568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73D978CA-D627-E44A-9069-7C0994B0D6C4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5168820-F233-3045-A821-ACC050D5E6D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4449EE3F-3F7D-AA40-B21D-E6FBE2C36B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7" name="直线箭头连接符 16">
                  <a:extLst>
                    <a:ext uri="{FF2B5EF4-FFF2-40B4-BE49-F238E27FC236}">
                      <a16:creationId xmlns:a16="http://schemas.microsoft.com/office/drawing/2014/main" id="{00DB081A-E630-0647-9D75-0F9956EE3B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10851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组合 40">
                <a:extLst>
                  <a:ext uri="{FF2B5EF4-FFF2-40B4-BE49-F238E27FC236}">
                    <a16:creationId xmlns:a16="http://schemas.microsoft.com/office/drawing/2014/main" id="{945CFED3-89F1-DC4A-BDAE-3D3585468DF3}"/>
                  </a:ext>
                </a:extLst>
              </p:cNvPr>
              <p:cNvGrpSpPr/>
              <p:nvPr/>
            </p:nvGrpSpPr>
            <p:grpSpPr>
              <a:xfrm>
                <a:off x="9048859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89A4D8B4-F1D0-D748-AF40-614FB75FD6BC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41486518-6AE5-A844-A66F-18E9FFFF397F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A4E88F3D-8E98-0640-9809-AF9E5D0DE33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6" name="图形 15">
                    <a:extLst>
                      <a:ext uri="{FF2B5EF4-FFF2-40B4-BE49-F238E27FC236}">
                        <a16:creationId xmlns:a16="http://schemas.microsoft.com/office/drawing/2014/main" id="{014C34BF-C4F4-C547-B3BE-B4EEB28A1A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8" name="直线箭头连接符 17">
                  <a:extLst>
                    <a:ext uri="{FF2B5EF4-FFF2-40B4-BE49-F238E27FC236}">
                      <a16:creationId xmlns:a16="http://schemas.microsoft.com/office/drawing/2014/main" id="{DD6A3384-AE60-2545-8ECD-78EDF69053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0B0749F5-1C8F-3F4F-9468-2503D28B6E6D}"/>
                  </a:ext>
                </a:extLst>
              </p:cNvPr>
              <p:cNvSpPr/>
              <p:nvPr/>
            </p:nvSpPr>
            <p:spPr>
              <a:xfrm>
                <a:off x="4583961" y="2589440"/>
                <a:ext cx="2805281" cy="72659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384A9D1A-1253-DB48-AADD-BC3C0E0ECAD5}"/>
                  </a:ext>
                </a:extLst>
              </p:cNvPr>
              <p:cNvSpPr/>
              <p:nvPr/>
            </p:nvSpPr>
            <p:spPr>
              <a:xfrm>
                <a:off x="9043395" y="4552101"/>
                <a:ext cx="2812460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线箭头连接符 23">
                <a:extLst>
                  <a:ext uri="{FF2B5EF4-FFF2-40B4-BE49-F238E27FC236}">
                    <a16:creationId xmlns:a16="http://schemas.microsoft.com/office/drawing/2014/main" id="{C541B5B6-79EF-DB4D-8D45-5798DDF55A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5503" y="5554289"/>
                <a:ext cx="2914313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5A67F39-1A9A-1947-B169-8722BC025904}"/>
                  </a:ext>
                </a:extLst>
              </p:cNvPr>
              <p:cNvSpPr/>
              <p:nvPr/>
            </p:nvSpPr>
            <p:spPr>
              <a:xfrm>
                <a:off x="4583960" y="3907374"/>
                <a:ext cx="2801535" cy="74968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F438C162-64FD-6347-88B0-7CF59A6A8881}"/>
                  </a:ext>
                </a:extLst>
              </p:cNvPr>
              <p:cNvSpPr/>
              <p:nvPr/>
            </p:nvSpPr>
            <p:spPr>
              <a:xfrm>
                <a:off x="129120" y="1940023"/>
                <a:ext cx="2796939" cy="734641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0" name="直线箭头连接符 29">
                <a:extLst>
                  <a:ext uri="{FF2B5EF4-FFF2-40B4-BE49-F238E27FC236}">
                    <a16:creationId xmlns:a16="http://schemas.microsoft.com/office/drawing/2014/main" id="{29EF85AA-4542-8541-BFB3-8DA9F09E72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2307343"/>
                <a:ext cx="29173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1FDE6292-10CD-E942-B2B3-80C6190D8470}"/>
                  </a:ext>
                </a:extLst>
              </p:cNvPr>
              <p:cNvSpPr/>
              <p:nvPr/>
            </p:nvSpPr>
            <p:spPr>
              <a:xfrm>
                <a:off x="129120" y="3262647"/>
                <a:ext cx="2796939" cy="73182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7" name="直线箭头连接符 46">
                <a:extLst>
                  <a:ext uri="{FF2B5EF4-FFF2-40B4-BE49-F238E27FC236}">
                    <a16:creationId xmlns:a16="http://schemas.microsoft.com/office/drawing/2014/main" id="{BCFE35EF-BD9C-8541-8FB4-7619C6ADA1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15738"/>
                <a:ext cx="2917255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96054B4-4258-654E-9DB8-945A25389E8E}"/>
                  </a:ext>
                </a:extLst>
              </p:cNvPr>
              <p:cNvSpPr/>
              <p:nvPr/>
            </p:nvSpPr>
            <p:spPr>
              <a:xfrm>
                <a:off x="4583961" y="5196828"/>
                <a:ext cx="2801534" cy="725862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7EA28F56-41BC-384A-A949-2C03E9AE4A36}"/>
                  </a:ext>
                </a:extLst>
              </p:cNvPr>
              <p:cNvSpPr/>
              <p:nvPr/>
            </p:nvSpPr>
            <p:spPr>
              <a:xfrm>
                <a:off x="119063" y="5843360"/>
                <a:ext cx="2806996" cy="730015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3" name="直线箭头连接符 52">
                <a:extLst>
                  <a:ext uri="{FF2B5EF4-FFF2-40B4-BE49-F238E27FC236}">
                    <a16:creationId xmlns:a16="http://schemas.microsoft.com/office/drawing/2014/main" id="{1D37ACBE-903D-6148-AC5E-0454B23D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7459" y="4910235"/>
                <a:ext cx="285056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>
                <a:extLst>
                  <a:ext uri="{FF2B5EF4-FFF2-40B4-BE49-F238E27FC236}">
                    <a16:creationId xmlns:a16="http://schemas.microsoft.com/office/drawing/2014/main" id="{C43631CE-5AE6-CE47-AB01-5F726079D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573016"/>
                <a:ext cx="2901038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8BC7D43-FCD6-4A4B-92E6-F797C34004A9}"/>
                </a:ext>
              </a:extLst>
            </p:cNvPr>
            <p:cNvSpPr txBox="1"/>
            <p:nvPr/>
          </p:nvSpPr>
          <p:spPr>
            <a:xfrm>
              <a:off x="4747547" y="2774325"/>
              <a:ext cx="2310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2b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54A37FD-3E50-6444-9481-B29C8CD721C0}"/>
                </a:ext>
              </a:extLst>
            </p:cNvPr>
            <p:cNvSpPr txBox="1"/>
            <p:nvPr/>
          </p:nvSpPr>
          <p:spPr>
            <a:xfrm>
              <a:off x="9293868" y="4740773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2e – Issue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F0941B4-8F83-0447-B1E4-E6304E6157D5}"/>
                </a:ext>
              </a:extLst>
            </p:cNvPr>
            <p:cNvSpPr txBox="1"/>
            <p:nvPr/>
          </p:nvSpPr>
          <p:spPr>
            <a:xfrm>
              <a:off x="7609519" y="3953133"/>
              <a:ext cx="28677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request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5980414-C562-9A48-A912-58A9BDED33A5}"/>
                </a:ext>
              </a:extLst>
            </p:cNvPr>
            <p:cNvSpPr txBox="1"/>
            <p:nvPr/>
          </p:nvSpPr>
          <p:spPr>
            <a:xfrm>
              <a:off x="2218824" y="5295156"/>
              <a:ext cx="24279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0943C5D3-674F-B542-BF7D-F6CF08977DA5}"/>
                </a:ext>
              </a:extLst>
            </p:cNvPr>
            <p:cNvSpPr txBox="1"/>
            <p:nvPr/>
          </p:nvSpPr>
          <p:spPr>
            <a:xfrm>
              <a:off x="4747547" y="4101048"/>
              <a:ext cx="24920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2d – Activate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15E20B1A-9B20-1B40-9E9B-28C31B72BD58}"/>
                </a:ext>
              </a:extLst>
            </p:cNvPr>
            <p:cNvSpPr txBox="1"/>
            <p:nvPr/>
          </p:nvSpPr>
          <p:spPr>
            <a:xfrm>
              <a:off x="375534" y="2153454"/>
              <a:ext cx="21602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2a – Provision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D603FA8-9514-E24B-875D-76D1D9579128}"/>
                </a:ext>
              </a:extLst>
            </p:cNvPr>
            <p:cNvSpPr txBox="1"/>
            <p:nvPr/>
          </p:nvSpPr>
          <p:spPr>
            <a:xfrm>
              <a:off x="375534" y="3455035"/>
              <a:ext cx="24836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2c – Create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key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pair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 err="1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csr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4321C195-7CBC-5747-974A-F176E572CA84}"/>
                </a:ext>
              </a:extLst>
            </p:cNvPr>
            <p:cNvSpPr txBox="1"/>
            <p:nvPr/>
          </p:nvSpPr>
          <p:spPr>
            <a:xfrm>
              <a:off x="2739652" y="2673387"/>
              <a:ext cx="670814" cy="278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OK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F07A63F-FCE4-5B47-9345-7E0F1AA6BC67}"/>
                </a:ext>
              </a:extLst>
            </p:cNvPr>
            <p:cNvSpPr txBox="1"/>
            <p:nvPr/>
          </p:nvSpPr>
          <p:spPr>
            <a:xfrm>
              <a:off x="4747547" y="5416496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2f – Bind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A12D4219-0870-304B-99AF-227C5F997A2F}"/>
                </a:ext>
              </a:extLst>
            </p:cNvPr>
            <p:cNvSpPr txBox="1"/>
            <p:nvPr/>
          </p:nvSpPr>
          <p:spPr>
            <a:xfrm>
              <a:off x="375534" y="6032032"/>
              <a:ext cx="23177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2g – Save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EDBDBEE6-35B3-1C46-A5D4-431500AD5148}"/>
                </a:ext>
              </a:extLst>
            </p:cNvPr>
            <p:cNvSpPr txBox="1"/>
            <p:nvPr/>
          </p:nvSpPr>
          <p:spPr>
            <a:xfrm>
              <a:off x="6836596" y="4668932"/>
              <a:ext cx="16503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895F7E57-BAB2-3440-9C36-3DF1B11ACEF3}"/>
                </a:ext>
              </a:extLst>
            </p:cNvPr>
            <p:cNvSpPr txBox="1"/>
            <p:nvPr/>
          </p:nvSpPr>
          <p:spPr>
            <a:xfrm>
              <a:off x="3153737" y="3270695"/>
              <a:ext cx="2839184" cy="325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device.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2530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9EA2D2-749C-6746-A671-5D3E0EF31571}"/>
              </a:ext>
            </a:extLst>
          </p:cNvPr>
          <p:cNvSpPr txBox="1"/>
          <p:nvPr/>
        </p:nvSpPr>
        <p:spPr>
          <a:xfrm>
            <a:off x="64875" y="-41253"/>
            <a:ext cx="5062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certificate_service_secure_communication_03.png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EEBF36A-F204-2E4E-9243-EEE58268DE5E}"/>
              </a:ext>
            </a:extLst>
          </p:cNvPr>
          <p:cNvGrpSpPr/>
          <p:nvPr/>
        </p:nvGrpSpPr>
        <p:grpSpPr>
          <a:xfrm>
            <a:off x="64875" y="1103827"/>
            <a:ext cx="11737577" cy="5432517"/>
            <a:chOff x="64875" y="697427"/>
            <a:chExt cx="11737577" cy="543251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BB26736B-D0CD-3346-BF87-3D9DD6C42CE2}"/>
                </a:ext>
              </a:extLst>
            </p:cNvPr>
            <p:cNvGrpSpPr/>
            <p:nvPr/>
          </p:nvGrpSpPr>
          <p:grpSpPr>
            <a:xfrm>
              <a:off x="64875" y="697427"/>
              <a:ext cx="11737577" cy="5432517"/>
              <a:chOff x="119063" y="765175"/>
              <a:chExt cx="11737577" cy="5432517"/>
            </a:xfrm>
          </p:grpSpPr>
          <p:cxnSp>
            <p:nvCxnSpPr>
              <p:cNvPr id="6" name="直线箭头连接符 5">
                <a:extLst>
                  <a:ext uri="{FF2B5EF4-FFF2-40B4-BE49-F238E27FC236}">
                    <a16:creationId xmlns:a16="http://schemas.microsoft.com/office/drawing/2014/main" id="{8CCADEC6-C1C8-BA49-9031-14CC4D7B78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1" y="2955760"/>
                <a:ext cx="4465291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2FBA59B4-5460-5941-9226-18DFE6DA17B0}"/>
                  </a:ext>
                </a:extLst>
              </p:cNvPr>
              <p:cNvGrpSpPr/>
              <p:nvPr/>
            </p:nvGrpSpPr>
            <p:grpSpPr>
              <a:xfrm>
                <a:off x="119063" y="765175"/>
                <a:ext cx="2806996" cy="5432517"/>
                <a:chOff x="174924" y="533568"/>
                <a:chExt cx="2806996" cy="5432517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00BED53C-FE53-B244-933A-A7ABB9567439}"/>
                    </a:ext>
                  </a:extLst>
                </p:cNvPr>
                <p:cNvGrpSpPr/>
                <p:nvPr/>
              </p:nvGrpSpPr>
              <p:grpSpPr>
                <a:xfrm>
                  <a:off x="174924" y="533568"/>
                  <a:ext cx="2806996" cy="730172"/>
                  <a:chOff x="174924" y="533568"/>
                  <a:chExt cx="2806996" cy="730172"/>
                </a:xfrm>
              </p:grpSpPr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2FB6553F-32DF-E646-AFDC-4824B2F0A065}"/>
                      </a:ext>
                    </a:extLst>
                  </p:cNvPr>
                  <p:cNvSpPr/>
                  <p:nvPr/>
                </p:nvSpPr>
                <p:spPr>
                  <a:xfrm>
                    <a:off x="174924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79F3CCED-05F0-6148-BF40-A71B7648187D}"/>
                      </a:ext>
                    </a:extLst>
                  </p:cNvPr>
                  <p:cNvSpPr txBox="1"/>
                  <p:nvPr/>
                </p:nvSpPr>
                <p:spPr>
                  <a:xfrm>
                    <a:off x="1511518" y="729377"/>
                    <a:ext cx="72362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Edge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" name="Freeform 65">
                    <a:extLst>
                      <a:ext uri="{FF2B5EF4-FFF2-40B4-BE49-F238E27FC236}">
                        <a16:creationId xmlns:a16="http://schemas.microsoft.com/office/drawing/2014/main" id="{A5662E76-D7BC-C54A-840F-57091B603CB3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1100357" y="774642"/>
                    <a:ext cx="324000" cy="248024"/>
                  </a:xfrm>
                  <a:custGeom>
                    <a:avLst/>
                    <a:gdLst>
                      <a:gd name="T0" fmla="*/ 179 w 661"/>
                      <a:gd name="T1" fmla="*/ 397 h 506"/>
                      <a:gd name="T2" fmla="*/ 144 w 661"/>
                      <a:gd name="T3" fmla="*/ 397 h 506"/>
                      <a:gd name="T4" fmla="*/ 144 w 661"/>
                      <a:gd name="T5" fmla="*/ 433 h 506"/>
                      <a:gd name="T6" fmla="*/ 179 w 661"/>
                      <a:gd name="T7" fmla="*/ 433 h 506"/>
                      <a:gd name="T8" fmla="*/ 179 w 661"/>
                      <a:gd name="T9" fmla="*/ 397 h 506"/>
                      <a:gd name="T10" fmla="*/ 108 w 661"/>
                      <a:gd name="T11" fmla="*/ 324 h 506"/>
                      <a:gd name="T12" fmla="*/ 70 w 661"/>
                      <a:gd name="T13" fmla="*/ 324 h 506"/>
                      <a:gd name="T14" fmla="*/ 70 w 661"/>
                      <a:gd name="T15" fmla="*/ 362 h 506"/>
                      <a:gd name="T16" fmla="*/ 108 w 661"/>
                      <a:gd name="T17" fmla="*/ 362 h 506"/>
                      <a:gd name="T18" fmla="*/ 108 w 661"/>
                      <a:gd name="T19" fmla="*/ 324 h 506"/>
                      <a:gd name="T20" fmla="*/ 108 w 661"/>
                      <a:gd name="T21" fmla="*/ 397 h 506"/>
                      <a:gd name="T22" fmla="*/ 70 w 661"/>
                      <a:gd name="T23" fmla="*/ 397 h 506"/>
                      <a:gd name="T24" fmla="*/ 70 w 661"/>
                      <a:gd name="T25" fmla="*/ 433 h 506"/>
                      <a:gd name="T26" fmla="*/ 108 w 661"/>
                      <a:gd name="T27" fmla="*/ 433 h 506"/>
                      <a:gd name="T28" fmla="*/ 108 w 661"/>
                      <a:gd name="T29" fmla="*/ 397 h 506"/>
                      <a:gd name="T30" fmla="*/ 250 w 661"/>
                      <a:gd name="T31" fmla="*/ 397 h 506"/>
                      <a:gd name="T32" fmla="*/ 215 w 661"/>
                      <a:gd name="T33" fmla="*/ 397 h 506"/>
                      <a:gd name="T34" fmla="*/ 215 w 661"/>
                      <a:gd name="T35" fmla="*/ 433 h 506"/>
                      <a:gd name="T36" fmla="*/ 250 w 661"/>
                      <a:gd name="T37" fmla="*/ 433 h 506"/>
                      <a:gd name="T38" fmla="*/ 250 w 661"/>
                      <a:gd name="T39" fmla="*/ 397 h 506"/>
                      <a:gd name="T40" fmla="*/ 179 w 661"/>
                      <a:gd name="T41" fmla="*/ 324 h 506"/>
                      <a:gd name="T42" fmla="*/ 144 w 661"/>
                      <a:gd name="T43" fmla="*/ 324 h 506"/>
                      <a:gd name="T44" fmla="*/ 144 w 661"/>
                      <a:gd name="T45" fmla="*/ 362 h 506"/>
                      <a:gd name="T46" fmla="*/ 179 w 661"/>
                      <a:gd name="T47" fmla="*/ 362 h 506"/>
                      <a:gd name="T48" fmla="*/ 179 w 661"/>
                      <a:gd name="T49" fmla="*/ 324 h 506"/>
                      <a:gd name="T50" fmla="*/ 576 w 661"/>
                      <a:gd name="T51" fmla="*/ 352 h 506"/>
                      <a:gd name="T52" fmla="*/ 432 w 661"/>
                      <a:gd name="T53" fmla="*/ 352 h 506"/>
                      <a:gd name="T54" fmla="*/ 432 w 661"/>
                      <a:gd name="T55" fmla="*/ 407 h 506"/>
                      <a:gd name="T56" fmla="*/ 576 w 661"/>
                      <a:gd name="T57" fmla="*/ 407 h 506"/>
                      <a:gd name="T58" fmla="*/ 576 w 661"/>
                      <a:gd name="T59" fmla="*/ 352 h 506"/>
                      <a:gd name="T60" fmla="*/ 661 w 661"/>
                      <a:gd name="T61" fmla="*/ 253 h 506"/>
                      <a:gd name="T62" fmla="*/ 661 w 661"/>
                      <a:gd name="T63" fmla="*/ 253 h 506"/>
                      <a:gd name="T64" fmla="*/ 543 w 661"/>
                      <a:gd name="T65" fmla="*/ 0 h 506"/>
                      <a:gd name="T66" fmla="*/ 115 w 661"/>
                      <a:gd name="T67" fmla="*/ 0 h 506"/>
                      <a:gd name="T68" fmla="*/ 0 w 661"/>
                      <a:gd name="T69" fmla="*/ 253 h 506"/>
                      <a:gd name="T70" fmla="*/ 0 w 661"/>
                      <a:gd name="T71" fmla="*/ 253 h 506"/>
                      <a:gd name="T72" fmla="*/ 0 w 661"/>
                      <a:gd name="T73" fmla="*/ 506 h 506"/>
                      <a:gd name="T74" fmla="*/ 661 w 661"/>
                      <a:gd name="T75" fmla="*/ 506 h 506"/>
                      <a:gd name="T76" fmla="*/ 661 w 661"/>
                      <a:gd name="T77" fmla="*/ 506 h 506"/>
                      <a:gd name="T78" fmla="*/ 661 w 661"/>
                      <a:gd name="T79" fmla="*/ 506 h 506"/>
                      <a:gd name="T80" fmla="*/ 661 w 661"/>
                      <a:gd name="T81" fmla="*/ 253 h 506"/>
                      <a:gd name="T82" fmla="*/ 661 w 661"/>
                      <a:gd name="T83" fmla="*/ 253 h 506"/>
                      <a:gd name="T84" fmla="*/ 626 w 661"/>
                      <a:gd name="T85" fmla="*/ 468 h 506"/>
                      <a:gd name="T86" fmla="*/ 35 w 661"/>
                      <a:gd name="T87" fmla="*/ 468 h 506"/>
                      <a:gd name="T88" fmla="*/ 35 w 661"/>
                      <a:gd name="T89" fmla="*/ 288 h 506"/>
                      <a:gd name="T90" fmla="*/ 626 w 661"/>
                      <a:gd name="T91" fmla="*/ 288 h 506"/>
                      <a:gd name="T92" fmla="*/ 626 w 661"/>
                      <a:gd name="T93" fmla="*/ 468 h 506"/>
                      <a:gd name="T94" fmla="*/ 323 w 661"/>
                      <a:gd name="T95" fmla="*/ 324 h 506"/>
                      <a:gd name="T96" fmla="*/ 288 w 661"/>
                      <a:gd name="T97" fmla="*/ 324 h 506"/>
                      <a:gd name="T98" fmla="*/ 288 w 661"/>
                      <a:gd name="T99" fmla="*/ 362 h 506"/>
                      <a:gd name="T100" fmla="*/ 323 w 661"/>
                      <a:gd name="T101" fmla="*/ 362 h 506"/>
                      <a:gd name="T102" fmla="*/ 323 w 661"/>
                      <a:gd name="T103" fmla="*/ 324 h 506"/>
                      <a:gd name="T104" fmla="*/ 323 w 661"/>
                      <a:gd name="T105" fmla="*/ 397 h 506"/>
                      <a:gd name="T106" fmla="*/ 288 w 661"/>
                      <a:gd name="T107" fmla="*/ 397 h 506"/>
                      <a:gd name="T108" fmla="*/ 288 w 661"/>
                      <a:gd name="T109" fmla="*/ 433 h 506"/>
                      <a:gd name="T110" fmla="*/ 323 w 661"/>
                      <a:gd name="T111" fmla="*/ 433 h 506"/>
                      <a:gd name="T112" fmla="*/ 323 w 661"/>
                      <a:gd name="T113" fmla="*/ 397 h 506"/>
                      <a:gd name="T114" fmla="*/ 250 w 661"/>
                      <a:gd name="T115" fmla="*/ 324 h 506"/>
                      <a:gd name="T116" fmla="*/ 215 w 661"/>
                      <a:gd name="T117" fmla="*/ 324 h 506"/>
                      <a:gd name="T118" fmla="*/ 215 w 661"/>
                      <a:gd name="T119" fmla="*/ 362 h 506"/>
                      <a:gd name="T120" fmla="*/ 250 w 661"/>
                      <a:gd name="T121" fmla="*/ 362 h 506"/>
                      <a:gd name="T122" fmla="*/ 250 w 661"/>
                      <a:gd name="T123" fmla="*/ 324 h 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661" h="506">
                        <a:moveTo>
                          <a:pt x="179" y="397"/>
                        </a:moveTo>
                        <a:lnTo>
                          <a:pt x="144" y="397"/>
                        </a:lnTo>
                        <a:lnTo>
                          <a:pt x="144" y="433"/>
                        </a:lnTo>
                        <a:lnTo>
                          <a:pt x="179" y="433"/>
                        </a:lnTo>
                        <a:lnTo>
                          <a:pt x="179" y="397"/>
                        </a:lnTo>
                        <a:close/>
                        <a:moveTo>
                          <a:pt x="108" y="324"/>
                        </a:moveTo>
                        <a:lnTo>
                          <a:pt x="70" y="324"/>
                        </a:lnTo>
                        <a:lnTo>
                          <a:pt x="70" y="362"/>
                        </a:lnTo>
                        <a:lnTo>
                          <a:pt x="108" y="362"/>
                        </a:lnTo>
                        <a:lnTo>
                          <a:pt x="108" y="324"/>
                        </a:lnTo>
                        <a:close/>
                        <a:moveTo>
                          <a:pt x="108" y="397"/>
                        </a:moveTo>
                        <a:lnTo>
                          <a:pt x="70" y="397"/>
                        </a:lnTo>
                        <a:lnTo>
                          <a:pt x="70" y="433"/>
                        </a:lnTo>
                        <a:lnTo>
                          <a:pt x="108" y="433"/>
                        </a:lnTo>
                        <a:lnTo>
                          <a:pt x="108" y="397"/>
                        </a:lnTo>
                        <a:close/>
                        <a:moveTo>
                          <a:pt x="250" y="397"/>
                        </a:moveTo>
                        <a:lnTo>
                          <a:pt x="215" y="397"/>
                        </a:lnTo>
                        <a:lnTo>
                          <a:pt x="215" y="433"/>
                        </a:lnTo>
                        <a:lnTo>
                          <a:pt x="250" y="433"/>
                        </a:lnTo>
                        <a:lnTo>
                          <a:pt x="250" y="397"/>
                        </a:lnTo>
                        <a:close/>
                        <a:moveTo>
                          <a:pt x="179" y="324"/>
                        </a:moveTo>
                        <a:lnTo>
                          <a:pt x="144" y="324"/>
                        </a:lnTo>
                        <a:lnTo>
                          <a:pt x="144" y="362"/>
                        </a:lnTo>
                        <a:lnTo>
                          <a:pt x="179" y="362"/>
                        </a:lnTo>
                        <a:lnTo>
                          <a:pt x="179" y="324"/>
                        </a:lnTo>
                        <a:close/>
                        <a:moveTo>
                          <a:pt x="576" y="352"/>
                        </a:moveTo>
                        <a:lnTo>
                          <a:pt x="432" y="352"/>
                        </a:lnTo>
                        <a:lnTo>
                          <a:pt x="432" y="407"/>
                        </a:lnTo>
                        <a:lnTo>
                          <a:pt x="576" y="407"/>
                        </a:lnTo>
                        <a:lnTo>
                          <a:pt x="576" y="352"/>
                        </a:lnTo>
                        <a:close/>
                        <a:moveTo>
                          <a:pt x="661" y="253"/>
                        </a:moveTo>
                        <a:lnTo>
                          <a:pt x="661" y="253"/>
                        </a:lnTo>
                        <a:lnTo>
                          <a:pt x="543" y="0"/>
                        </a:lnTo>
                        <a:lnTo>
                          <a:pt x="115" y="0"/>
                        </a:lnTo>
                        <a:lnTo>
                          <a:pt x="0" y="253"/>
                        </a:lnTo>
                        <a:lnTo>
                          <a:pt x="0" y="253"/>
                        </a:lnTo>
                        <a:lnTo>
                          <a:pt x="0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506"/>
                        </a:lnTo>
                        <a:lnTo>
                          <a:pt x="661" y="253"/>
                        </a:lnTo>
                        <a:lnTo>
                          <a:pt x="661" y="253"/>
                        </a:lnTo>
                        <a:close/>
                        <a:moveTo>
                          <a:pt x="626" y="468"/>
                        </a:moveTo>
                        <a:lnTo>
                          <a:pt x="35" y="468"/>
                        </a:lnTo>
                        <a:lnTo>
                          <a:pt x="35" y="288"/>
                        </a:lnTo>
                        <a:lnTo>
                          <a:pt x="626" y="288"/>
                        </a:lnTo>
                        <a:lnTo>
                          <a:pt x="626" y="468"/>
                        </a:lnTo>
                        <a:close/>
                        <a:moveTo>
                          <a:pt x="323" y="324"/>
                        </a:moveTo>
                        <a:lnTo>
                          <a:pt x="288" y="324"/>
                        </a:lnTo>
                        <a:lnTo>
                          <a:pt x="288" y="362"/>
                        </a:lnTo>
                        <a:lnTo>
                          <a:pt x="323" y="362"/>
                        </a:lnTo>
                        <a:lnTo>
                          <a:pt x="323" y="324"/>
                        </a:lnTo>
                        <a:close/>
                        <a:moveTo>
                          <a:pt x="323" y="397"/>
                        </a:moveTo>
                        <a:lnTo>
                          <a:pt x="288" y="397"/>
                        </a:lnTo>
                        <a:lnTo>
                          <a:pt x="288" y="433"/>
                        </a:lnTo>
                        <a:lnTo>
                          <a:pt x="323" y="433"/>
                        </a:lnTo>
                        <a:lnTo>
                          <a:pt x="323" y="397"/>
                        </a:lnTo>
                        <a:close/>
                        <a:moveTo>
                          <a:pt x="250" y="324"/>
                        </a:moveTo>
                        <a:lnTo>
                          <a:pt x="215" y="324"/>
                        </a:lnTo>
                        <a:lnTo>
                          <a:pt x="215" y="362"/>
                        </a:lnTo>
                        <a:lnTo>
                          <a:pt x="250" y="362"/>
                        </a:lnTo>
                        <a:lnTo>
                          <a:pt x="250" y="324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  <a:ex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algn="ctr">
                      <a:defRPr/>
                    </a:pPr>
                    <a:endParaRPr lang="zh-CN" altLang="en-US" sz="1000" b="1" kern="0">
                      <a:solidFill>
                        <a:srgbClr val="000000"/>
                      </a:solidFill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</p:grpSp>
            <p:cxnSp>
              <p:nvCxnSpPr>
                <p:cNvPr id="10" name="直线箭头连接符 9">
                  <a:extLst>
                    <a:ext uri="{FF2B5EF4-FFF2-40B4-BE49-F238E27FC236}">
                      <a16:creationId xmlns:a16="http://schemas.microsoft.com/office/drawing/2014/main" id="{63A76EB6-F5BC-594B-AA6D-4B51EC92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78422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F92445D-8EB0-DD4B-B5B2-8BF34EC84DAD}"/>
                  </a:ext>
                </a:extLst>
              </p:cNvPr>
              <p:cNvGrpSpPr/>
              <p:nvPr/>
            </p:nvGrpSpPr>
            <p:grpSpPr>
              <a:xfrm>
                <a:off x="4584354" y="765175"/>
                <a:ext cx="2806996" cy="5432517"/>
                <a:chOff x="3851492" y="765175"/>
                <a:chExt cx="2806996" cy="5432517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933D2D44-A7FE-7F4B-AC7C-13A01732CD26}"/>
                    </a:ext>
                  </a:extLst>
                </p:cNvPr>
                <p:cNvGrpSpPr/>
                <p:nvPr/>
              </p:nvGrpSpPr>
              <p:grpSpPr>
                <a:xfrm>
                  <a:off x="3851492" y="765175"/>
                  <a:ext cx="2806996" cy="730172"/>
                  <a:chOff x="3907353" y="533568"/>
                  <a:chExt cx="2806996" cy="730172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1A4CD1B8-4022-8C42-9E52-2EA7213D5CA6}"/>
                      </a:ext>
                    </a:extLst>
                  </p:cNvPr>
                  <p:cNvSpPr/>
                  <p:nvPr/>
                </p:nvSpPr>
                <p:spPr>
                  <a:xfrm>
                    <a:off x="3907353" y="533568"/>
                    <a:ext cx="2806996" cy="730172"/>
                  </a:xfrm>
                  <a:prstGeom prst="rect">
                    <a:avLst/>
                  </a:prstGeom>
                  <a:solidFill>
                    <a:srgbClr val="383C57"/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1EB0C588-28A6-6547-975F-76DD15AE08BE}"/>
                      </a:ext>
                    </a:extLst>
                  </p:cNvPr>
                  <p:cNvSpPr txBox="1"/>
                  <p:nvPr/>
                </p:nvSpPr>
                <p:spPr>
                  <a:xfrm>
                    <a:off x="5127480" y="729377"/>
                    <a:ext cx="95684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IoT</a:t>
                    </a:r>
                    <a:r>
                      <a:rPr kumimoji="1" lang="zh-CN" altLang="en-US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Hub</a:t>
                    </a:r>
                    <a:endParaRPr kumimoji="1" lang="zh-CN" altLang="en-US" sz="16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2" name="图形 11">
                    <a:extLst>
                      <a:ext uri="{FF2B5EF4-FFF2-40B4-BE49-F238E27FC236}">
                        <a16:creationId xmlns:a16="http://schemas.microsoft.com/office/drawing/2014/main" id="{AD72CCD4-4618-EF46-9EB9-FD71EC3AB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22433" y="771578"/>
                    <a:ext cx="324000" cy="24923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5" name="直线箭头连接符 14">
                  <a:extLst>
                    <a:ext uri="{FF2B5EF4-FFF2-40B4-BE49-F238E27FC236}">
                      <a16:creationId xmlns:a16="http://schemas.microsoft.com/office/drawing/2014/main" id="{D59DD152-57C6-8E4E-AB3A-2DD9560140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4990" y="1644441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737794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9AC19E04-348D-6E42-92A7-54E2920364F2}"/>
                  </a:ext>
                </a:extLst>
              </p:cNvPr>
              <p:cNvGrpSpPr/>
              <p:nvPr/>
            </p:nvGrpSpPr>
            <p:grpSpPr>
              <a:xfrm>
                <a:off x="9049644" y="765175"/>
                <a:ext cx="2806996" cy="5432517"/>
                <a:chOff x="7639782" y="533568"/>
                <a:chExt cx="2806996" cy="5432517"/>
              </a:xfrm>
            </p:grpSpPr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2231B574-2DA4-0E42-9248-B28991764AE2}"/>
                    </a:ext>
                  </a:extLst>
                </p:cNvPr>
                <p:cNvGrpSpPr/>
                <p:nvPr/>
              </p:nvGrpSpPr>
              <p:grpSpPr>
                <a:xfrm>
                  <a:off x="7639782" y="533568"/>
                  <a:ext cx="2806996" cy="730172"/>
                  <a:chOff x="7639782" y="533568"/>
                  <a:chExt cx="2806996" cy="730172"/>
                </a:xfrm>
              </p:grpSpPr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6A0EC123-4F26-B248-A143-5CCC86E8E29E}"/>
                      </a:ext>
                    </a:extLst>
                  </p:cNvPr>
                  <p:cNvSpPr/>
                  <p:nvPr/>
                </p:nvSpPr>
                <p:spPr>
                  <a:xfrm>
                    <a:off x="7639782" y="533568"/>
                    <a:ext cx="2806996" cy="730172"/>
                  </a:xfrm>
                  <a:prstGeom prst="rect">
                    <a:avLst/>
                  </a:prstGeom>
                  <a:noFill/>
                  <a:ln w="19050">
                    <a:solidFill>
                      <a:srgbClr val="D8D9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CN" altLang="en-US" sz="16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2A4BD372-19C7-5D40-BB1E-A0ED668E8457}"/>
                      </a:ext>
                    </a:extLst>
                  </p:cNvPr>
                  <p:cNvSpPr txBox="1"/>
                  <p:nvPr/>
                </p:nvSpPr>
                <p:spPr>
                  <a:xfrm>
                    <a:off x="8778443" y="729377"/>
                    <a:ext cx="108166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zh-CN" sz="1600" dirty="0" err="1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EnOS</a:t>
                    </a:r>
                    <a:r>
                      <a:rPr kumimoji="1" lang="zh-CN" altLang="en-US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 </a:t>
                    </a:r>
                    <a:r>
                      <a:rPr kumimoji="1" lang="en-US" altLang="zh-CN" sz="1600" dirty="0">
                        <a:solidFill>
                          <a:srgbClr val="383C5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</a:t>
                    </a:r>
                    <a:endParaRPr kumimoji="1" lang="zh-CN" altLang="en-US" sz="1600" dirty="0">
                      <a:solidFill>
                        <a:srgbClr val="383C57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pic>
                <p:nvPicPr>
                  <p:cNvPr id="14" name="图形 13">
                    <a:extLst>
                      <a:ext uri="{FF2B5EF4-FFF2-40B4-BE49-F238E27FC236}">
                        <a16:creationId xmlns:a16="http://schemas.microsoft.com/office/drawing/2014/main" id="{8E4EC208-13EA-4B42-AA76-54FC47B79A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4353" y="737766"/>
                    <a:ext cx="330165" cy="330165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6" name="直线箭头连接符 15">
                  <a:extLst>
                    <a:ext uri="{FF2B5EF4-FFF2-40B4-BE49-F238E27FC236}">
                      <a16:creationId xmlns:a16="http://schemas.microsoft.com/office/drawing/2014/main" id="{EA1970DD-2374-3B4C-A28C-D0E19A607F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3280" y="1412834"/>
                  <a:ext cx="0" cy="4553251"/>
                </a:xfrm>
                <a:prstGeom prst="straightConnector1">
                  <a:avLst/>
                </a:prstGeom>
                <a:ln w="25400">
                  <a:solidFill>
                    <a:srgbClr val="D8D9E7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D108D838-69B7-AE45-B65B-9E56BF2C6D13}"/>
                  </a:ext>
                </a:extLst>
              </p:cNvPr>
              <p:cNvSpPr/>
              <p:nvPr/>
            </p:nvSpPr>
            <p:spPr>
              <a:xfrm>
                <a:off x="130834" y="1793971"/>
                <a:ext cx="2795225" cy="731594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1" name="直线箭头连接符 20">
                <a:extLst>
                  <a:ext uri="{FF2B5EF4-FFF2-40B4-BE49-F238E27FC236}">
                    <a16:creationId xmlns:a16="http://schemas.microsoft.com/office/drawing/2014/main" id="{27880DA7-001A-7541-BDB1-682D8E4E86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59" y="4563506"/>
                <a:ext cx="291767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741C6F9-64B0-594D-818B-8FBDD9EF2D08}"/>
                  </a:ext>
                </a:extLst>
              </p:cNvPr>
              <p:cNvSpPr/>
              <p:nvPr/>
            </p:nvSpPr>
            <p:spPr>
              <a:xfrm>
                <a:off x="4584354" y="1772177"/>
                <a:ext cx="2806994" cy="728513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AEC5D0F5-889F-E746-B04B-80DEF71F27D5}"/>
                  </a:ext>
                </a:extLst>
              </p:cNvPr>
              <p:cNvSpPr/>
              <p:nvPr/>
            </p:nvSpPr>
            <p:spPr>
              <a:xfrm>
                <a:off x="130833" y="3550576"/>
                <a:ext cx="2795226" cy="731456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D201058-95F9-7A46-AA32-6DBC50BC74AA}"/>
                  </a:ext>
                </a:extLst>
              </p:cNvPr>
              <p:cNvSpPr/>
              <p:nvPr/>
            </p:nvSpPr>
            <p:spPr>
              <a:xfrm>
                <a:off x="4584354" y="4197966"/>
                <a:ext cx="2806993" cy="731450"/>
              </a:xfrm>
              <a:prstGeom prst="rect">
                <a:avLst/>
              </a:prstGeom>
              <a:solidFill>
                <a:srgbClr val="F5F5FA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0" name="直线箭头连接符 39">
                <a:extLst>
                  <a:ext uri="{FF2B5EF4-FFF2-40B4-BE49-F238E27FC236}">
                    <a16:creationId xmlns:a16="http://schemas.microsoft.com/office/drawing/2014/main" id="{35A02E42-C90B-2842-9092-50D7DD5506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2560" y="3170074"/>
                <a:ext cx="4465292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>
                <a:extLst>
                  <a:ext uri="{FF2B5EF4-FFF2-40B4-BE49-F238E27FC236}">
                    <a16:creationId xmlns:a16="http://schemas.microsoft.com/office/drawing/2014/main" id="{BAF4F8F2-E70B-CF43-B53A-52F93890F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1813" y="3875365"/>
                <a:ext cx="2916039" cy="0"/>
              </a:xfrm>
              <a:prstGeom prst="straightConnector1">
                <a:avLst/>
              </a:prstGeom>
              <a:ln w="25400">
                <a:solidFill>
                  <a:srgbClr val="737794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E58DE344-4D9C-5D4C-A70B-956851F510CD}"/>
                </a:ext>
              </a:extLst>
            </p:cNvPr>
            <p:cNvSpPr txBox="1"/>
            <p:nvPr/>
          </p:nvSpPr>
          <p:spPr>
            <a:xfrm>
              <a:off x="379650" y="1898308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3a – Validate server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D355B323-87BC-2F48-8EBE-6ED35528224C}"/>
                </a:ext>
              </a:extLst>
            </p:cNvPr>
            <p:cNvSpPr txBox="1"/>
            <p:nvPr/>
          </p:nvSpPr>
          <p:spPr>
            <a:xfrm>
              <a:off x="2546475" y="4209429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6FCD383-C5FA-7441-A92A-D504C9503F17}"/>
                </a:ext>
              </a:extLst>
            </p:cNvPr>
            <p:cNvSpPr txBox="1"/>
            <p:nvPr/>
          </p:nvSpPr>
          <p:spPr>
            <a:xfrm>
              <a:off x="4581008" y="1932006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3b – validate device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216D594-2C89-A441-8B09-B2EB6F19744B}"/>
                </a:ext>
              </a:extLst>
            </p:cNvPr>
            <p:cNvSpPr txBox="1"/>
            <p:nvPr/>
          </p:nvSpPr>
          <p:spPr>
            <a:xfrm>
              <a:off x="379649" y="3658740"/>
              <a:ext cx="20436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3c – Device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F30EBC44-5E97-CE46-A838-0FA3CAD2D647}"/>
                </a:ext>
              </a:extLst>
            </p:cNvPr>
            <p:cNvSpPr txBox="1"/>
            <p:nvPr/>
          </p:nvSpPr>
          <p:spPr>
            <a:xfrm>
              <a:off x="4581008" y="4327572"/>
              <a:ext cx="27118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– Configure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control</a:t>
              </a:r>
              <a:r>
                <a:rPr kumimoji="1" lang="zh-CN" altLang="en-US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400" dirty="0">
                  <a:solidFill>
                    <a:srgbClr val="383C5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</a:t>
              </a:r>
              <a:endParaRPr kumimoji="1" lang="zh-CN" altLang="en-US" sz="1400" dirty="0">
                <a:solidFill>
                  <a:srgbClr val="383C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C3F6BC9-0D0C-8640-920D-8BE175D8F717}"/>
                </a:ext>
              </a:extLst>
            </p:cNvPr>
            <p:cNvSpPr txBox="1"/>
            <p:nvPr/>
          </p:nvSpPr>
          <p:spPr>
            <a:xfrm>
              <a:off x="2168508" y="2580089"/>
              <a:ext cx="2958972" cy="279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TLS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handshake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X.509</a:t>
              </a:r>
              <a:r>
                <a:rPr kumimoji="1" lang="zh-CN" altLang="en-US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certificate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B50A2B8-B4DD-7540-A614-1DD87C8649B5}"/>
                </a:ext>
              </a:extLst>
            </p:cNvPr>
            <p:cNvSpPr txBox="1"/>
            <p:nvPr/>
          </p:nvSpPr>
          <p:spPr>
            <a:xfrm>
              <a:off x="3850492" y="3505504"/>
              <a:ext cx="969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solidFill>
                    <a:srgbClr val="5E62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MQTT(data)</a:t>
              </a:r>
              <a:endParaRPr kumimoji="1" lang="zh-CN" altLang="en-US" sz="1200" dirty="0">
                <a:solidFill>
                  <a:srgbClr val="5E62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555295"/>
      </p:ext>
    </p:extLst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Dark">
      <a:dk1>
        <a:srgbClr val="FFFFFF"/>
      </a:dk1>
      <a:lt1>
        <a:srgbClr val="000000"/>
      </a:lt1>
      <a:dk2>
        <a:srgbClr val="FFFFFF"/>
      </a:dk2>
      <a:lt2>
        <a:srgbClr val="192236"/>
      </a:lt2>
      <a:accent1>
        <a:srgbClr val="086FF9"/>
      </a:accent1>
      <a:accent2>
        <a:srgbClr val="3B75D3"/>
      </a:accent2>
      <a:accent3>
        <a:srgbClr val="4E5460"/>
      </a:accent3>
      <a:accent4>
        <a:srgbClr val="FAC500"/>
      </a:accent4>
      <a:accent5>
        <a:srgbClr val="C45B0C"/>
      </a:accent5>
      <a:accent6>
        <a:srgbClr val="71B048"/>
      </a:accent6>
      <a:hlink>
        <a:srgbClr val="ED7D30"/>
      </a:hlink>
      <a:folHlink>
        <a:srgbClr val="D0CEC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vision Digital Template Dark - V1" id="{68517B1C-0C70-E148-916E-B90A77991AB6}" vid="{2BCA7564-05CA-BA43-B096-F7EC0741C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870C377-E231-D34E-A88A-8418F6A43923}">
  <we:reference id="wa104178141" version="3.0.11.21" store="en-US" storeType="OMEX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1_自定义设计方案</Template>
  <TotalTime>12314</TotalTime>
  <Words>2309</Words>
  <Application>Microsoft Office PowerPoint</Application>
  <PresentationFormat>Widescreen</PresentationFormat>
  <Paragraphs>520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D-DIN</vt:lpstr>
      <vt:lpstr>Helvetica Neue Medium</vt:lpstr>
      <vt:lpstr>Helvetica Neue Thin</vt:lpstr>
      <vt:lpstr>Hiragino Sans GB W3</vt:lpstr>
      <vt:lpstr>Noto Sans S Chinese Black</vt:lpstr>
      <vt:lpstr>Noto Sans S Chinese Regular</vt:lpstr>
      <vt:lpstr>宋体</vt:lpstr>
      <vt:lpstr>微软雅黑</vt:lpstr>
      <vt:lpstr>微软雅黑</vt:lpstr>
      <vt:lpstr>等线</vt:lpstr>
      <vt:lpstr>SimHei</vt:lpstr>
      <vt:lpstr>Arial</vt:lpstr>
      <vt:lpstr>Calibri</vt:lpstr>
      <vt:lpstr>Helvetica</vt:lpstr>
      <vt:lpstr>Segoe UI</vt:lpstr>
      <vt:lpstr>1_自定义设计方案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EnOS graphic guidelines</dc:title>
  <dc:creator>Zinan Wang(Outsourcing)</dc:creator>
  <cp:lastModifiedBy>Xin Feng</cp:lastModifiedBy>
  <cp:revision>409</cp:revision>
  <dcterms:created xsi:type="dcterms:W3CDTF">2018-10-23T04:04:46Z</dcterms:created>
  <dcterms:modified xsi:type="dcterms:W3CDTF">2019-05-25T01:46:42Z</dcterms:modified>
</cp:coreProperties>
</file>