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4"/>
  </p:notesMasterIdLst>
  <p:handoutMasterIdLst>
    <p:handoutMasterId r:id="rId25"/>
  </p:handoutMasterIdLst>
  <p:sldIdLst>
    <p:sldId id="321" r:id="rId2"/>
    <p:sldId id="322" r:id="rId3"/>
    <p:sldId id="317" r:id="rId4"/>
    <p:sldId id="318" r:id="rId5"/>
    <p:sldId id="316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5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4F8"/>
    <a:srgbClr val="7CDAF8"/>
    <a:srgbClr val="00214E"/>
    <a:srgbClr val="737794"/>
    <a:srgbClr val="393C57"/>
    <a:srgbClr val="5B9AFC"/>
    <a:srgbClr val="0A6EFA"/>
    <a:srgbClr val="B6BAFF"/>
    <a:srgbClr val="02A8F2"/>
    <a:srgbClr val="51D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0" autoAdjust="0"/>
    <p:restoredTop sz="86420" autoAdjust="0"/>
  </p:normalViewPr>
  <p:slideViewPr>
    <p:cSldViewPr snapToGrid="0" snapToObjects="1">
      <p:cViewPr varScale="1">
        <p:scale>
          <a:sx n="88" d="100"/>
          <a:sy n="88" d="100"/>
        </p:scale>
        <p:origin x="624" y="72"/>
      </p:cViewPr>
      <p:guideLst>
        <p:guide orient="horz" pos="3816"/>
        <p:guide pos="5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22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-1489324" y="1241343"/>
            <a:ext cx="13809400" cy="3740921"/>
            <a:chOff x="1323148" y="1213634"/>
            <a:chExt cx="13809400" cy="374092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1323148" y="1213634"/>
              <a:ext cx="13809400" cy="3740921"/>
              <a:chOff x="1323148" y="1213634"/>
              <a:chExt cx="13809400" cy="374092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76147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323148" y="2955617"/>
                <a:ext cx="2041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credential burned in the firmware</a:t>
                </a:r>
                <a:endParaRPr kumimoji="1" lang="zh-CN" altLang="en-US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380962" y="1472406"/>
                <a:ext cx="1832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336150" y="3957772"/>
                <a:ext cx="1935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75347" y="1230302"/>
                <a:ext cx="1951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not registered in the cloud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2005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 device registered in the cloud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Topology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Send Telemetries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387296" y="1213634"/>
                <a:ext cx="2864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sub device registration and obtains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387296" y="3700549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with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387296" y="4308224"/>
                <a:ext cx="1877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9223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burned with SA, edge</a:t>
                </a:r>
                <a:r>
                  <a:rPr kumimoji="1" lang="zh-CN" altLang="en-US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2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subdevice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endParaRPr kumimoji="1" lang="zh-CN" alt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387296" y="1700731"/>
                <a:ext cx="17131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overview_device_connection_2_0_v3_1.png</a:t>
            </a: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xmlns="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837BCC-D5D0-D74D-AA5D-D720B0F021A5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374A6CA-5C89-1F47-ADA4-C65F1276A570}"/>
              </a:ext>
            </a:extLst>
          </p:cNvPr>
          <p:cNvGrpSpPr/>
          <p:nvPr/>
        </p:nvGrpSpPr>
        <p:grpSpPr>
          <a:xfrm>
            <a:off x="477183" y="555599"/>
            <a:ext cx="11592008" cy="5742627"/>
            <a:chOff x="460558" y="884845"/>
            <a:chExt cx="11592008" cy="5742627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E4FABDD-5EA0-224C-B169-C3D8E4F7D33B}"/>
                </a:ext>
              </a:extLst>
            </p:cNvPr>
            <p:cNvGrpSpPr/>
            <p:nvPr/>
          </p:nvGrpSpPr>
          <p:grpSpPr>
            <a:xfrm>
              <a:off x="460558" y="884845"/>
              <a:ext cx="11592008" cy="3616389"/>
              <a:chOff x="460558" y="884845"/>
              <a:chExt cx="11592008" cy="3616389"/>
            </a:xfrm>
          </p:grpSpPr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39C2CCDC-2519-F045-9FCE-EED6EBA3A957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L 形 62">
                <a:extLst>
                  <a:ext uri="{FF2B5EF4-FFF2-40B4-BE49-F238E27FC236}">
                    <a16:creationId xmlns:a16="http://schemas.microsoft.com/office/drawing/2014/main" id="{30E6ED19-3E6C-CF47-BC93-BB803BF88B2C}"/>
                  </a:ext>
                </a:extLst>
              </p:cNvPr>
              <p:cNvSpPr/>
              <p:nvPr/>
            </p:nvSpPr>
            <p:spPr>
              <a:xfrm>
                <a:off x="870835" y="1806925"/>
                <a:ext cx="339719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799407C3-1845-1741-872F-B014C40962BC}"/>
                  </a:ext>
                </a:extLst>
              </p:cNvPr>
              <p:cNvGrpSpPr/>
              <p:nvPr/>
            </p:nvGrpSpPr>
            <p:grpSpPr>
              <a:xfrm>
                <a:off x="568901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4F8430F-EE1A-904C-8996-003B99EE9CD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5B745B6-7CCB-E04D-8EF1-5AFEB38AA3F0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0" name="L 形 69">
                <a:extLst>
                  <a:ext uri="{FF2B5EF4-FFF2-40B4-BE49-F238E27FC236}">
                    <a16:creationId xmlns:a16="http://schemas.microsoft.com/office/drawing/2014/main" id="{45614DF8-8A0D-7746-B8E6-887E6B18A0EA}"/>
                  </a:ext>
                </a:extLst>
              </p:cNvPr>
              <p:cNvSpPr/>
              <p:nvPr/>
            </p:nvSpPr>
            <p:spPr>
              <a:xfrm rot="10800000">
                <a:off x="957663" y="2814937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6D08787C-6D30-D848-A541-0749A8C55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936566EC-734B-2141-857A-64605B8E0B2B}"/>
                  </a:ext>
                </a:extLst>
              </p:cNvPr>
              <p:cNvGrpSpPr/>
              <p:nvPr/>
            </p:nvGrpSpPr>
            <p:grpSpPr>
              <a:xfrm>
                <a:off x="1673547" y="2613146"/>
                <a:ext cx="603868" cy="445105"/>
                <a:chOff x="1081887" y="2048991"/>
                <a:chExt cx="603868" cy="445105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A107670B-D245-6D47-8FD4-D2E1AA58DA7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5B9A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B560FE4-4192-394C-88E4-5E3199C22207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4" name="圆角矩形 73">
                <a:extLst>
                  <a:ext uri="{FF2B5EF4-FFF2-40B4-BE49-F238E27FC236}">
                    <a16:creationId xmlns:a16="http://schemas.microsoft.com/office/drawing/2014/main" id="{EFACC355-B067-8F45-84B3-31F78F4E8387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FEEC01A4-52B7-854D-B508-33F1D42C1EE7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974C245-133B-DC4A-9506-9ECAF468EFC1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 形 83">
                <a:extLst>
                  <a:ext uri="{FF2B5EF4-FFF2-40B4-BE49-F238E27FC236}">
                    <a16:creationId xmlns:a16="http://schemas.microsoft.com/office/drawing/2014/main" id="{65EDE533-14D1-604D-A3FE-C5C42E668DAA}"/>
                  </a:ext>
                </a:extLst>
              </p:cNvPr>
              <p:cNvSpPr/>
              <p:nvPr/>
            </p:nvSpPr>
            <p:spPr>
              <a:xfrm rot="10800000">
                <a:off x="1969769" y="3561613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D98DB58F-38BF-FA4F-9FDF-2EC43890EFE3}"/>
                  </a:ext>
                </a:extLst>
              </p:cNvPr>
              <p:cNvGrpSpPr/>
              <p:nvPr/>
            </p:nvGrpSpPr>
            <p:grpSpPr>
              <a:xfrm>
                <a:off x="2686699" y="3371587"/>
                <a:ext cx="603868" cy="445105"/>
                <a:chOff x="1081887" y="2048991"/>
                <a:chExt cx="603868" cy="445105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242FD9BF-6692-F946-AB7B-635DEB7CCFF5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51FE821-DFD3-F845-AF7D-1AFA4B940E29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BAE59812-C36E-4F41-8F4F-B3460E81C484}"/>
                  </a:ext>
                </a:extLst>
              </p:cNvPr>
              <p:cNvSpPr/>
              <p:nvPr/>
            </p:nvSpPr>
            <p:spPr>
              <a:xfrm>
                <a:off x="1556097" y="3355733"/>
                <a:ext cx="821684" cy="415261"/>
              </a:xfrm>
              <a:prstGeom prst="roundRect">
                <a:avLst/>
              </a:prstGeom>
              <a:solidFill>
                <a:srgbClr val="A49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EE17525-571E-C047-A75F-71911C04047E}"/>
                  </a:ext>
                </a:extLst>
              </p:cNvPr>
              <p:cNvSpPr txBox="1"/>
              <p:nvPr/>
            </p:nvSpPr>
            <p:spPr>
              <a:xfrm>
                <a:off x="1575171" y="340947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圆角矩形 84">
                <a:extLst>
                  <a:ext uri="{FF2B5EF4-FFF2-40B4-BE49-F238E27FC236}">
                    <a16:creationId xmlns:a16="http://schemas.microsoft.com/office/drawing/2014/main" id="{2F31F59A-94E6-6445-AABC-366B474FA968}"/>
                  </a:ext>
                </a:extLst>
              </p:cNvPr>
              <p:cNvSpPr/>
              <p:nvPr/>
            </p:nvSpPr>
            <p:spPr>
              <a:xfrm>
                <a:off x="2557882" y="4062772"/>
                <a:ext cx="821684" cy="415261"/>
              </a:xfrm>
              <a:prstGeom prst="roundRect">
                <a:avLst/>
              </a:prstGeom>
              <a:solidFill>
                <a:srgbClr val="B6B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1EF9A9B-38A7-F844-A36B-6781F29D485A}"/>
                  </a:ext>
                </a:extLst>
              </p:cNvPr>
              <p:cNvSpPr txBox="1"/>
              <p:nvPr/>
            </p:nvSpPr>
            <p:spPr>
              <a:xfrm>
                <a:off x="2557882" y="4039569"/>
                <a:ext cx="783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 形 86">
                <a:extLst>
                  <a:ext uri="{FF2B5EF4-FFF2-40B4-BE49-F238E27FC236}">
                    <a16:creationId xmlns:a16="http://schemas.microsoft.com/office/drawing/2014/main" id="{D67F6C0E-D5F7-FB44-AE49-DE4EFD83CF58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DFD27F0E-B3B5-344E-A366-E97EC8648143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1DADDE24-8194-5A45-9BB3-ABB3D966E396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6AEE1050-8DEA-3643-9A4C-1C288C52F20B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E95392D7-EC5F-9B4A-ACB9-25449F2E6AFE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A8EC628-F724-DB47-AF8F-ACAAD4A8002B}"/>
                  </a:ext>
                </a:extLst>
              </p:cNvPr>
              <p:cNvSpPr txBox="1"/>
              <p:nvPr/>
            </p:nvSpPr>
            <p:spPr>
              <a:xfrm>
                <a:off x="3982978" y="267276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 形 98">
                <a:extLst>
                  <a:ext uri="{FF2B5EF4-FFF2-40B4-BE49-F238E27FC236}">
                    <a16:creationId xmlns:a16="http://schemas.microsoft.com/office/drawing/2014/main" id="{D3AD3581-F788-184D-9D3B-88715FD6C948}"/>
                  </a:ext>
                </a:extLst>
              </p:cNvPr>
              <p:cNvSpPr/>
              <p:nvPr/>
            </p:nvSpPr>
            <p:spPr>
              <a:xfrm>
                <a:off x="8093751" y="1806925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C357EE2F-8562-5F4C-AEC4-C6109F97C79E}"/>
                  </a:ext>
                </a:extLst>
              </p:cNvPr>
              <p:cNvGrpSpPr/>
              <p:nvPr/>
            </p:nvGrpSpPr>
            <p:grpSpPr>
              <a:xfrm>
                <a:off x="7791817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FBAC02E4-11DE-DA48-94BE-98633C18DA39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CA8C16B-CC43-BD4F-97CC-74647C81C2F1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5F758763-9E9C-F14B-B981-713293EA8A2E}"/>
                  </a:ext>
                </a:extLst>
              </p:cNvPr>
              <p:cNvSpPr/>
              <p:nvPr/>
            </p:nvSpPr>
            <p:spPr>
              <a:xfrm>
                <a:off x="7683474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F1750D8-39C5-3B49-A439-EA4EDADA4F65}"/>
                  </a:ext>
                </a:extLst>
              </p:cNvPr>
              <p:cNvSpPr txBox="1"/>
              <p:nvPr/>
            </p:nvSpPr>
            <p:spPr>
              <a:xfrm>
                <a:off x="7702548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 形 104">
                <a:extLst>
                  <a:ext uri="{FF2B5EF4-FFF2-40B4-BE49-F238E27FC236}">
                    <a16:creationId xmlns:a16="http://schemas.microsoft.com/office/drawing/2014/main" id="{8CD7ACB4-C157-994E-B6BB-06CCFA2D7922}"/>
                  </a:ext>
                </a:extLst>
              </p:cNvPr>
              <p:cNvSpPr/>
              <p:nvPr/>
            </p:nvSpPr>
            <p:spPr>
              <a:xfrm>
                <a:off x="11492313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F6BA1AA-F185-9C49-B2C2-350BD6D25B77}"/>
                  </a:ext>
                </a:extLst>
              </p:cNvPr>
              <p:cNvGrpSpPr/>
              <p:nvPr/>
            </p:nvGrpSpPr>
            <p:grpSpPr>
              <a:xfrm>
                <a:off x="11168109" y="1595734"/>
                <a:ext cx="643894" cy="445105"/>
                <a:chOff x="1059617" y="2048991"/>
                <a:chExt cx="643894" cy="445105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85B5B7C-351C-D246-8708-DBDB434F38DC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23A53A4D-A225-EA49-9429-A46F525D46AF}"/>
                    </a:ext>
                  </a:extLst>
                </p:cNvPr>
                <p:cNvSpPr txBox="1"/>
                <p:nvPr/>
              </p:nvSpPr>
              <p:spPr>
                <a:xfrm>
                  <a:off x="1059617" y="2148432"/>
                  <a:ext cx="6438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26E8B47C-DA80-F640-9689-A3E8A725540F}"/>
                  </a:ext>
                </a:extLst>
              </p:cNvPr>
              <p:cNvSpPr/>
              <p:nvPr/>
            </p:nvSpPr>
            <p:spPr>
              <a:xfrm>
                <a:off x="11082036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D49F1AD-8E1A-304A-87D2-B3B53E8F6110}"/>
                  </a:ext>
                </a:extLst>
              </p:cNvPr>
              <p:cNvSpPr txBox="1"/>
              <p:nvPr/>
            </p:nvSpPr>
            <p:spPr>
              <a:xfrm>
                <a:off x="11080176" y="2672764"/>
                <a:ext cx="972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5B3EE5-8646-5D4F-B185-E4095B9D5975}"/>
                  </a:ext>
                </a:extLst>
              </p:cNvPr>
              <p:cNvSpPr txBox="1"/>
              <p:nvPr/>
            </p:nvSpPr>
            <p:spPr>
              <a:xfrm>
                <a:off x="9549645" y="2334683"/>
                <a:ext cx="514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kumimoji="1" lang="zh-CN" altLang="en-US" sz="2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7F1669A-0D85-3740-81A7-CE93445A5CE2}"/>
                </a:ext>
              </a:extLst>
            </p:cNvPr>
            <p:cNvGrpSpPr/>
            <p:nvPr/>
          </p:nvGrpSpPr>
          <p:grpSpPr>
            <a:xfrm>
              <a:off x="479632" y="4478033"/>
              <a:ext cx="10797095" cy="2149439"/>
              <a:chOff x="460558" y="884845"/>
              <a:chExt cx="10797095" cy="2149439"/>
            </a:xfrm>
          </p:grpSpPr>
          <p:cxnSp>
            <p:nvCxnSpPr>
              <p:cNvPr id="114" name="直线连接符 113">
                <a:extLst>
                  <a:ext uri="{FF2B5EF4-FFF2-40B4-BE49-F238E27FC236}">
                    <a16:creationId xmlns:a16="http://schemas.microsoft.com/office/drawing/2014/main" id="{A93F2759-BF40-924F-AF4B-87AB123B2360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L 形 114">
                <a:extLst>
                  <a:ext uri="{FF2B5EF4-FFF2-40B4-BE49-F238E27FC236}">
                    <a16:creationId xmlns:a16="http://schemas.microsoft.com/office/drawing/2014/main" id="{0D75C537-B6E6-F140-ADA6-7745B52D533B}"/>
                  </a:ext>
                </a:extLst>
              </p:cNvPr>
              <p:cNvSpPr/>
              <p:nvPr/>
            </p:nvSpPr>
            <p:spPr>
              <a:xfrm>
                <a:off x="870836" y="1806925"/>
                <a:ext cx="301934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5A8B6E3-1DFF-8244-AD9E-837FB0037E1A}"/>
                  </a:ext>
                </a:extLst>
              </p:cNvPr>
              <p:cNvGrpSpPr/>
              <p:nvPr/>
            </p:nvGrpSpPr>
            <p:grpSpPr>
              <a:xfrm>
                <a:off x="584186" y="1584372"/>
                <a:ext cx="603868" cy="445105"/>
                <a:chOff x="1097172" y="2048991"/>
                <a:chExt cx="603868" cy="445105"/>
              </a:xfrm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94727A6B-2002-394E-B873-3D1F6DC2774E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2096005E-8B57-B040-A1A3-59EBF4DFED83}"/>
                    </a:ext>
                  </a:extLst>
                </p:cNvPr>
                <p:cNvSpPr txBox="1"/>
                <p:nvPr/>
              </p:nvSpPr>
              <p:spPr>
                <a:xfrm>
                  <a:off x="1097172" y="209363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06476A0C-2315-554E-BE6A-BDEA2050D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圆角矩形 119">
                <a:extLst>
                  <a:ext uri="{FF2B5EF4-FFF2-40B4-BE49-F238E27FC236}">
                    <a16:creationId xmlns:a16="http://schemas.microsoft.com/office/drawing/2014/main" id="{4784B916-23C8-D44C-B163-37E0763B60CC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E96FB9C4-7AB7-B946-A6B7-19E81B1DCF69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910215E-C97A-8B45-8F0F-D450E680307B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 形 129">
                <a:extLst>
                  <a:ext uri="{FF2B5EF4-FFF2-40B4-BE49-F238E27FC236}">
                    <a16:creationId xmlns:a16="http://schemas.microsoft.com/office/drawing/2014/main" id="{243811EF-6151-8B4E-9850-3D7F7BDE7CF6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8F222AEB-0682-3C40-9D06-E0130DA11ED8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2D32633E-8BC4-D946-B45B-1681D9A566E1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1FDF2BB1-F32F-1947-AEC7-D93DBFF006AF}"/>
                    </a:ext>
                  </a:extLst>
                </p:cNvPr>
                <p:cNvSpPr txBox="1"/>
                <p:nvPr/>
              </p:nvSpPr>
              <p:spPr>
                <a:xfrm>
                  <a:off x="1081887" y="208985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</a:p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2F7F2FA4-DA75-1A43-9048-96CA40EEC4E4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89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662238" y="1046523"/>
            <a:ext cx="10904729" cy="4021105"/>
            <a:chOff x="1287271" y="880402"/>
            <a:chExt cx="10904729" cy="402110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1287271" y="880402"/>
              <a:ext cx="10904729" cy="4021105"/>
              <a:chOff x="1287271" y="880402"/>
              <a:chExt cx="10904729" cy="402110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303529" y="2511329"/>
                <a:ext cx="2055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Directly Connected 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87271" y="3000021"/>
                <a:ext cx="20650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product credentials burned in the firmware</a:t>
                </a:r>
                <a:endParaRPr kumimoji="1" lang="zh-CN" altLang="en-US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303027" y="1436209"/>
                <a:ext cx="1983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Dynamically Activated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296401" y="880402"/>
                <a:ext cx="18391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dynamic activation enabled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76173" y="1130725"/>
                <a:ext cx="396000" cy="1764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6787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Send Telemetries 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09222" y="1780292"/>
                <a:ext cx="213016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with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zh-CN" altLang="en-US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endParaRPr kumimoji="1" lang="en-US" altLang="zh-CN" sz="11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 (triple)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80304" y="2529364"/>
                <a:ext cx="29584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device triple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4000060" y="2983450"/>
                <a:ext cx="31968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 device triple 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9002" y="1819938"/>
                <a:ext cx="19856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productSecret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6882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Returns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</a:t>
                </a: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2864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logs in 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3957527"/>
                <a:ext cx="1462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Pluggable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2539" y="3713342"/>
                <a:ext cx="17397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not registered in the cloud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9" y="4211267"/>
                <a:ext cx="193194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 has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firmware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3" y="4301343"/>
                <a:ext cx="215345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device registration and obtains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870157" y="3695615"/>
                <a:ext cx="15712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Presents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overview_device_connection_2_0_v3_2.png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F1FCC7EF-5846-5E40-B487-E295A0C34406}"/>
              </a:ext>
            </a:extLst>
          </p:cNvPr>
          <p:cNvSpPr/>
          <p:nvPr/>
        </p:nvSpPr>
        <p:spPr>
          <a:xfrm rot="16200000">
            <a:off x="4166181" y="10769178"/>
            <a:ext cx="339719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43B9AE-B2B2-C544-9B42-A123A66AAABB}"/>
              </a:ext>
            </a:extLst>
          </p:cNvPr>
          <p:cNvGrpSpPr/>
          <p:nvPr/>
        </p:nvGrpSpPr>
        <p:grpSpPr>
          <a:xfrm rot="16200000">
            <a:off x="3529516" y="11221075"/>
            <a:ext cx="603868" cy="445105"/>
            <a:chOff x="1081887" y="2048991"/>
            <a:chExt cx="603868" cy="445105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4F4862-79FE-774F-88D4-6AF9F318D018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FC8CB10-8FE5-8E4A-951F-6C41677ACC8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L 形 24">
            <a:extLst>
              <a:ext uri="{FF2B5EF4-FFF2-40B4-BE49-F238E27FC236}">
                <a16:creationId xmlns:a16="http://schemas.microsoft.com/office/drawing/2014/main" id="{FCE3FD77-F57F-364C-B2B6-9CA1EC8CB753}"/>
              </a:ext>
            </a:extLst>
          </p:cNvPr>
          <p:cNvSpPr/>
          <p:nvPr/>
        </p:nvSpPr>
        <p:spPr>
          <a:xfrm rot="5400000">
            <a:off x="4613150" y="10573837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07BEB5C-50CF-514D-906B-4B1C61BD420E}"/>
              </a:ext>
            </a:extLst>
          </p:cNvPr>
          <p:cNvSpPr/>
          <p:nvPr/>
        </p:nvSpPr>
        <p:spPr>
          <a:xfrm rot="16200000">
            <a:off x="4428975" y="11235432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19E85E-CA6B-E746-966B-7857D24BD91D}"/>
              </a:ext>
            </a:extLst>
          </p:cNvPr>
          <p:cNvSpPr txBox="1"/>
          <p:nvPr/>
        </p:nvSpPr>
        <p:spPr>
          <a:xfrm rot="16200000">
            <a:off x="4448048" y="11289174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 形 30">
            <a:extLst>
              <a:ext uri="{FF2B5EF4-FFF2-40B4-BE49-F238E27FC236}">
                <a16:creationId xmlns:a16="http://schemas.microsoft.com/office/drawing/2014/main" id="{AA122B6E-B9C3-7F4E-BECE-45EF2EB5DCA9}"/>
              </a:ext>
            </a:extLst>
          </p:cNvPr>
          <p:cNvSpPr/>
          <p:nvPr/>
        </p:nvSpPr>
        <p:spPr>
          <a:xfrm rot="5400000">
            <a:off x="5359826" y="9561731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B2DB30-DDEE-CD4F-A6F4-67DD62DCB2AF}"/>
              </a:ext>
            </a:extLst>
          </p:cNvPr>
          <p:cNvSpPr txBox="1"/>
          <p:nvPr/>
        </p:nvSpPr>
        <p:spPr>
          <a:xfrm rot="16200000">
            <a:off x="5196120" y="10193635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2675965-B11B-CB45-8E25-FD9AEBE5969C}"/>
              </a:ext>
            </a:extLst>
          </p:cNvPr>
          <p:cNvSpPr/>
          <p:nvPr/>
        </p:nvSpPr>
        <p:spPr>
          <a:xfrm rot="16200000">
            <a:off x="5884086" y="9138108"/>
            <a:ext cx="821684" cy="415261"/>
          </a:xfrm>
          <a:prstGeom prst="roundRect">
            <a:avLst/>
          </a:prstGeom>
          <a:solidFill>
            <a:srgbClr val="B6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11D41D-9BA2-D143-8FEF-D0C4E6ABD263}"/>
              </a:ext>
            </a:extLst>
          </p:cNvPr>
          <p:cNvSpPr txBox="1"/>
          <p:nvPr/>
        </p:nvSpPr>
        <p:spPr>
          <a:xfrm rot="16200000">
            <a:off x="5903159" y="9133980"/>
            <a:ext cx="7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 形 36">
            <a:extLst>
              <a:ext uri="{FF2B5EF4-FFF2-40B4-BE49-F238E27FC236}">
                <a16:creationId xmlns:a16="http://schemas.microsoft.com/office/drawing/2014/main" id="{66CF773C-9A5D-124C-8CF6-7E92FF3FC0A8}"/>
              </a:ext>
            </a:extLst>
          </p:cNvPr>
          <p:cNvSpPr/>
          <p:nvPr/>
        </p:nvSpPr>
        <p:spPr>
          <a:xfrm rot="16200000">
            <a:off x="4226589" y="7314878"/>
            <a:ext cx="241627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35DD8CA-5D5D-BB44-AE72-AE68818205C1}"/>
              </a:ext>
            </a:extLst>
          </p:cNvPr>
          <p:cNvGrpSpPr/>
          <p:nvPr/>
        </p:nvGrpSpPr>
        <p:grpSpPr>
          <a:xfrm rot="16200000">
            <a:off x="3540878" y="7717729"/>
            <a:ext cx="603868" cy="445105"/>
            <a:chOff x="1081887" y="2048991"/>
            <a:chExt cx="603868" cy="44510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E188113-3CB4-DB4F-86F9-A84438E97725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082C961-3841-2F4B-8DDC-CF87FC6F5D7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F5BA9E0-F8EC-CF4A-9234-83CA21568596}"/>
              </a:ext>
            </a:extLst>
          </p:cNvPr>
          <p:cNvSpPr/>
          <p:nvPr/>
        </p:nvSpPr>
        <p:spPr>
          <a:xfrm rot="16200000">
            <a:off x="4440337" y="7732086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BF0DF13-5D32-DF49-834C-ABE877269A1D}"/>
              </a:ext>
            </a:extLst>
          </p:cNvPr>
          <p:cNvSpPr txBox="1"/>
          <p:nvPr/>
        </p:nvSpPr>
        <p:spPr>
          <a:xfrm rot="16200000">
            <a:off x="4459410" y="7785828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8EEB34-DE9E-F445-ADC1-C143E1E594F0}"/>
              </a:ext>
            </a:extLst>
          </p:cNvPr>
          <p:cNvGrpSpPr/>
          <p:nvPr/>
        </p:nvGrpSpPr>
        <p:grpSpPr>
          <a:xfrm>
            <a:off x="-7294431" y="11793171"/>
            <a:ext cx="10797095" cy="2149439"/>
            <a:chOff x="460558" y="884845"/>
            <a:chExt cx="10797095" cy="2149439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E90764F-7F61-8F48-AB7B-7FDCAAA61D37}"/>
                </a:ext>
              </a:extLst>
            </p:cNvPr>
            <p:cNvCxnSpPr/>
            <p:nvPr/>
          </p:nvCxnSpPr>
          <p:spPr>
            <a:xfrm flipV="1">
              <a:off x="861323" y="1790507"/>
              <a:ext cx="10396330" cy="16418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 形 8">
              <a:extLst>
                <a:ext uri="{FF2B5EF4-FFF2-40B4-BE49-F238E27FC236}">
                  <a16:creationId xmlns:a16="http://schemas.microsoft.com/office/drawing/2014/main" id="{FC99067E-8313-5340-905E-3ED8F9200886}"/>
                </a:ext>
              </a:extLst>
            </p:cNvPr>
            <p:cNvSpPr/>
            <p:nvPr/>
          </p:nvSpPr>
          <p:spPr>
            <a:xfrm>
              <a:off x="870836" y="1806925"/>
              <a:ext cx="301934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937195-37B8-9942-A6AF-46D230623D30}"/>
                </a:ext>
              </a:extLst>
            </p:cNvPr>
            <p:cNvGrpSpPr/>
            <p:nvPr/>
          </p:nvGrpSpPr>
          <p:grpSpPr>
            <a:xfrm>
              <a:off x="584186" y="1584372"/>
              <a:ext cx="603868" cy="445105"/>
              <a:chOff x="1097172" y="2048991"/>
              <a:chExt cx="603868" cy="445105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A7F2A04-ADD8-9041-8507-4F92BAC6F56B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AEF9BDB-8F71-7348-AD58-F7E050B9D56B}"/>
                  </a:ext>
                </a:extLst>
              </p:cNvPr>
              <p:cNvSpPr txBox="1"/>
              <p:nvPr/>
            </p:nvSpPr>
            <p:spPr>
              <a:xfrm>
                <a:off x="1097172" y="209363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N+1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B07D398B-3939-5443-921D-8E23E595A226}"/>
                </a:ext>
              </a:extLst>
            </p:cNvPr>
            <p:cNvCxnSpPr>
              <a:cxnSpLocks/>
            </p:cNvCxnSpPr>
            <p:nvPr/>
          </p:nvCxnSpPr>
          <p:spPr>
            <a:xfrm>
              <a:off x="6059488" y="1471428"/>
              <a:ext cx="0" cy="319079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9B60821-4A3C-9F45-8940-613A62A1C790}"/>
                </a:ext>
              </a:extLst>
            </p:cNvPr>
            <p:cNvSpPr/>
            <p:nvPr/>
          </p:nvSpPr>
          <p:spPr>
            <a:xfrm>
              <a:off x="5457635" y="884845"/>
              <a:ext cx="1203705" cy="600040"/>
            </a:xfrm>
            <a:prstGeom prst="roundRect">
              <a:avLst/>
            </a:prstGeom>
            <a:solidFill>
              <a:srgbClr val="5E6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r>
                <a: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9280FAEB-AE0E-FF4B-80F0-2C419572F5B3}"/>
                </a:ext>
              </a:extLst>
            </p:cNvPr>
            <p:cNvSpPr/>
            <p:nvPr/>
          </p:nvSpPr>
          <p:spPr>
            <a:xfrm>
              <a:off x="460558" y="2607661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463F39D-EF47-6F47-BC03-80434976936D}"/>
                </a:ext>
              </a:extLst>
            </p:cNvPr>
            <p:cNvSpPr txBox="1"/>
            <p:nvPr/>
          </p:nvSpPr>
          <p:spPr>
            <a:xfrm>
              <a:off x="479632" y="2661402"/>
              <a:ext cx="783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 形 14">
              <a:extLst>
                <a:ext uri="{FF2B5EF4-FFF2-40B4-BE49-F238E27FC236}">
                  <a16:creationId xmlns:a16="http://schemas.microsoft.com/office/drawing/2014/main" id="{7F0B8EBE-0AE5-B74C-8A59-C590D956DAB2}"/>
                </a:ext>
              </a:extLst>
            </p:cNvPr>
            <p:cNvSpPr/>
            <p:nvPr/>
          </p:nvSpPr>
          <p:spPr>
            <a:xfrm>
              <a:off x="4374181" y="1818287"/>
              <a:ext cx="241627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FA61537-4BF6-A440-967B-38D78930C631}"/>
                </a:ext>
              </a:extLst>
            </p:cNvPr>
            <p:cNvGrpSpPr/>
            <p:nvPr/>
          </p:nvGrpSpPr>
          <p:grpSpPr>
            <a:xfrm>
              <a:off x="4072247" y="1595734"/>
              <a:ext cx="603868" cy="445105"/>
              <a:chOff x="1081887" y="2048991"/>
              <a:chExt cx="603868" cy="44510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8C1C429-DB59-9247-83FA-F4F37B771081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930B8A2-6994-EA4D-98E3-A81758ACFB07}"/>
                  </a:ext>
                </a:extLst>
              </p:cNvPr>
              <p:cNvSpPr txBox="1"/>
              <p:nvPr/>
            </p:nvSpPr>
            <p:spPr>
              <a:xfrm>
                <a:off x="1081887" y="208985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N+2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E8FE75D8-4A39-5743-9596-23D698EA67DB}"/>
                </a:ext>
              </a:extLst>
            </p:cNvPr>
            <p:cNvSpPr/>
            <p:nvPr/>
          </p:nvSpPr>
          <p:spPr>
            <a:xfrm>
              <a:off x="3963904" y="2619023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3CF25E-6189-D648-8D3D-3A3C5EC2D8C8}"/>
              </a:ext>
            </a:extLst>
          </p:cNvPr>
          <p:cNvGrpSpPr/>
          <p:nvPr/>
        </p:nvGrpSpPr>
        <p:grpSpPr>
          <a:xfrm>
            <a:off x="109731" y="1283501"/>
            <a:ext cx="11431932" cy="3345860"/>
            <a:chOff x="109731" y="1283501"/>
            <a:chExt cx="11431932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73795" y="29631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861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3013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424790" y="1283501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480949" y="128350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2797246" y="189507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424188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740485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367427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683724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109731" y="1351409"/>
              <a:ext cx="273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469086" y="169914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110368" y="1353898"/>
              <a:ext cx="2823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210188" y="1352433"/>
              <a:ext cx="2487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481854" y="1356608"/>
              <a:ext cx="188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</a:t>
              </a: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Credentials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430054" y="1701835"/>
              <a:ext cx="2005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obtain 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397618" y="1706667"/>
              <a:ext cx="2035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device and obtain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481854" y="1893243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device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472492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465516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351303" y="339980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493177" y="3437399"/>
              <a:ext cx="304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5 - Device: Connect to Network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517929" y="3752486"/>
              <a:ext cx="2862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device to connect to network. Device carries device triple and request login.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602995" y="3441958"/>
              <a:ext cx="192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6 - Device: Log in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597970" y="3774651"/>
              <a:ext cx="27712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device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618514" y="3444709"/>
              <a:ext cx="243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7 - Data Transmission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605554" y="3800433"/>
              <a:ext cx="2219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starts to send telemetries into cloud.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522206" y="1676796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0" y="23267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584775" y="435705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2657127" y="11865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2455109" y="10595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8418</TotalTime>
  <Words>1258</Words>
  <Application>Microsoft Office PowerPoint</Application>
  <PresentationFormat>宽屏</PresentationFormat>
  <Paragraphs>349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D-DIN</vt:lpstr>
      <vt:lpstr>Helvetica Neue Medium</vt:lpstr>
      <vt:lpstr>Helvetica Neue Thin</vt:lpstr>
      <vt:lpstr>等线</vt:lpstr>
      <vt:lpstr>SimHei</vt:lpstr>
      <vt:lpstr>宋体</vt:lpstr>
      <vt:lpstr>微软雅黑</vt:lpstr>
      <vt:lpstr>微软雅黑</vt:lpstr>
      <vt:lpstr>Arial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Vivian Yang</cp:lastModifiedBy>
  <cp:revision>342</cp:revision>
  <dcterms:created xsi:type="dcterms:W3CDTF">2018-10-23T04:04:46Z</dcterms:created>
  <dcterms:modified xsi:type="dcterms:W3CDTF">2019-03-14T16:04:04Z</dcterms:modified>
</cp:coreProperties>
</file>