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40"/>
  </p:notesMasterIdLst>
  <p:handoutMasterIdLst>
    <p:handoutMasterId r:id="rId41"/>
  </p:handoutMasterIdLst>
  <p:sldIdLst>
    <p:sldId id="349" r:id="rId2"/>
    <p:sldId id="363" r:id="rId3"/>
    <p:sldId id="364" r:id="rId4"/>
    <p:sldId id="318" r:id="rId5"/>
    <p:sldId id="365" r:id="rId6"/>
    <p:sldId id="315" r:id="rId7"/>
    <p:sldId id="314" r:id="rId8"/>
    <p:sldId id="323" r:id="rId9"/>
    <p:sldId id="330" r:id="rId10"/>
    <p:sldId id="331" r:id="rId11"/>
    <p:sldId id="332" r:id="rId12"/>
    <p:sldId id="333" r:id="rId13"/>
    <p:sldId id="334" r:id="rId14"/>
    <p:sldId id="340" r:id="rId15"/>
    <p:sldId id="341" r:id="rId16"/>
    <p:sldId id="342" r:id="rId17"/>
    <p:sldId id="343" r:id="rId18"/>
    <p:sldId id="344" r:id="rId19"/>
    <p:sldId id="350" r:id="rId20"/>
    <p:sldId id="346" r:id="rId21"/>
    <p:sldId id="351" r:id="rId22"/>
    <p:sldId id="352" r:id="rId23"/>
    <p:sldId id="356" r:id="rId24"/>
    <p:sldId id="359" r:id="rId25"/>
    <p:sldId id="358" r:id="rId26"/>
    <p:sldId id="369" r:id="rId27"/>
    <p:sldId id="347" r:id="rId28"/>
    <p:sldId id="348" r:id="rId29"/>
    <p:sldId id="353" r:id="rId30"/>
    <p:sldId id="354" r:id="rId31"/>
    <p:sldId id="355" r:id="rId32"/>
    <p:sldId id="360" r:id="rId33"/>
    <p:sldId id="357" r:id="rId34"/>
    <p:sldId id="362" r:id="rId35"/>
    <p:sldId id="366" r:id="rId36"/>
    <p:sldId id="368" r:id="rId37"/>
    <p:sldId id="367" r:id="rId38"/>
    <p:sldId id="37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DAF8"/>
    <a:srgbClr val="7C74F8"/>
    <a:srgbClr val="0A6EFA"/>
    <a:srgbClr val="4C5661"/>
    <a:srgbClr val="666986"/>
    <a:srgbClr val="83E79B"/>
    <a:srgbClr val="5CE3D0"/>
    <a:srgbClr val="0090E7"/>
    <a:srgbClr val="00B0FD"/>
    <a:srgbClr val="5B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86420" autoAdjust="0"/>
  </p:normalViewPr>
  <p:slideViewPr>
    <p:cSldViewPr snapToGrid="0" snapToObjects="1">
      <p:cViewPr varScale="1">
        <p:scale>
          <a:sx n="114" d="100"/>
          <a:sy n="114" d="100"/>
        </p:scale>
        <p:origin x="84" y="108"/>
      </p:cViewPr>
      <p:guideLst>
        <p:guide orient="horz" pos="3249"/>
        <p:guide pos="1958"/>
        <p:guide pos="7174"/>
        <p:guide orient="horz" pos="4110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77168" y="1764451"/>
            <a:ext cx="16708476" cy="4611864"/>
            <a:chOff x="-1977168" y="1764451"/>
            <a:chExt cx="16708476" cy="461186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77168" y="1764451"/>
              <a:ext cx="16708476" cy="4611864"/>
              <a:chOff x="2141859" y="1511274"/>
              <a:chExt cx="16708476" cy="461186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23110" y="2365478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Adding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Firmware Storage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6983490" y="2780176"/>
                <a:ext cx="19385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Storing firmware and URL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Verifying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44754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Batch Upgrade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20688" y="2285303"/>
                <a:ext cx="134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Progress Tracking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67966" y="4645755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41859" y="2500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Start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End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148849" y="468457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Complete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2742937" y="5024787"/>
                <a:ext cx="2499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can delete the firmware after a successful upgrade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don’t perform any operation after the upgrade completes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Yes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No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378990" y="3521159"/>
                <a:ext cx="1312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Viewing upgrade detail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Re-verifying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Maintaining upgrade strategy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212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added firmware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386432"/>
                <a:ext cx="1707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verified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361819"/>
                <a:ext cx="1114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upgraded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C0952A-FCE4-2B4D-9C3D-DF00AF01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85606" y="-3448640"/>
            <a:ext cx="10765971" cy="51879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246802-82D2-F74F-A7AE-00FC60D63F36}"/>
              </a:ext>
            </a:extLst>
          </p:cNvPr>
          <p:cNvSpPr/>
          <p:nvPr/>
        </p:nvSpPr>
        <p:spPr>
          <a:xfrm>
            <a:off x="1771163" y="909214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7C16AB-3898-C64F-9116-CE0AEB958558}"/>
              </a:ext>
            </a:extLst>
          </p:cNvPr>
          <p:cNvSpPr txBox="1"/>
          <p:nvPr/>
        </p:nvSpPr>
        <p:spPr>
          <a:xfrm>
            <a:off x="4213419" y="1145274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Mobile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D6FBA8-7014-DA45-904A-5DAED515D01D}"/>
              </a:ext>
            </a:extLst>
          </p:cNvPr>
          <p:cNvSpPr/>
          <p:nvPr/>
        </p:nvSpPr>
        <p:spPr>
          <a:xfrm>
            <a:off x="1771163" y="909214"/>
            <a:ext cx="2106050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7777AA-986E-6D44-A68A-45D72919F9EF}"/>
              </a:ext>
            </a:extLst>
          </p:cNvPr>
          <p:cNvSpPr txBox="1"/>
          <p:nvPr/>
        </p:nvSpPr>
        <p:spPr>
          <a:xfrm>
            <a:off x="2518434" y="1135639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App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48A0CE-E63C-3446-A3C2-23F15C4CD2AC}"/>
              </a:ext>
            </a:extLst>
          </p:cNvPr>
          <p:cNvSpPr/>
          <p:nvPr/>
        </p:nvSpPr>
        <p:spPr>
          <a:xfrm>
            <a:off x="4145990" y="998094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76C7F4-5D2A-C243-9CA2-F2EBE5566FD9}"/>
              </a:ext>
            </a:extLst>
          </p:cNvPr>
          <p:cNvSpPr txBox="1"/>
          <p:nvPr/>
        </p:nvSpPr>
        <p:spPr>
          <a:xfrm>
            <a:off x="6195120" y="1145274"/>
            <a:ext cx="165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Keppel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AC2FF1-E3F2-0F41-8552-D6E9A635FF05}"/>
              </a:ext>
            </a:extLst>
          </p:cNvPr>
          <p:cNvSpPr/>
          <p:nvPr/>
        </p:nvSpPr>
        <p:spPr>
          <a:xfrm>
            <a:off x="6216304" y="998094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53827-B8B1-8445-B0A7-4DC8640CE0EF}"/>
              </a:ext>
            </a:extLst>
          </p:cNvPr>
          <p:cNvSpPr txBox="1"/>
          <p:nvPr/>
        </p:nvSpPr>
        <p:spPr>
          <a:xfrm>
            <a:off x="8253396" y="1140829"/>
            <a:ext cx="1728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Storage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OS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B45813-C624-2845-B5BF-2BB89F38B35C}"/>
              </a:ext>
            </a:extLst>
          </p:cNvPr>
          <p:cNvSpPr/>
          <p:nvPr/>
        </p:nvSpPr>
        <p:spPr>
          <a:xfrm>
            <a:off x="8286618" y="993482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4136F0-CD70-5D40-9C31-C15996A10DC6}"/>
              </a:ext>
            </a:extLst>
          </p:cNvPr>
          <p:cNvSpPr/>
          <p:nvPr/>
        </p:nvSpPr>
        <p:spPr>
          <a:xfrm>
            <a:off x="1771163" y="2765030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E876E9-C97E-8946-8E78-09F859898EAC}"/>
              </a:ext>
            </a:extLst>
          </p:cNvPr>
          <p:cNvSpPr/>
          <p:nvPr/>
        </p:nvSpPr>
        <p:spPr>
          <a:xfrm>
            <a:off x="1785546" y="2768894"/>
            <a:ext cx="2106050" cy="753706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0" name="Freeform 66">
            <a:extLst>
              <a:ext uri="{FF2B5EF4-FFF2-40B4-BE49-F238E27FC236}">
                <a16:creationId xmlns:a16="http://schemas.microsoft.com/office/drawing/2014/main" id="{0E6E1747-48B1-3A4F-85D8-0D3BB25AF681}"/>
              </a:ext>
            </a:extLst>
          </p:cNvPr>
          <p:cNvSpPr>
            <a:spLocks noEditPoints="1"/>
          </p:cNvSpPr>
          <p:nvPr/>
        </p:nvSpPr>
        <p:spPr bwMode="auto">
          <a:xfrm>
            <a:off x="2296336" y="2954522"/>
            <a:ext cx="39236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FA76F4-F5BF-2948-96CE-97D7F1476663}"/>
              </a:ext>
            </a:extLst>
          </p:cNvPr>
          <p:cNvSpPr txBox="1"/>
          <p:nvPr/>
        </p:nvSpPr>
        <p:spPr>
          <a:xfrm>
            <a:off x="2582161" y="2990122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7A0F0E-CA36-F34C-BB38-58B31DF972CC}"/>
              </a:ext>
            </a:extLst>
          </p:cNvPr>
          <p:cNvSpPr txBox="1"/>
          <p:nvPr/>
        </p:nvSpPr>
        <p:spPr>
          <a:xfrm>
            <a:off x="4213419" y="3005517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6 - Log in 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49FC59-D40D-984B-984E-D99E90FCB023}"/>
              </a:ext>
            </a:extLst>
          </p:cNvPr>
          <p:cNvSpPr/>
          <p:nvPr/>
        </p:nvSpPr>
        <p:spPr>
          <a:xfrm>
            <a:off x="4145990" y="2858337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4E672F-160C-0648-A12E-C1A44759867F}"/>
              </a:ext>
            </a:extLst>
          </p:cNvPr>
          <p:cNvSpPr txBox="1"/>
          <p:nvPr/>
        </p:nvSpPr>
        <p:spPr>
          <a:xfrm>
            <a:off x="6195120" y="2917957"/>
            <a:ext cx="165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5 - Connect to network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6671AC-2EEF-2844-B883-F394A18FD504}"/>
              </a:ext>
            </a:extLst>
          </p:cNvPr>
          <p:cNvSpPr/>
          <p:nvPr/>
        </p:nvSpPr>
        <p:spPr>
          <a:xfrm>
            <a:off x="6216304" y="2858337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02A7B3-7256-5F42-8090-D186B91CA39C}"/>
              </a:ext>
            </a:extLst>
          </p:cNvPr>
          <p:cNvSpPr txBox="1"/>
          <p:nvPr/>
        </p:nvSpPr>
        <p:spPr>
          <a:xfrm>
            <a:off x="8170302" y="2997448"/>
            <a:ext cx="189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4 - Burn credentials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F792E4-46B2-674D-8076-A0AC45439767}"/>
              </a:ext>
            </a:extLst>
          </p:cNvPr>
          <p:cNvSpPr/>
          <p:nvPr/>
        </p:nvSpPr>
        <p:spPr>
          <a:xfrm>
            <a:off x="8286618" y="2853725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40" name="图形 39">
            <a:extLst>
              <a:ext uri="{FF2B5EF4-FFF2-40B4-BE49-F238E27FC236}">
                <a16:creationId xmlns:a16="http://schemas.microsoft.com/office/drawing/2014/main" id="{E0DEBCC4-8A80-5541-BEC1-B7F401FA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9205" y="1088154"/>
            <a:ext cx="458177" cy="458177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A73208-7730-F548-9175-3DBC72131E09}"/>
              </a:ext>
            </a:extLst>
          </p:cNvPr>
          <p:cNvSpPr/>
          <p:nvPr/>
        </p:nvSpPr>
        <p:spPr>
          <a:xfrm>
            <a:off x="1785546" y="5335255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82C9B-275E-0240-948E-6005D13F3447}"/>
              </a:ext>
            </a:extLst>
          </p:cNvPr>
          <p:cNvSpPr/>
          <p:nvPr/>
        </p:nvSpPr>
        <p:spPr>
          <a:xfrm>
            <a:off x="1799929" y="5339119"/>
            <a:ext cx="2106050" cy="753706"/>
          </a:xfrm>
          <a:prstGeom prst="rect">
            <a:avLst/>
          </a:prstGeom>
          <a:solidFill>
            <a:srgbClr val="7C74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3" name="Freeform 66">
            <a:extLst>
              <a:ext uri="{FF2B5EF4-FFF2-40B4-BE49-F238E27FC236}">
                <a16:creationId xmlns:a16="http://schemas.microsoft.com/office/drawing/2014/main" id="{BD6AA700-BBF8-CC4F-9962-BEBD220574F9}"/>
              </a:ext>
            </a:extLst>
          </p:cNvPr>
          <p:cNvSpPr>
            <a:spLocks noEditPoints="1"/>
          </p:cNvSpPr>
          <p:nvPr/>
        </p:nvSpPr>
        <p:spPr bwMode="auto">
          <a:xfrm>
            <a:off x="2310719" y="5524747"/>
            <a:ext cx="39236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8498CF-8165-7A4C-8F46-723545B863A4}"/>
              </a:ext>
            </a:extLst>
          </p:cNvPr>
          <p:cNvSpPr txBox="1"/>
          <p:nvPr/>
        </p:nvSpPr>
        <p:spPr>
          <a:xfrm>
            <a:off x="2596544" y="5560347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00B2E7-4518-D44B-81BB-F61F933C5908}"/>
              </a:ext>
            </a:extLst>
          </p:cNvPr>
          <p:cNvSpPr txBox="1"/>
          <p:nvPr/>
        </p:nvSpPr>
        <p:spPr>
          <a:xfrm>
            <a:off x="4227802" y="5575742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iOS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4A37A01-3416-D445-A186-DFEA54EDB875}"/>
              </a:ext>
            </a:extLst>
          </p:cNvPr>
          <p:cNvSpPr/>
          <p:nvPr/>
        </p:nvSpPr>
        <p:spPr>
          <a:xfrm>
            <a:off x="4160373" y="5428562"/>
            <a:ext cx="1641589" cy="593249"/>
          </a:xfrm>
          <a:prstGeom prst="rect">
            <a:avLst/>
          </a:prstGeom>
          <a:noFill/>
          <a:ln w="25400">
            <a:solidFill>
              <a:srgbClr val="7C7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56DB1FC-9A00-4146-8CAC-1CFB68079A23}"/>
              </a:ext>
            </a:extLst>
          </p:cNvPr>
          <p:cNvSpPr txBox="1"/>
          <p:nvPr/>
        </p:nvSpPr>
        <p:spPr>
          <a:xfrm>
            <a:off x="6211689" y="5560347"/>
            <a:ext cx="165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Android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BEB277F-7F85-9248-AB73-7B646D2EF280}"/>
              </a:ext>
            </a:extLst>
          </p:cNvPr>
          <p:cNvSpPr/>
          <p:nvPr/>
        </p:nvSpPr>
        <p:spPr>
          <a:xfrm>
            <a:off x="6230687" y="5428562"/>
            <a:ext cx="1641589" cy="593249"/>
          </a:xfrm>
          <a:prstGeom prst="rect">
            <a:avLst/>
          </a:prstGeom>
          <a:noFill/>
          <a:ln w="25400">
            <a:solidFill>
              <a:srgbClr val="7C7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50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cloud_pushed_ota_process.png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3168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 and send upgrade request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684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Download firmware from the URL using HTTP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1" y="4250538"/>
              <a:ext cx="3804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Send firmware URL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312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Records current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6479601" y="1365861"/>
              <a:ext cx="4986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console. Start batch upgrade upon device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Maintains the to-be-upgraded device list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sends an upgrade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Decide whether or not the device can be upgraded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3414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Returns available new version and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downloads 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403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Downloads firmware by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 according to the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reboots with the new firmware partition.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4" y="5824576"/>
              <a:ext cx="4004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8080236"/>
            <a:chOff x="122039" y="141301"/>
            <a:chExt cx="11877301" cy="80802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9" y="253469"/>
              <a:ext cx="115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755290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7574347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7570775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421813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Create a model and then a product. Obtain the product key and product secret.</a:t>
              </a:r>
              <a:endParaRPr kumimoji="1" lang="zh-CN" altLang="en-US" sz="1200" dirty="0">
                <a:solidFill>
                  <a:srgbClr val="5E628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411573" y="1540800"/>
              <a:ext cx="4031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Register a device and obtain the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1864694"/>
              <a:ext cx="38666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Configure authentication keys on the device, including product key, device key, and device secret. For devices that uses unique-certificate-per-product authentication, configure only the product key and device key.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81593" y="6670634"/>
              <a:ext cx="399090" cy="358204"/>
              <a:chOff x="6001566" y="6669128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5171" y="6669128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566" y="666912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CB808CA-8163-2447-BE97-CFB05A57B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4530770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8EC86E-E959-AE4F-8BBC-822F859E6885}"/>
                </a:ext>
              </a:extLst>
            </p:cNvPr>
            <p:cNvSpPr txBox="1"/>
            <p:nvPr/>
          </p:nvSpPr>
          <p:spPr>
            <a:xfrm>
              <a:off x="1634490" y="3537537"/>
              <a:ext cx="3733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sends a request to initiate a handshake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E0F63856-4FDE-DF46-A4FB-AD3DF46E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597" y="6406857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FD37AD-EB98-3446-AB62-9EC3DDE79DE6}"/>
                </a:ext>
              </a:extLst>
            </p:cNvPr>
            <p:cNvSpPr txBox="1"/>
            <p:nvPr/>
          </p:nvSpPr>
          <p:spPr>
            <a:xfrm>
              <a:off x="1612458" y="6115120"/>
              <a:ext cx="326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initiates authentication.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7F492DF-8174-544F-9B24-659DD7A02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19" y="7411297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B56DC3B-9939-E84A-8F19-CDA0E03632AB}"/>
                </a:ext>
              </a:extLst>
            </p:cNvPr>
            <p:cNvSpPr txBox="1"/>
            <p:nvPr/>
          </p:nvSpPr>
          <p:spPr>
            <a:xfrm>
              <a:off x="1634490" y="7134298"/>
              <a:ext cx="3241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 sends a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Coap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ACK message.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79650" y="1540804"/>
              <a:ext cx="399090" cy="356400"/>
              <a:chOff x="5987918" y="3193118"/>
              <a:chExt cx="399090" cy="54000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19311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19311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F7C4B43-2BB6-9F45-BBB6-C3D383F69CB4}"/>
                </a:ext>
              </a:extLst>
            </p:cNvPr>
            <p:cNvGrpSpPr/>
            <p:nvPr/>
          </p:nvGrpSpPr>
          <p:grpSpPr>
            <a:xfrm>
              <a:off x="590156" y="2082390"/>
              <a:ext cx="399090" cy="601225"/>
              <a:chOff x="5987918" y="4979340"/>
              <a:chExt cx="399090" cy="540000"/>
            </a:xfrm>
          </p:grpSpPr>
          <p:cxnSp>
            <p:nvCxnSpPr>
              <p:cNvPr id="63" name="肘形连接符 62">
                <a:extLst>
                  <a:ext uri="{FF2B5EF4-FFF2-40B4-BE49-F238E27FC236}">
                    <a16:creationId xmlns:a16="http://schemas.microsoft.com/office/drawing/2014/main" id="{3FC3351B-3E90-ED4E-82DF-4AE023A96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979340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28">
                <a:extLst>
                  <a:ext uri="{FF2B5EF4-FFF2-40B4-BE49-F238E27FC236}">
                    <a16:creationId xmlns:a16="http://schemas.microsoft.com/office/drawing/2014/main" id="{1A3FF981-808E-624E-975F-EAED782F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97934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6CEFE08-096E-7645-A35F-C03FDB2DDF3A}"/>
                </a:ext>
              </a:extLst>
            </p:cNvPr>
            <p:cNvGrpSpPr/>
            <p:nvPr/>
          </p:nvGrpSpPr>
          <p:grpSpPr>
            <a:xfrm>
              <a:off x="588440" y="3013690"/>
              <a:ext cx="399090" cy="358204"/>
              <a:chOff x="5987918" y="4655557"/>
              <a:chExt cx="399090" cy="540000"/>
            </a:xfrm>
          </p:grpSpPr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6A88FA42-3CBC-F649-B583-DED4AE519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65555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28">
                <a:extLst>
                  <a:ext uri="{FF2B5EF4-FFF2-40B4-BE49-F238E27FC236}">
                    <a16:creationId xmlns:a16="http://schemas.microsoft.com/office/drawing/2014/main" id="{3164D787-7AB4-5A46-A65B-FB58AD39A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655575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DE95D39-3712-4B4E-AB87-28B4AC9CD98E}"/>
                </a:ext>
              </a:extLst>
            </p:cNvPr>
            <p:cNvGrpSpPr/>
            <p:nvPr/>
          </p:nvGrpSpPr>
          <p:grpSpPr>
            <a:xfrm>
              <a:off x="5984248" y="862186"/>
              <a:ext cx="399090" cy="356398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771B0062-D007-C242-9EEB-5AEED14B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1095A417-1A0E-A14D-A884-DBA2BCA6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993698" y="29916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Power on the device and get the device online.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978F660-AD0B-C041-8CB9-83AC73C6A8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3879274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616828" y="4053273"/>
              <a:ext cx="3673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Handshake confirmed. A secure message channel is established.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96986" y="6711236"/>
              <a:ext cx="5067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is authenticated, activated and gets onboard EnOS.</a:t>
              </a: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5132240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612458" y="4649787"/>
              <a:ext cx="3922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The device sends a request to query its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50" name="直线箭头连接符 29">
              <a:extLst>
                <a:ext uri="{FF2B5EF4-FFF2-40B4-BE49-F238E27FC236}">
                  <a16:creationId xmlns:a16="http://schemas.microsoft.com/office/drawing/2014/main" id="{4689BFF1-13CF-4F87-B5BC-3E29D6077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97" y="5766393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1612457" y="5291551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Device secret included in the response is sent to the device by EnOS.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coap_connection_process.png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5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1009456" y="888790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reports data.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binary data to JSON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6424664" y="2404588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stores data in valid format.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69533" y="1772816"/>
              <a:ext cx="413952" cy="3769712"/>
              <a:chOff x="5977801" y="3544660"/>
              <a:chExt cx="413952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444284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444284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an ACK message.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3601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8. If device does not exchange any message with EnOS within Lifetime. Device gets offline.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38" y="4809753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Lifetime timer starts.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1349249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obtain data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getMeasurepointByDeviceKey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44" name="直线箭头连接符 38">
              <a:extLst>
                <a:ext uri="{FF2B5EF4-FFF2-40B4-BE49-F238E27FC236}">
                  <a16:creationId xmlns:a16="http://schemas.microsoft.com/office/drawing/2014/main" id="{0302A26E-5848-4371-A185-5CB3A1804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3138" y="405117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78">
              <a:extLst>
                <a:ext uri="{FF2B5EF4-FFF2-40B4-BE49-F238E27FC236}">
                  <a16:creationId xmlns:a16="http://schemas.microsoft.com/office/drawing/2014/main" id="{6E7CBE5E-E337-4D00-9E14-C2341D8BB125}"/>
                </a:ext>
              </a:extLst>
            </p:cNvPr>
            <p:cNvSpPr txBox="1"/>
            <p:nvPr/>
          </p:nvSpPr>
          <p:spPr>
            <a:xfrm>
              <a:off x="6424664" y="4458805"/>
              <a:ext cx="40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6. EnOS sends requested data back in the response.</a:t>
              </a:r>
              <a:endParaRPr kumimoji="1" lang="en-US" altLang="zh-CN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coap_upstream_flow.png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33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set measure points or invoke services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setMeasurepoint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invokeService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JSON to binary format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222943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sends a request for commands.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9735" cy="3769712"/>
              <a:chOff x="592018" y="3544660"/>
              <a:chExt cx="5799735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6984186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698418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issues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6" y="4120306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executes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9. EnOS logs the result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494116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009456" y="4679457"/>
              <a:ext cx="39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The device returns the result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 is acknowledged that the device has executed the command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command times out or fails to be sent. EnOS re-sends the command.</a:t>
              </a: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695931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6506020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Application calls an API to query execution status.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" name="文本框 77">
              <a:extLst>
                <a:ext uri="{FF2B5EF4-FFF2-40B4-BE49-F238E27FC236}">
                  <a16:creationId xmlns:a16="http://schemas.microsoft.com/office/drawing/2014/main" id="{6CFE3F5C-E4A3-4538-BEF1-63DD1B11ED21}"/>
                </a:ext>
              </a:extLst>
            </p:cNvPr>
            <p:cNvSpPr txBox="1"/>
            <p:nvPr/>
          </p:nvSpPr>
          <p:spPr>
            <a:xfrm>
              <a:off x="6420089" y="7064645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The status is returned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0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320147"/>
            <a:chOff x="122039" y="141301"/>
            <a:chExt cx="11877301" cy="73201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604" y="668629"/>
              <a:ext cx="14702" cy="6792819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4742" cy="681425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2374" y="650762"/>
              <a:ext cx="40210" cy="6810686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951171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issues a command by calling an API.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 converts JSON to binary format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55440" y="2204864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sends a request.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733254"/>
              <a:ext cx="399090" cy="358204"/>
              <a:chOff x="5987918" y="5255996"/>
              <a:chExt cx="399090" cy="539999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255996"/>
                <a:ext cx="216000" cy="539999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2560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4990" cy="2732663"/>
              <a:chOff x="592018" y="3544660"/>
              <a:chExt cx="5794990" cy="4140424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7145082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7145084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35977"/>
              <a:ext cx="4735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 include the command in the reply as Option.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6" y="4226498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executes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420089" y="5773866"/>
              <a:ext cx="4022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logs the result.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36807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command times out or fails to be sent.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 re-sends the command.</a:t>
              </a: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6813522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6360223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 Application calls an API to query execution status.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52" name="直线箭头连接符 74">
              <a:extLst>
                <a:ext uri="{FF2B5EF4-FFF2-40B4-BE49-F238E27FC236}">
                  <a16:creationId xmlns:a16="http://schemas.microsoft.com/office/drawing/2014/main" id="{F318E87A-B29C-43A3-91A1-F31A3F2AFC95}"/>
                </a:ext>
              </a:extLst>
            </p:cNvPr>
            <p:cNvCxnSpPr>
              <a:cxnSpLocks/>
            </p:cNvCxnSpPr>
            <p:nvPr/>
          </p:nvCxnSpPr>
          <p:spPr>
            <a:xfrm>
              <a:off x="581604" y="5148909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77">
              <a:extLst>
                <a:ext uri="{FF2B5EF4-FFF2-40B4-BE49-F238E27FC236}">
                  <a16:creationId xmlns:a16="http://schemas.microsoft.com/office/drawing/2014/main" id="{7C604A16-1D6A-40AC-9DE0-20EBF62CD78A}"/>
                </a:ext>
              </a:extLst>
            </p:cNvPr>
            <p:cNvSpPr txBox="1"/>
            <p:nvPr/>
          </p:nvSpPr>
          <p:spPr>
            <a:xfrm>
              <a:off x="1051331" y="4797152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The device returns the result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-81674" y="-284284"/>
            <a:ext cx="388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coap_downstream_flow_non_dtls.png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288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D00D32F-F727-344F-960B-06D7FF5ADD98}"/>
              </a:ext>
            </a:extLst>
          </p:cNvPr>
          <p:cNvGrpSpPr/>
          <p:nvPr/>
        </p:nvGrpSpPr>
        <p:grpSpPr>
          <a:xfrm>
            <a:off x="1335321" y="1312499"/>
            <a:ext cx="9402261" cy="4765236"/>
            <a:chOff x="1335321" y="1312499"/>
            <a:chExt cx="9402261" cy="476523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096667-9E09-934B-8921-1480047C169E}"/>
                </a:ext>
              </a:extLst>
            </p:cNvPr>
            <p:cNvGrpSpPr/>
            <p:nvPr/>
          </p:nvGrpSpPr>
          <p:grpSpPr>
            <a:xfrm>
              <a:off x="1335321" y="1312499"/>
              <a:ext cx="9402261" cy="4765236"/>
              <a:chOff x="-1293636" y="1275131"/>
              <a:chExt cx="9402261" cy="4765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D53E9CB-8BFC-1141-8FE0-C6866BB5A4BA}"/>
                  </a:ext>
                </a:extLst>
              </p:cNvPr>
              <p:cNvGrpSpPr/>
              <p:nvPr/>
            </p:nvGrpSpPr>
            <p:grpSpPr>
              <a:xfrm>
                <a:off x="994149" y="1275131"/>
                <a:ext cx="5026249" cy="3890575"/>
                <a:chOff x="2549600" y="1257563"/>
                <a:chExt cx="5026249" cy="3744293"/>
              </a:xfr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</p:grpSpPr>
            <p:graphicFrame>
              <p:nvGraphicFramePr>
                <p:cNvPr id="35" name="图示 34">
                  <a:extLst>
                    <a:ext uri="{FF2B5EF4-FFF2-40B4-BE49-F238E27FC236}">
                      <a16:creationId xmlns:a16="http://schemas.microsoft.com/office/drawing/2014/main" id="{A426F87B-DA3E-2141-B24B-6022CC3B5A8B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2549600" y="1977645"/>
                <a:ext cx="5026249" cy="302421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A14D9A2-BDBA-4445-AEF6-4C861436B04D}"/>
                    </a:ext>
                  </a:extLst>
                </p:cNvPr>
                <p:cNvSpPr/>
                <p:nvPr/>
              </p:nvSpPr>
              <p:spPr>
                <a:xfrm>
                  <a:off x="3487689" y="1257563"/>
                  <a:ext cx="3092513" cy="32582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0A6EFA"/>
                      </a:solidFill>
                      <a:latin typeface="Helvetica" pitchFamily="2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Device Lifecycle Management</a:t>
                  </a:r>
                </a:p>
              </p:txBody>
            </p:sp>
          </p:grpSp>
          <p:sp>
            <p:nvSpPr>
              <p:cNvPr id="27" name="线形标注 2 26">
                <a:extLst>
                  <a:ext uri="{FF2B5EF4-FFF2-40B4-BE49-F238E27FC236}">
                    <a16:creationId xmlns:a16="http://schemas.microsoft.com/office/drawing/2014/main" id="{A0D2A292-1B68-E548-AA02-1B9D375B2867}"/>
                  </a:ext>
                </a:extLst>
              </p:cNvPr>
              <p:cNvSpPr/>
              <p:nvPr/>
            </p:nvSpPr>
            <p:spPr>
              <a:xfrm flipH="1" flipV="1">
                <a:off x="-1293636" y="4076476"/>
                <a:ext cx="2713827" cy="648406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92557"/>
                  <a:gd name="adj6" fmla="val -30247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8591915-5D7C-264E-ABC4-7A3D0DC6CD98}"/>
                  </a:ext>
                </a:extLst>
              </p:cNvPr>
              <p:cNvSpPr txBox="1"/>
              <p:nvPr/>
            </p:nvSpPr>
            <p:spPr>
              <a:xfrm>
                <a:off x="-1293635" y="4089834"/>
                <a:ext cx="2492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firmware on-the-air (OTA)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security credentials</a:t>
                </a:r>
              </a:p>
            </p:txBody>
          </p:sp>
          <p:sp>
            <p:nvSpPr>
              <p:cNvPr id="29" name="线形标注 2 28">
                <a:extLst>
                  <a:ext uri="{FF2B5EF4-FFF2-40B4-BE49-F238E27FC236}">
                    <a16:creationId xmlns:a16="http://schemas.microsoft.com/office/drawing/2014/main" id="{A751DFFF-F519-D346-A102-592F46ECBE85}"/>
                  </a:ext>
                </a:extLst>
              </p:cNvPr>
              <p:cNvSpPr/>
              <p:nvPr/>
            </p:nvSpPr>
            <p:spPr>
              <a:xfrm flipV="1">
                <a:off x="5720982" y="3272725"/>
                <a:ext cx="2387643" cy="119229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73701"/>
                  <a:gd name="adj6" fmla="val -35263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6A338FA-8EAB-A44C-B718-AE07C415B19E}"/>
                  </a:ext>
                </a:extLst>
              </p:cNvPr>
              <p:cNvSpPr txBox="1"/>
              <p:nvPr/>
            </p:nvSpPr>
            <p:spPr>
              <a:xfrm>
                <a:off x="5749311" y="3324540"/>
                <a:ext cx="2359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Register and provision devices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 identity (key/secret, certificate)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Device-end development to send telemetry</a:t>
                </a:r>
              </a:p>
            </p:txBody>
          </p:sp>
          <p:sp>
            <p:nvSpPr>
              <p:cNvPr id="31" name="线形标注 2 30">
                <a:extLst>
                  <a:ext uri="{FF2B5EF4-FFF2-40B4-BE49-F238E27FC236}">
                    <a16:creationId xmlns:a16="http://schemas.microsoft.com/office/drawing/2014/main" id="{EB48804E-B399-2446-84C6-C920B94D8DB8}"/>
                  </a:ext>
                </a:extLst>
              </p:cNvPr>
              <p:cNvSpPr/>
              <p:nvPr/>
            </p:nvSpPr>
            <p:spPr>
              <a:xfrm flipV="1">
                <a:off x="4385240" y="4931883"/>
                <a:ext cx="2529563" cy="109463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1778"/>
                  <a:gd name="adj6" fmla="val -2818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C77991-F9A0-9C42-89E8-E13CD287AC10}"/>
                  </a:ext>
                </a:extLst>
              </p:cNvPr>
              <p:cNvSpPr txBox="1"/>
              <p:nvPr/>
            </p:nvSpPr>
            <p:spPr>
              <a:xfrm>
                <a:off x="4474044" y="5024704"/>
                <a:ext cx="30041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Enable / Disable device </a:t>
                </a:r>
              </a:p>
              <a:p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     (online / offline)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Alerts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Dashboard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Data asset management</a:t>
                </a:r>
              </a:p>
            </p:txBody>
          </p:sp>
          <p:sp>
            <p:nvSpPr>
              <p:cNvPr id="33" name="线形标注 2 32">
                <a:extLst>
                  <a:ext uri="{FF2B5EF4-FFF2-40B4-BE49-F238E27FC236}">
                    <a16:creationId xmlns:a16="http://schemas.microsoft.com/office/drawing/2014/main" id="{9E6F6730-AE09-CB40-AC9B-424A01476941}"/>
                  </a:ext>
                </a:extLst>
              </p:cNvPr>
              <p:cNvSpPr/>
              <p:nvPr/>
            </p:nvSpPr>
            <p:spPr>
              <a:xfrm>
                <a:off x="5231794" y="1673021"/>
                <a:ext cx="2862667" cy="790710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9668"/>
                  <a:gd name="adj6" fmla="val -3376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5D8430-6E54-2C4B-B1DA-6088B68E1983}"/>
                  </a:ext>
                </a:extLst>
              </p:cNvPr>
              <p:cNvSpPr txBox="1"/>
              <p:nvPr/>
            </p:nvSpPr>
            <p:spPr>
              <a:xfrm>
                <a:off x="5231795" y="1760851"/>
                <a:ext cx="2862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 connection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Model assets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Organize assets hierarchically</a:t>
                </a:r>
              </a:p>
            </p:txBody>
          </p:sp>
        </p:grpSp>
        <p:sp>
          <p:nvSpPr>
            <p:cNvPr id="24" name="线形标注 2 23">
              <a:extLst>
                <a:ext uri="{FF2B5EF4-FFF2-40B4-BE49-F238E27FC236}">
                  <a16:creationId xmlns:a16="http://schemas.microsoft.com/office/drawing/2014/main" id="{A644EBE6-6686-3E43-A961-505723FCF2E7}"/>
                </a:ext>
              </a:extLst>
            </p:cNvPr>
            <p:cNvSpPr/>
            <p:nvPr/>
          </p:nvSpPr>
          <p:spPr>
            <a:xfrm flipH="1" flipV="1">
              <a:off x="1335321" y="2059757"/>
              <a:ext cx="2713827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2815"/>
                <a:gd name="adj6" fmla="val -30587"/>
              </a:avLst>
            </a:prstGeom>
            <a:noFill/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EBA2CB-9F06-0644-975C-D992010F8E81}"/>
                </a:ext>
              </a:extLst>
            </p:cNvPr>
            <p:cNvSpPr txBox="1"/>
            <p:nvPr/>
          </p:nvSpPr>
          <p:spPr>
            <a:xfrm>
              <a:off x="1335322" y="2165475"/>
              <a:ext cx="2492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Decommission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Revoke credentials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B12019E-6051-C449-B505-2D4486B45628}"/>
              </a:ext>
            </a:extLst>
          </p:cNvPr>
          <p:cNvGrpSpPr/>
          <p:nvPr/>
        </p:nvGrpSpPr>
        <p:grpSpPr>
          <a:xfrm>
            <a:off x="660400" y="-797168"/>
            <a:ext cx="10298904" cy="6105395"/>
            <a:chOff x="660400" y="-797168"/>
            <a:chExt cx="10298904" cy="610539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FCDF62-D43F-D645-99E9-C9ABE49D3EBE}"/>
                </a:ext>
              </a:extLst>
            </p:cNvPr>
            <p:cNvSpPr/>
            <p:nvPr/>
          </p:nvSpPr>
          <p:spPr>
            <a:xfrm>
              <a:off x="660400" y="463338"/>
              <a:ext cx="10298904" cy="3667536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3B1EF8-F249-AF47-BB89-B06C9E36E76F}"/>
                </a:ext>
              </a:extLst>
            </p:cNvPr>
            <p:cNvSpPr/>
            <p:nvPr/>
          </p:nvSpPr>
          <p:spPr>
            <a:xfrm>
              <a:off x="4252321" y="370557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0A6EFA"/>
                  </a:solidFill>
                  <a:latin typeface="Helvetica" pitchFamily="2" charset="0"/>
                </a:rPr>
                <a:t>EnHyBird</a:t>
              </a:r>
              <a:endParaRPr kumimoji="1" lang="zh-CN" altLang="en-US" sz="1600" b="1" dirty="0">
                <a:solidFill>
                  <a:srgbClr val="0A6EFA"/>
                </a:solidFill>
                <a:latin typeface="Helvetica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209BE11-4D8D-DD43-B9F0-253D76FDF67C}"/>
                </a:ext>
              </a:extLst>
            </p:cNvPr>
            <p:cNvSpPr txBox="1"/>
            <p:nvPr/>
          </p:nvSpPr>
          <p:spPr>
            <a:xfrm>
              <a:off x="7228536" y="1286360"/>
              <a:ext cx="1721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User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&amp;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Access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Control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0FC4A83-5F92-B94D-B5E0-4445C28D2221}"/>
                </a:ext>
              </a:extLst>
            </p:cNvPr>
            <p:cNvSpPr/>
            <p:nvPr/>
          </p:nvSpPr>
          <p:spPr>
            <a:xfrm>
              <a:off x="7159886" y="847760"/>
              <a:ext cx="3700951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1203D45-774D-2547-8BEC-1443355B03A3}"/>
                </a:ext>
              </a:extLst>
            </p:cNvPr>
            <p:cNvSpPr/>
            <p:nvPr/>
          </p:nvSpPr>
          <p:spPr>
            <a:xfrm>
              <a:off x="7254925" y="754585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MQ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&amp;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Storage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DFE1436-7E1B-C449-9FDD-65C6F0052C31}"/>
                </a:ext>
              </a:extLst>
            </p:cNvPr>
            <p:cNvSpPr>
              <a:spLocks/>
            </p:cNvSpPr>
            <p:nvPr/>
          </p:nvSpPr>
          <p:spPr>
            <a:xfrm>
              <a:off x="7257516" y="1211091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C569450-5AF9-E440-80C8-EEB7268FBAF5}"/>
                </a:ext>
              </a:extLst>
            </p:cNvPr>
            <p:cNvSpPr/>
            <p:nvPr/>
          </p:nvSpPr>
          <p:spPr>
            <a:xfrm>
              <a:off x="660400" y="-797168"/>
              <a:ext cx="10298904" cy="1015436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6451A4D-6E05-8E40-A4F5-DB567EA0ABEA}"/>
                </a:ext>
              </a:extLst>
            </p:cNvPr>
            <p:cNvSpPr/>
            <p:nvPr/>
          </p:nvSpPr>
          <p:spPr>
            <a:xfrm>
              <a:off x="3387577" y="-72035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6BB0FAB-4969-9847-9856-8C990EC07F53}"/>
                </a:ext>
              </a:extLst>
            </p:cNvPr>
            <p:cNvGrpSpPr/>
            <p:nvPr/>
          </p:nvGrpSpPr>
          <p:grpSpPr>
            <a:xfrm>
              <a:off x="1594947" y="-308624"/>
              <a:ext cx="8429811" cy="379127"/>
              <a:chOff x="1915599" y="-308624"/>
              <a:chExt cx="8429811" cy="379127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3FD8F384-AF04-0D4A-BDA6-D52A4A12F18E}"/>
                  </a:ext>
                </a:extLst>
              </p:cNvPr>
              <p:cNvGrpSpPr/>
              <p:nvPr/>
            </p:nvGrpSpPr>
            <p:grpSpPr>
              <a:xfrm>
                <a:off x="1915599" y="-308624"/>
                <a:ext cx="1641589" cy="379127"/>
                <a:chOff x="1915599" y="-255396"/>
                <a:chExt cx="1641589" cy="379127"/>
              </a:xfrm>
            </p:grpSpPr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E23CC2CD-D2FF-C84C-A2F8-4D88E85FFDEB}"/>
                    </a:ext>
                  </a:extLst>
                </p:cNvPr>
                <p:cNvSpPr txBox="1"/>
                <p:nvPr/>
              </p:nvSpPr>
              <p:spPr>
                <a:xfrm>
                  <a:off x="2027745" y="-184046"/>
                  <a:ext cx="15294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 err="1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Mobile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4824E6A8-959E-D544-8C98-126701CD02A5}"/>
                    </a:ext>
                  </a:extLst>
                </p:cNvPr>
                <p:cNvSpPr/>
                <p:nvPr/>
              </p:nvSpPr>
              <p:spPr>
                <a:xfrm>
                  <a:off x="1915599" y="-255396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DBCE72E0-8B1E-0D4C-915F-ADDA1C767BAC}"/>
                  </a:ext>
                </a:extLst>
              </p:cNvPr>
              <p:cNvGrpSpPr/>
              <p:nvPr/>
            </p:nvGrpSpPr>
            <p:grpSpPr>
              <a:xfrm>
                <a:off x="5261626" y="-302446"/>
                <a:ext cx="1650817" cy="366770"/>
                <a:chOff x="5314158" y="-208819"/>
                <a:chExt cx="1650817" cy="366770"/>
              </a:xfrm>
            </p:grpSpPr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14146DFE-A829-E845-A701-6BD5989FBB2A}"/>
                    </a:ext>
                  </a:extLst>
                </p:cNvPr>
                <p:cNvSpPr txBox="1"/>
                <p:nvPr/>
              </p:nvSpPr>
              <p:spPr>
                <a:xfrm>
                  <a:off x="5314158" y="-179322"/>
                  <a:ext cx="1650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Keppel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DA98D29B-D4E4-0745-88A4-3C7A0A7DB544}"/>
                    </a:ext>
                  </a:extLst>
                </p:cNvPr>
                <p:cNvSpPr/>
                <p:nvPr/>
              </p:nvSpPr>
              <p:spPr>
                <a:xfrm>
                  <a:off x="5318772" y="-208819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81278A0-7A4D-DF46-9046-BC2AAC41C8BF}"/>
                  </a:ext>
                </a:extLst>
              </p:cNvPr>
              <p:cNvGrpSpPr/>
              <p:nvPr/>
            </p:nvGrpSpPr>
            <p:grpSpPr>
              <a:xfrm>
                <a:off x="8616881" y="-302446"/>
                <a:ext cx="1728529" cy="366770"/>
                <a:chOff x="7342830" y="-213431"/>
                <a:chExt cx="1728529" cy="366770"/>
              </a:xfrm>
            </p:grpSpPr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41551572-984D-FA4B-BEA1-3792831AB6A8}"/>
                    </a:ext>
                  </a:extLst>
                </p:cNvPr>
                <p:cNvSpPr txBox="1"/>
                <p:nvPr/>
              </p:nvSpPr>
              <p:spPr>
                <a:xfrm>
                  <a:off x="7342830" y="-183934"/>
                  <a:ext cx="17285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Storage</a:t>
                  </a:r>
                  <a:r>
                    <a:rPr kumimoji="1" lang="zh-CN" altLang="en-US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OS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4AC31088-4D53-2F4B-ABE5-599177DDDD91}"/>
                    </a:ext>
                  </a:extLst>
                </p:cNvPr>
                <p:cNvSpPr/>
                <p:nvPr/>
              </p:nvSpPr>
              <p:spPr>
                <a:xfrm>
                  <a:off x="7386300" y="-213431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50" name="圆角矩形 149">
              <a:extLst>
                <a:ext uri="{FF2B5EF4-FFF2-40B4-BE49-F238E27FC236}">
                  <a16:creationId xmlns:a16="http://schemas.microsoft.com/office/drawing/2014/main" id="{EF917D4E-42CE-8843-80C4-548750013415}"/>
                </a:ext>
              </a:extLst>
            </p:cNvPr>
            <p:cNvSpPr/>
            <p:nvPr/>
          </p:nvSpPr>
          <p:spPr>
            <a:xfrm>
              <a:off x="660400" y="4292791"/>
              <a:ext cx="10279530" cy="1015436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AE452C7-2902-3D44-9AE2-05D471D2456B}"/>
                </a:ext>
              </a:extLst>
            </p:cNvPr>
            <p:cNvSpPr/>
            <p:nvPr/>
          </p:nvSpPr>
          <p:spPr>
            <a:xfrm>
              <a:off x="3377890" y="441187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Mobile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OS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6DAFB85-0725-0E44-ACA5-E46859D8C6DF}"/>
                </a:ext>
              </a:extLst>
            </p:cNvPr>
            <p:cNvGrpSpPr/>
            <p:nvPr/>
          </p:nvGrpSpPr>
          <p:grpSpPr>
            <a:xfrm>
              <a:off x="3301743" y="4776238"/>
              <a:ext cx="4996844" cy="379127"/>
              <a:chOff x="3252099" y="4776238"/>
              <a:chExt cx="4996844" cy="379127"/>
            </a:xfrm>
          </p:grpSpPr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B8002F2D-05AF-7E4F-971D-AA36DDAB02DB}"/>
                  </a:ext>
                </a:extLst>
              </p:cNvPr>
              <p:cNvGrpSpPr/>
              <p:nvPr/>
            </p:nvGrpSpPr>
            <p:grpSpPr>
              <a:xfrm>
                <a:off x="3252099" y="4776238"/>
                <a:ext cx="1641589" cy="379127"/>
                <a:chOff x="1915599" y="-255396"/>
                <a:chExt cx="1641589" cy="379127"/>
              </a:xfrm>
            </p:grpSpPr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80AD205B-10B4-BF44-A1C4-704C0952BA85}"/>
                    </a:ext>
                  </a:extLst>
                </p:cNvPr>
                <p:cNvSpPr txBox="1"/>
                <p:nvPr/>
              </p:nvSpPr>
              <p:spPr>
                <a:xfrm>
                  <a:off x="2027745" y="-184046"/>
                  <a:ext cx="15294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iOS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DD558802-4BF2-634E-8052-08A36CF8972B}"/>
                    </a:ext>
                  </a:extLst>
                </p:cNvPr>
                <p:cNvSpPr/>
                <p:nvPr/>
              </p:nvSpPr>
              <p:spPr>
                <a:xfrm>
                  <a:off x="1915599" y="-255396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7988FA7A-DD51-5442-B6D1-36721A58C0C3}"/>
                  </a:ext>
                </a:extLst>
              </p:cNvPr>
              <p:cNvGrpSpPr/>
              <p:nvPr/>
            </p:nvGrpSpPr>
            <p:grpSpPr>
              <a:xfrm>
                <a:off x="6598126" y="4782416"/>
                <a:ext cx="1650817" cy="366770"/>
                <a:chOff x="5314158" y="-208819"/>
                <a:chExt cx="1650817" cy="366770"/>
              </a:xfrm>
            </p:grpSpPr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187031C5-16DB-DF4D-B387-03FBB0C913D0}"/>
                    </a:ext>
                  </a:extLst>
                </p:cNvPr>
                <p:cNvSpPr txBox="1"/>
                <p:nvPr/>
              </p:nvSpPr>
              <p:spPr>
                <a:xfrm>
                  <a:off x="5314158" y="-179322"/>
                  <a:ext cx="1650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Android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B9DBB921-91A9-404C-96B3-9D67C6BF4CEA}"/>
                    </a:ext>
                  </a:extLst>
                </p:cNvPr>
                <p:cNvSpPr/>
                <p:nvPr/>
              </p:nvSpPr>
              <p:spPr>
                <a:xfrm>
                  <a:off x="5318772" y="-208819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456A4265-EF0F-1842-87CF-FF76002BA918}"/>
                </a:ext>
              </a:extLst>
            </p:cNvPr>
            <p:cNvSpPr txBox="1"/>
            <p:nvPr/>
          </p:nvSpPr>
          <p:spPr>
            <a:xfrm>
              <a:off x="9469646" y="1269397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App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Portal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C93E026-275B-FE46-8C61-F39B37089393}"/>
                </a:ext>
              </a:extLst>
            </p:cNvPr>
            <p:cNvSpPr>
              <a:spLocks/>
            </p:cNvSpPr>
            <p:nvPr/>
          </p:nvSpPr>
          <p:spPr>
            <a:xfrm>
              <a:off x="9083794" y="1208580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87862674-4D35-6642-B283-CC448E6A7C9F}"/>
                </a:ext>
              </a:extLst>
            </p:cNvPr>
            <p:cNvSpPr txBox="1"/>
            <p:nvPr/>
          </p:nvSpPr>
          <p:spPr>
            <a:xfrm>
              <a:off x="7192719" y="1849267"/>
              <a:ext cx="1821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Performance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monitoring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C990BAD-03AE-844B-9718-51EB3D85C750}"/>
                </a:ext>
              </a:extLst>
            </p:cNvPr>
            <p:cNvSpPr>
              <a:spLocks/>
            </p:cNvSpPr>
            <p:nvPr/>
          </p:nvSpPr>
          <p:spPr>
            <a:xfrm>
              <a:off x="7257516" y="1773305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46EFDCDA-B452-C342-B59A-ACFC7DD4C6AB}"/>
                </a:ext>
              </a:extLst>
            </p:cNvPr>
            <p:cNvSpPr txBox="1"/>
            <p:nvPr/>
          </p:nvSpPr>
          <p:spPr>
            <a:xfrm>
              <a:off x="9052865" y="1846328"/>
              <a:ext cx="1734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User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behavior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analysis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17CDCB5-164B-374B-AFC7-F8BD1B72FB06}"/>
                </a:ext>
              </a:extLst>
            </p:cNvPr>
            <p:cNvSpPr>
              <a:spLocks/>
            </p:cNvSpPr>
            <p:nvPr/>
          </p:nvSpPr>
          <p:spPr>
            <a:xfrm>
              <a:off x="9083794" y="17710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262D287-3337-F841-8450-E64FE0B9D2CF}"/>
                </a:ext>
              </a:extLst>
            </p:cNvPr>
            <p:cNvSpPr txBox="1"/>
            <p:nvPr/>
          </p:nvSpPr>
          <p:spPr>
            <a:xfrm>
              <a:off x="7792601" y="2393222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Share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79F0EFB-CC47-9B42-A4E0-41CE939ADD20}"/>
                </a:ext>
              </a:extLst>
            </p:cNvPr>
            <p:cNvSpPr>
              <a:spLocks/>
            </p:cNvSpPr>
            <p:nvPr/>
          </p:nvSpPr>
          <p:spPr>
            <a:xfrm>
              <a:off x="7254925" y="2331783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FBE73F63-D66E-654D-8D48-C85B1AAFF7F3}"/>
                </a:ext>
              </a:extLst>
            </p:cNvPr>
            <p:cNvSpPr txBox="1"/>
            <p:nvPr/>
          </p:nvSpPr>
          <p:spPr>
            <a:xfrm>
              <a:off x="9167480" y="2393223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Menu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management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9CA06E1F-5F6C-0146-9B40-EB4E0F08522A}"/>
                </a:ext>
              </a:extLst>
            </p:cNvPr>
            <p:cNvSpPr>
              <a:spLocks/>
            </p:cNvSpPr>
            <p:nvPr/>
          </p:nvSpPr>
          <p:spPr>
            <a:xfrm>
              <a:off x="9083794" y="2331287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4B1B0568-2806-BB40-85ED-193CB1E74966}"/>
                </a:ext>
              </a:extLst>
            </p:cNvPr>
            <p:cNvSpPr txBox="1"/>
            <p:nvPr/>
          </p:nvSpPr>
          <p:spPr>
            <a:xfrm>
              <a:off x="7822256" y="2941977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Push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594D744B-B88B-FC40-9B3A-5EDC40EEDEE0}"/>
                </a:ext>
              </a:extLst>
            </p:cNvPr>
            <p:cNvSpPr>
              <a:spLocks/>
            </p:cNvSpPr>
            <p:nvPr/>
          </p:nvSpPr>
          <p:spPr>
            <a:xfrm>
              <a:off x="7254925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07A0101-96B2-E44B-A577-F0D788831B0F}"/>
                </a:ext>
              </a:extLst>
            </p:cNvPr>
            <p:cNvSpPr txBox="1"/>
            <p:nvPr/>
          </p:nvSpPr>
          <p:spPr>
            <a:xfrm>
              <a:off x="9286904" y="2941976"/>
              <a:ext cx="1266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Forced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upgrade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D5953FD-5BBD-2A42-AFFD-3B43F98B77EC}"/>
                </a:ext>
              </a:extLst>
            </p:cNvPr>
            <p:cNvSpPr>
              <a:spLocks/>
            </p:cNvSpPr>
            <p:nvPr/>
          </p:nvSpPr>
          <p:spPr>
            <a:xfrm>
              <a:off x="9083794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EDDBB330-FF24-D84D-9339-D671B5F54C86}"/>
                </a:ext>
              </a:extLst>
            </p:cNvPr>
            <p:cNvSpPr txBox="1"/>
            <p:nvPr/>
          </p:nvSpPr>
          <p:spPr>
            <a:xfrm>
              <a:off x="7619841" y="35502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Finger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Print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3E9C089-9971-DB47-97F4-815F17EDBC30}"/>
                </a:ext>
              </a:extLst>
            </p:cNvPr>
            <p:cNvSpPr>
              <a:spLocks/>
            </p:cNvSpPr>
            <p:nvPr/>
          </p:nvSpPr>
          <p:spPr>
            <a:xfrm>
              <a:off x="7254925" y="3460935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4BC0460-60A2-2340-A3F2-1CD6FA24CAB0}"/>
                </a:ext>
              </a:extLst>
            </p:cNvPr>
            <p:cNvSpPr/>
            <p:nvPr/>
          </p:nvSpPr>
          <p:spPr>
            <a:xfrm>
              <a:off x="5134053" y="847760"/>
              <a:ext cx="1909714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F7186C9-A532-A744-8A2F-7614E0187194}"/>
                </a:ext>
              </a:extLst>
            </p:cNvPr>
            <p:cNvSpPr/>
            <p:nvPr/>
          </p:nvSpPr>
          <p:spPr>
            <a:xfrm>
              <a:off x="5342653" y="768935"/>
              <a:ext cx="154726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Basics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plugin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07048477-DDD4-CD47-BEB1-7C7D44EC12CA}"/>
                </a:ext>
              </a:extLst>
            </p:cNvPr>
            <p:cNvSpPr txBox="1"/>
            <p:nvPr/>
          </p:nvSpPr>
          <p:spPr>
            <a:xfrm>
              <a:off x="5449741" y="1303376"/>
              <a:ext cx="1282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Single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210008DE-B4E5-EA49-BF6B-225918E79C19}"/>
                </a:ext>
              </a:extLst>
            </p:cNvPr>
            <p:cNvSpPr>
              <a:spLocks/>
            </p:cNvSpPr>
            <p:nvPr/>
          </p:nvSpPr>
          <p:spPr>
            <a:xfrm>
              <a:off x="5254646" y="1208580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94A47B37-2823-1848-9DF9-F29E282277E2}"/>
                </a:ext>
              </a:extLst>
            </p:cNvPr>
            <p:cNvSpPr txBox="1"/>
            <p:nvPr/>
          </p:nvSpPr>
          <p:spPr>
            <a:xfrm>
              <a:off x="5781562" y="1829793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tabbar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EB272EE2-81DB-5A45-A105-797AD70FF3B7}"/>
                </a:ext>
              </a:extLst>
            </p:cNvPr>
            <p:cNvSpPr>
              <a:spLocks/>
            </p:cNvSpPr>
            <p:nvPr/>
          </p:nvSpPr>
          <p:spPr>
            <a:xfrm>
              <a:off x="5254646" y="17710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CCF28949-D490-C144-B1FC-2F60CFA0E669}"/>
                </a:ext>
              </a:extLst>
            </p:cNvPr>
            <p:cNvSpPr txBox="1"/>
            <p:nvPr/>
          </p:nvSpPr>
          <p:spPr>
            <a:xfrm>
              <a:off x="5436917" y="2374584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Switch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language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64CA3CA-3B7A-544C-8240-D7D7B6A05275}"/>
                </a:ext>
              </a:extLst>
            </p:cNvPr>
            <p:cNvSpPr>
              <a:spLocks/>
            </p:cNvSpPr>
            <p:nvPr/>
          </p:nvSpPr>
          <p:spPr>
            <a:xfrm>
              <a:off x="5254646" y="2331287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6771E57B-1B61-7D44-A643-8B70254406F2}"/>
                </a:ext>
              </a:extLst>
            </p:cNvPr>
            <p:cNvSpPr txBox="1"/>
            <p:nvPr/>
          </p:nvSpPr>
          <p:spPr>
            <a:xfrm>
              <a:off x="5538419" y="2979719"/>
              <a:ext cx="1105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Tab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2CCF7F5-8F67-9C42-9263-563B02B644C7}"/>
                </a:ext>
              </a:extLst>
            </p:cNvPr>
            <p:cNvSpPr>
              <a:spLocks/>
            </p:cNvSpPr>
            <p:nvPr/>
          </p:nvSpPr>
          <p:spPr>
            <a:xfrm>
              <a:off x="5254646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9F1F799-63AD-8D4C-BB04-36ADABF554C8}"/>
                </a:ext>
              </a:extLst>
            </p:cNvPr>
            <p:cNvSpPr txBox="1"/>
            <p:nvPr/>
          </p:nvSpPr>
          <p:spPr>
            <a:xfrm>
              <a:off x="5614850" y="3534469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Switch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skin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A76C5A11-3195-7F48-BF1E-5AF6DDDB220A}"/>
                </a:ext>
              </a:extLst>
            </p:cNvPr>
            <p:cNvSpPr>
              <a:spLocks/>
            </p:cNvSpPr>
            <p:nvPr/>
          </p:nvSpPr>
          <p:spPr>
            <a:xfrm>
              <a:off x="5254646" y="3445132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CB663347-CECC-4041-9AAA-2BAC80D85967}"/>
                </a:ext>
              </a:extLst>
            </p:cNvPr>
            <p:cNvSpPr txBox="1"/>
            <p:nvPr/>
          </p:nvSpPr>
          <p:spPr>
            <a:xfrm>
              <a:off x="2492331" y="1524435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Hybrid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init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32BF3F2-88D7-F74D-AFCF-E8A6C38FF6E0}"/>
                </a:ext>
              </a:extLst>
            </p:cNvPr>
            <p:cNvSpPr/>
            <p:nvPr/>
          </p:nvSpPr>
          <p:spPr>
            <a:xfrm>
              <a:off x="745957" y="847760"/>
              <a:ext cx="4282645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AAC3D33-15EF-E54B-BDEA-AB902FC1546B}"/>
                </a:ext>
              </a:extLst>
            </p:cNvPr>
            <p:cNvSpPr/>
            <p:nvPr/>
          </p:nvSpPr>
          <p:spPr>
            <a:xfrm>
              <a:off x="1072091" y="694898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Scaffold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78967C2-C3D4-DD40-A7F6-957E095A3E5A}"/>
                </a:ext>
              </a:extLst>
            </p:cNvPr>
            <p:cNvSpPr>
              <a:spLocks/>
            </p:cNvSpPr>
            <p:nvPr/>
          </p:nvSpPr>
          <p:spPr>
            <a:xfrm>
              <a:off x="2338210" y="1462498"/>
              <a:ext cx="1174185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C094848-FB50-1D40-991B-1A43A02C6991}"/>
                </a:ext>
              </a:extLst>
            </p:cNvPr>
            <p:cNvSpPr txBox="1"/>
            <p:nvPr/>
          </p:nvSpPr>
          <p:spPr>
            <a:xfrm>
              <a:off x="3817169" y="1524435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Hybird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lib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8221E31D-7CD7-064E-A3E4-F02ECB96CBDB}"/>
                </a:ext>
              </a:extLst>
            </p:cNvPr>
            <p:cNvSpPr>
              <a:spLocks/>
            </p:cNvSpPr>
            <p:nvPr/>
          </p:nvSpPr>
          <p:spPr>
            <a:xfrm>
              <a:off x="3642233" y="1462498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3481A93E-8EBD-3944-923A-C41407337B48}"/>
                </a:ext>
              </a:extLst>
            </p:cNvPr>
            <p:cNvSpPr txBox="1"/>
            <p:nvPr/>
          </p:nvSpPr>
          <p:spPr>
            <a:xfrm>
              <a:off x="2320810" y="2086781"/>
              <a:ext cx="1208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Persistent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A6313243-78AA-4F4F-A244-19AF58082D23}"/>
                </a:ext>
              </a:extLst>
            </p:cNvPr>
            <p:cNvSpPr>
              <a:spLocks/>
            </p:cNvSpPr>
            <p:nvPr/>
          </p:nvSpPr>
          <p:spPr>
            <a:xfrm>
              <a:off x="2338718" y="2024844"/>
              <a:ext cx="1173168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C2347863-BF35-4646-9722-268F29E019C6}"/>
                </a:ext>
              </a:extLst>
            </p:cNvPr>
            <p:cNvSpPr txBox="1"/>
            <p:nvPr/>
          </p:nvSpPr>
          <p:spPr>
            <a:xfrm>
              <a:off x="4034375" y="2086781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log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2A9B414-C9E7-E54F-879B-5B2E032F2771}"/>
                </a:ext>
              </a:extLst>
            </p:cNvPr>
            <p:cNvSpPr>
              <a:spLocks/>
            </p:cNvSpPr>
            <p:nvPr/>
          </p:nvSpPr>
          <p:spPr>
            <a:xfrm>
              <a:off x="3642233" y="2024844"/>
              <a:ext cx="1172532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31502EA-A331-0C46-A5A2-1F9159607DE1}"/>
                </a:ext>
              </a:extLst>
            </p:cNvPr>
            <p:cNvSpPr txBox="1"/>
            <p:nvPr/>
          </p:nvSpPr>
          <p:spPr>
            <a:xfrm>
              <a:off x="2582099" y="2646134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navibar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35B13F60-2789-A74B-A82B-6BF3383BB852}"/>
                </a:ext>
              </a:extLst>
            </p:cNvPr>
            <p:cNvSpPr>
              <a:spLocks/>
            </p:cNvSpPr>
            <p:nvPr/>
          </p:nvSpPr>
          <p:spPr>
            <a:xfrm>
              <a:off x="2337422" y="2584197"/>
              <a:ext cx="117576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8FBFC0CE-A2A9-7A4D-869D-09F3D57B34C9}"/>
                </a:ext>
              </a:extLst>
            </p:cNvPr>
            <p:cNvSpPr txBox="1"/>
            <p:nvPr/>
          </p:nvSpPr>
          <p:spPr>
            <a:xfrm>
              <a:off x="3935791" y="2646134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router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0A67CBA-D4A9-D740-8B2C-67CFA620E7BB}"/>
                </a:ext>
              </a:extLst>
            </p:cNvPr>
            <p:cNvSpPr>
              <a:spLocks/>
            </p:cNvSpPr>
            <p:nvPr/>
          </p:nvSpPr>
          <p:spPr>
            <a:xfrm>
              <a:off x="3642233" y="2584197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354FE3F5-CADF-D040-825C-A945BF3211F9}"/>
                </a:ext>
              </a:extLst>
            </p:cNvPr>
            <p:cNvSpPr txBox="1"/>
            <p:nvPr/>
          </p:nvSpPr>
          <p:spPr>
            <a:xfrm>
              <a:off x="2632594" y="3526291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router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9BB60C0C-77F6-6441-91E5-58F27C1EACED}"/>
                </a:ext>
              </a:extLst>
            </p:cNvPr>
            <p:cNvSpPr>
              <a:spLocks/>
            </p:cNvSpPr>
            <p:nvPr/>
          </p:nvSpPr>
          <p:spPr>
            <a:xfrm>
              <a:off x="2337422" y="3464354"/>
              <a:ext cx="117576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CB1791B9-2FE3-FF4C-B37F-818F8DA05D1B}"/>
                </a:ext>
              </a:extLst>
            </p:cNvPr>
            <p:cNvSpPr txBox="1"/>
            <p:nvPr/>
          </p:nvSpPr>
          <p:spPr>
            <a:xfrm>
              <a:off x="973032" y="1524435"/>
              <a:ext cx="1171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Web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4410FD66-B098-2C47-ACC7-6746FB16C021}"/>
                </a:ext>
              </a:extLst>
            </p:cNvPr>
            <p:cNvSpPr>
              <a:spLocks/>
            </p:cNvSpPr>
            <p:nvPr/>
          </p:nvSpPr>
          <p:spPr>
            <a:xfrm>
              <a:off x="972279" y="1462498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17535F27-7376-4942-B2E4-54319BBB9A9B}"/>
                </a:ext>
              </a:extLst>
            </p:cNvPr>
            <p:cNvSpPr txBox="1"/>
            <p:nvPr/>
          </p:nvSpPr>
          <p:spPr>
            <a:xfrm>
              <a:off x="1193702" y="2086781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cordova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84B705E5-D793-B143-B5A7-8D4528D82B6E}"/>
                </a:ext>
              </a:extLst>
            </p:cNvPr>
            <p:cNvSpPr>
              <a:spLocks/>
            </p:cNvSpPr>
            <p:nvPr/>
          </p:nvSpPr>
          <p:spPr>
            <a:xfrm>
              <a:off x="972279" y="2024844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061EBF27-2449-E143-B1F3-4A104C55EA37}"/>
                </a:ext>
              </a:extLst>
            </p:cNvPr>
            <p:cNvSpPr txBox="1"/>
            <p:nvPr/>
          </p:nvSpPr>
          <p:spPr>
            <a:xfrm>
              <a:off x="1133589" y="264613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envontext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009E4EB-1C70-F645-AFAF-C61F86FA533B}"/>
                </a:ext>
              </a:extLst>
            </p:cNvPr>
            <p:cNvSpPr>
              <a:spLocks/>
            </p:cNvSpPr>
            <p:nvPr/>
          </p:nvSpPr>
          <p:spPr>
            <a:xfrm>
              <a:off x="964525" y="2584197"/>
              <a:ext cx="118804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10AF4B40-A9A5-2944-BDF6-AB2C600E96D7}"/>
                </a:ext>
              </a:extLst>
            </p:cNvPr>
            <p:cNvSpPr txBox="1"/>
            <p:nvPr/>
          </p:nvSpPr>
          <p:spPr>
            <a:xfrm>
              <a:off x="1108743" y="3526291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H5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Bundle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1E693309-CE1C-D748-89C3-AE9951AA4BD2}"/>
                </a:ext>
              </a:extLst>
            </p:cNvPr>
            <p:cNvSpPr>
              <a:spLocks/>
            </p:cNvSpPr>
            <p:nvPr/>
          </p:nvSpPr>
          <p:spPr>
            <a:xfrm>
              <a:off x="964525" y="3464354"/>
              <a:ext cx="118804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E4E3FCB9-D262-B941-9DA4-7F26502CF456}"/>
                </a:ext>
              </a:extLst>
            </p:cNvPr>
            <p:cNvSpPr txBox="1"/>
            <p:nvPr/>
          </p:nvSpPr>
          <p:spPr>
            <a:xfrm>
              <a:off x="3761064" y="3526291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Hot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update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A51048C-D4D4-D242-AD3C-A44DDB5EAE52}"/>
                </a:ext>
              </a:extLst>
            </p:cNvPr>
            <p:cNvSpPr>
              <a:spLocks/>
            </p:cNvSpPr>
            <p:nvPr/>
          </p:nvSpPr>
          <p:spPr>
            <a:xfrm>
              <a:off x="3642233" y="3464354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A29CDCB-6F61-B047-BA17-383095138D86}"/>
                </a:ext>
              </a:extLst>
            </p:cNvPr>
            <p:cNvSpPr/>
            <p:nvPr/>
          </p:nvSpPr>
          <p:spPr>
            <a:xfrm>
              <a:off x="898357" y="1142117"/>
              <a:ext cx="3991281" cy="1978712"/>
            </a:xfrm>
            <a:prstGeom prst="rect">
              <a:avLst/>
            </a:prstGeom>
            <a:noFill/>
            <a:ln w="1905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77D3CAA-8BB7-D54A-92B9-C5D545DB0A6C}"/>
                </a:ext>
              </a:extLst>
            </p:cNvPr>
            <p:cNvSpPr/>
            <p:nvPr/>
          </p:nvSpPr>
          <p:spPr>
            <a:xfrm>
              <a:off x="1068564" y="992827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Internal</a:t>
              </a:r>
              <a:r>
                <a:rPr kumimoji="1" lang="zh-CN" altLang="en-US" sz="1400" dirty="0">
                  <a:solidFill>
                    <a:srgbClr val="7CDA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plugin</a:t>
              </a:r>
              <a:endParaRPr kumimoji="1" lang="zh-CN" altLang="en-US" sz="1400" dirty="0">
                <a:solidFill>
                  <a:srgbClr val="7CDAF8"/>
                </a:solidFill>
                <a:latin typeface="Helvetica" pitchFamily="2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E28A2489-0BB1-A242-AF3A-284E7762CD34}"/>
                </a:ext>
              </a:extLst>
            </p:cNvPr>
            <p:cNvSpPr/>
            <p:nvPr/>
          </p:nvSpPr>
          <p:spPr>
            <a:xfrm>
              <a:off x="1051218" y="3037118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Kernel</a:t>
              </a:r>
              <a:endParaRPr kumimoji="1" lang="zh-CN" altLang="en-US" sz="1400" dirty="0">
                <a:solidFill>
                  <a:srgbClr val="7CDAF8"/>
                </a:solidFill>
                <a:latin typeface="Helvetica" pitchFamily="2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061A767-4E14-DD41-BE4A-B90FA919F13E}"/>
                </a:ext>
              </a:extLst>
            </p:cNvPr>
            <p:cNvSpPr/>
            <p:nvPr/>
          </p:nvSpPr>
          <p:spPr>
            <a:xfrm>
              <a:off x="898357" y="3183358"/>
              <a:ext cx="3991282" cy="737722"/>
            </a:xfrm>
            <a:prstGeom prst="rect">
              <a:avLst/>
            </a:prstGeom>
            <a:noFill/>
            <a:ln w="1905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708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A1A6DB78-A988-0B48-8778-00B4009462EB}"/>
              </a:ext>
            </a:extLst>
          </p:cNvPr>
          <p:cNvSpPr txBox="1"/>
          <p:nvPr/>
        </p:nvSpPr>
        <p:spPr>
          <a:xfrm>
            <a:off x="2563831" y="2413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Device </a:t>
            </a:r>
            <a:r>
              <a:rPr kumimoji="1" lang="zh-CN" altLang="en-US" dirty="0"/>
              <a:t>（符合</a:t>
            </a:r>
            <a:r>
              <a:rPr kumimoji="1" lang="en-US" altLang="zh-CN" dirty="0"/>
              <a:t>ENOS</a:t>
            </a:r>
            <a:r>
              <a:rPr kumimoji="1" lang="zh-CN" altLang="en-US" dirty="0"/>
              <a:t>标准的</a:t>
            </a:r>
            <a:r>
              <a:rPr kumimoji="1" lang="en-US" altLang="zh-CN" dirty="0"/>
              <a:t>JSON-formatted data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-&gt; Data Hub</a:t>
            </a:r>
          </a:p>
          <a:p>
            <a:r>
              <a:rPr kumimoji="1" lang="en-US" altLang="zh-CN" dirty="0"/>
              <a:t>Device  (</a:t>
            </a:r>
            <a:r>
              <a:rPr kumimoji="1" lang="zh-CN" altLang="en-US" dirty="0"/>
              <a:t>自定义格式</a:t>
            </a:r>
            <a:r>
              <a:rPr kumimoji="1" lang="en-US" altLang="zh-CN" dirty="0"/>
              <a:t>) -&gt; </a:t>
            </a:r>
            <a:r>
              <a:rPr kumimoji="1" lang="zh-CN" altLang="en-US" dirty="0"/>
              <a:t>云端解析器解析 </a:t>
            </a:r>
            <a:r>
              <a:rPr kumimoji="1" lang="en-US" altLang="zh-CN" dirty="0"/>
              <a:t>-&gt; Data Hub</a:t>
            </a:r>
            <a:endParaRPr kumimoji="1"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A05847-3EFB-3A4D-994F-7CAF87CC5244}"/>
              </a:ext>
            </a:extLst>
          </p:cNvPr>
          <p:cNvGrpSpPr/>
          <p:nvPr/>
        </p:nvGrpSpPr>
        <p:grpSpPr>
          <a:xfrm>
            <a:off x="1522424" y="1320208"/>
            <a:ext cx="5673908" cy="753706"/>
            <a:chOff x="1522424" y="1320208"/>
            <a:chExt cx="5673908" cy="7537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8BF8B5-8763-DE42-9BDE-95998DC0740D}"/>
                </a:ext>
              </a:extLst>
            </p:cNvPr>
            <p:cNvSpPr/>
            <p:nvPr/>
          </p:nvSpPr>
          <p:spPr>
            <a:xfrm>
              <a:off x="5090282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47F187-79A5-8640-988D-942F8E4F2F90}"/>
                </a:ext>
              </a:extLst>
            </p:cNvPr>
            <p:cNvSpPr txBox="1"/>
            <p:nvPr/>
          </p:nvSpPr>
          <p:spPr>
            <a:xfrm>
              <a:off x="5837553" y="154663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9049D-FF31-E945-9D39-F8584EE16878}"/>
                </a:ext>
              </a:extLst>
            </p:cNvPr>
            <p:cNvSpPr/>
            <p:nvPr/>
          </p:nvSpPr>
          <p:spPr>
            <a:xfrm>
              <a:off x="1522424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9D1F9E-2AF9-AF4E-B98C-34B704FCD58C}"/>
                </a:ext>
              </a:extLst>
            </p:cNvPr>
            <p:cNvSpPr txBox="1"/>
            <p:nvPr/>
          </p:nvSpPr>
          <p:spPr>
            <a:xfrm>
              <a:off x="2319039" y="15414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5699362F-141E-0942-807F-34BE2B922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554" y="1522469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BB01134A-C4A4-0447-A6AA-7BDCDC128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1532275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9878AE-12D5-5647-A3C4-67BAFD605C19}"/>
                </a:ext>
              </a:extLst>
            </p:cNvPr>
            <p:cNvSpPr txBox="1"/>
            <p:nvPr/>
          </p:nvSpPr>
          <p:spPr>
            <a:xfrm>
              <a:off x="3677477" y="1368580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4C5661"/>
                  </a:solidFill>
                  <a:latin typeface="Helvetica" pitchFamily="2" charset="0"/>
                </a:rPr>
                <a:t>Formatted data</a:t>
              </a:r>
              <a:endParaRPr kumimoji="1" lang="zh-CN" altLang="en-US" sz="14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50102FC-741E-AB40-9BAE-BE148016C06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1690801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F33509-07AC-0343-928F-6A5BF16389FA}"/>
              </a:ext>
            </a:extLst>
          </p:cNvPr>
          <p:cNvGrpSpPr/>
          <p:nvPr/>
        </p:nvGrpSpPr>
        <p:grpSpPr>
          <a:xfrm>
            <a:off x="1522424" y="3590424"/>
            <a:ext cx="9241767" cy="757298"/>
            <a:chOff x="1522424" y="3590424"/>
            <a:chExt cx="9241767" cy="7572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D33D46C-44A4-7444-81CF-6D1AB3437926}"/>
                </a:ext>
              </a:extLst>
            </p:cNvPr>
            <p:cNvSpPr/>
            <p:nvPr/>
          </p:nvSpPr>
          <p:spPr>
            <a:xfrm>
              <a:off x="8658141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6A68F9-88D1-254E-9FA8-640C2291F2A9}"/>
                </a:ext>
              </a:extLst>
            </p:cNvPr>
            <p:cNvSpPr txBox="1"/>
            <p:nvPr/>
          </p:nvSpPr>
          <p:spPr>
            <a:xfrm>
              <a:off x="9405412" y="382044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B32D96-2AEA-6C41-803D-35440BA67E5D}"/>
                </a:ext>
              </a:extLst>
            </p:cNvPr>
            <p:cNvSpPr/>
            <p:nvPr/>
          </p:nvSpPr>
          <p:spPr>
            <a:xfrm>
              <a:off x="1522424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241D672-96FB-104C-A9CB-CB83258B3115}"/>
                </a:ext>
              </a:extLst>
            </p:cNvPr>
            <p:cNvSpPr txBox="1"/>
            <p:nvPr/>
          </p:nvSpPr>
          <p:spPr>
            <a:xfrm>
              <a:off x="2319039" y="3815244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DC3A1A-A9CF-F04C-B0AD-6FBA095F6809}"/>
                </a:ext>
              </a:extLst>
            </p:cNvPr>
            <p:cNvSpPr/>
            <p:nvPr/>
          </p:nvSpPr>
          <p:spPr>
            <a:xfrm>
              <a:off x="5090282" y="359042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9963F97-271A-1E4F-B225-8745416CC742}"/>
                </a:ext>
              </a:extLst>
            </p:cNvPr>
            <p:cNvSpPr txBox="1"/>
            <p:nvPr/>
          </p:nvSpPr>
          <p:spPr>
            <a:xfrm>
              <a:off x="5619681" y="3810932"/>
              <a:ext cx="1654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Helvetica" pitchFamily="2" charset="0"/>
                </a:rPr>
                <a:t>Data Parser</a:t>
              </a:r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DB262ED-6B1B-2848-92A9-4AF22A22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413" y="3796277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5">
              <a:extLst>
                <a:ext uri="{FF2B5EF4-FFF2-40B4-BE49-F238E27FC236}">
                  <a16:creationId xmlns:a16="http://schemas.microsoft.com/office/drawing/2014/main" id="{1DD1F4C9-BEA3-D64A-A226-CA6A29BD6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3806083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A1FFC2-A265-C94C-8C2E-7432CAECF227}"/>
                </a:ext>
              </a:extLst>
            </p:cNvPr>
            <p:cNvSpPr txBox="1"/>
            <p:nvPr/>
          </p:nvSpPr>
          <p:spPr>
            <a:xfrm>
              <a:off x="3585456" y="364165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4C5661"/>
                  </a:solidFill>
                  <a:latin typeface="Helvetica" pitchFamily="2" charset="0"/>
                </a:rPr>
                <a:t>Custom format</a:t>
              </a:r>
              <a:endParaRPr kumimoji="1" lang="zh-CN" altLang="en-US" sz="16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8A5B6EFA-B19B-2F4C-BEC7-8CF23BF0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2893" y="3736980"/>
              <a:ext cx="412506" cy="412506"/>
            </a:xfrm>
            <a:prstGeom prst="rect">
              <a:avLst/>
            </a:prstGeom>
          </p:spPr>
        </p:pic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5FD511-CF5F-2B4E-AB8C-17E8EB437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C0B7EA-8317-BE42-B56F-71EF53BAA11A}"/>
                </a:ext>
              </a:extLst>
            </p:cNvPr>
            <p:cNvCxnSpPr>
              <a:cxnSpLocks/>
            </p:cNvCxnSpPr>
            <p:nvPr/>
          </p:nvCxnSpPr>
          <p:spPr>
            <a:xfrm>
              <a:off x="7442670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10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2AF80A-5F4A-684E-8E7D-4094802B0571}"/>
              </a:ext>
            </a:extLst>
          </p:cNvPr>
          <p:cNvGrpSpPr/>
          <p:nvPr/>
        </p:nvGrpSpPr>
        <p:grpSpPr>
          <a:xfrm>
            <a:off x="835222" y="1716664"/>
            <a:ext cx="6232370" cy="1695830"/>
            <a:chOff x="835222" y="1716664"/>
            <a:chExt cx="6232370" cy="16958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F49DC1-15D0-0941-B72A-1D84A45194B5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Stream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Analytics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165FDC-F8C0-A04C-8CDD-B54E679D9AC0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989EF2-6EC2-A641-973D-A411E56FB350}"/>
                </a:ext>
              </a:extLst>
            </p:cNvPr>
            <p:cNvSpPr txBox="1"/>
            <p:nvPr/>
          </p:nvSpPr>
          <p:spPr>
            <a:xfrm>
              <a:off x="3095042" y="2961982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Store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E666DD-AF12-0E4D-ABA0-0D798A6F224F}"/>
                </a:ext>
              </a:extLst>
            </p:cNvPr>
            <p:cNvSpPr/>
            <p:nvPr/>
          </p:nvSpPr>
          <p:spPr>
            <a:xfrm>
              <a:off x="3104000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CB3863-3E10-3D44-9186-6374702CDCB4}"/>
                </a:ext>
              </a:extLst>
            </p:cNvPr>
            <p:cNvSpPr txBox="1"/>
            <p:nvPr/>
          </p:nvSpPr>
          <p:spPr>
            <a:xfrm>
              <a:off x="5339063" y="2966592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Application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57BEF1-D78F-BD47-B2C2-885B539A4C5C}"/>
                </a:ext>
              </a:extLst>
            </p:cNvPr>
            <p:cNvSpPr/>
            <p:nvPr/>
          </p:nvSpPr>
          <p:spPr>
            <a:xfrm>
              <a:off x="5372285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4B1FE756-99C0-5E4E-ACF4-87C0D92B68D0}"/>
                </a:ext>
              </a:extLst>
            </p:cNvPr>
            <p:cNvCxnSpPr>
              <a:cxnSpLocks/>
              <a:stCxn id="38" idx="3"/>
              <a:endCxn id="10" idx="1"/>
            </p:cNvCxnSpPr>
            <p:nvPr/>
          </p:nvCxnSpPr>
          <p:spPr>
            <a:xfrm>
              <a:off x="2476811" y="201328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1A40540-F798-3841-B855-CD68F5BEF54F}"/>
                </a:ext>
              </a:extLst>
            </p:cNvPr>
            <p:cNvSpPr txBox="1"/>
            <p:nvPr/>
          </p:nvSpPr>
          <p:spPr>
            <a:xfrm>
              <a:off x="902651" y="186384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Fundamental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18EFF8-6CBC-D641-90CD-5D20E6AA8B63}"/>
                </a:ext>
              </a:extLst>
            </p:cNvPr>
            <p:cNvSpPr/>
            <p:nvPr/>
          </p:nvSpPr>
          <p:spPr>
            <a:xfrm>
              <a:off x="835222" y="17166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9C4CCD78-B4C4-0445-8B46-E5C840AF1D6F}"/>
                </a:ext>
              </a:extLst>
            </p:cNvPr>
            <p:cNvCxnSpPr>
              <a:cxnSpLocks/>
            </p:cNvCxnSpPr>
            <p:nvPr/>
          </p:nvCxnSpPr>
          <p:spPr>
            <a:xfrm>
              <a:off x="4756140" y="311733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0DB44D4-EAEE-2D4A-9E2D-415B1E8FEAC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3924795" y="2314357"/>
              <a:ext cx="0" cy="50488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1EDBB84-912A-7540-9C15-04518CC9DD0A}"/>
                </a:ext>
              </a:extLst>
            </p:cNvPr>
            <p:cNvSpPr txBox="1"/>
            <p:nvPr/>
          </p:nvSpPr>
          <p:spPr>
            <a:xfrm>
              <a:off x="3389816" y="243609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API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8EE515A3-6943-2043-8609-DA751CD597D9}"/>
                </a:ext>
              </a:extLst>
            </p:cNvPr>
            <p:cNvCxnSpPr>
              <a:stCxn id="38" idx="2"/>
              <a:endCxn id="12" idx="1"/>
            </p:cNvCxnSpPr>
            <p:nvPr/>
          </p:nvCxnSpPr>
          <p:spPr>
            <a:xfrm rot="16200000" flipH="1">
              <a:off x="1977030" y="1988899"/>
              <a:ext cx="805957" cy="1447983"/>
            </a:xfrm>
            <a:prstGeom prst="bentConnector2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5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A6529A-3E9E-6042-9B4C-05133AABD7BB}"/>
              </a:ext>
            </a:extLst>
          </p:cNvPr>
          <p:cNvSpPr/>
          <p:nvPr/>
        </p:nvSpPr>
        <p:spPr>
          <a:xfrm>
            <a:off x="-851265" y="301756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F5B57-173C-8F4F-8B41-C521324A20C0}"/>
              </a:ext>
            </a:extLst>
          </p:cNvPr>
          <p:cNvSpPr/>
          <p:nvPr/>
        </p:nvSpPr>
        <p:spPr>
          <a:xfrm>
            <a:off x="-1116455" y="311244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62FD5C0-1F97-0542-B4DD-8ECE6A625269}"/>
              </a:ext>
            </a:extLst>
          </p:cNvPr>
          <p:cNvSpPr>
            <a:spLocks noEditPoints="1"/>
          </p:cNvSpPr>
          <p:nvPr/>
        </p:nvSpPr>
        <p:spPr bwMode="auto">
          <a:xfrm>
            <a:off x="1794885" y="3095692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6BB35F-8202-F847-BC80-A32DC0F99BC2}"/>
              </a:ext>
            </a:extLst>
          </p:cNvPr>
          <p:cNvSpPr/>
          <p:nvPr/>
        </p:nvSpPr>
        <p:spPr>
          <a:xfrm>
            <a:off x="1146470" y="3022972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E7FC68E7-34D0-C345-A468-378BDE977D0B}"/>
              </a:ext>
            </a:extLst>
          </p:cNvPr>
          <p:cNvSpPr>
            <a:spLocks noEditPoints="1"/>
          </p:cNvSpPr>
          <p:nvPr/>
        </p:nvSpPr>
        <p:spPr bwMode="auto">
          <a:xfrm>
            <a:off x="11561956" y="3090284"/>
            <a:ext cx="373092" cy="368153"/>
          </a:xfrm>
          <a:custGeom>
            <a:avLst/>
            <a:gdLst>
              <a:gd name="T0" fmla="*/ 2329 w 2464"/>
              <a:gd name="T1" fmla="*/ 1343 h 2433"/>
              <a:gd name="T2" fmla="*/ 1960 w 2464"/>
              <a:gd name="T3" fmla="*/ 1210 h 2433"/>
              <a:gd name="T4" fmla="*/ 2027 w 2464"/>
              <a:gd name="T5" fmla="*/ 1182 h 2433"/>
              <a:gd name="T6" fmla="*/ 2032 w 2464"/>
              <a:gd name="T7" fmla="*/ 1093 h 2433"/>
              <a:gd name="T8" fmla="*/ 2208 w 2464"/>
              <a:gd name="T9" fmla="*/ 1023 h 2433"/>
              <a:gd name="T10" fmla="*/ 2356 w 2464"/>
              <a:gd name="T11" fmla="*/ 1086 h 2433"/>
              <a:gd name="T12" fmla="*/ 2356 w 2464"/>
              <a:gd name="T13" fmla="*/ 1332 h 2433"/>
              <a:gd name="T14" fmla="*/ 2329 w 2464"/>
              <a:gd name="T15" fmla="*/ 1343 h 2433"/>
              <a:gd name="T16" fmla="*/ 1238 w 2464"/>
              <a:gd name="T17" fmla="*/ 1802 h 2433"/>
              <a:gd name="T18" fmla="*/ 1179 w 2464"/>
              <a:gd name="T19" fmla="*/ 1791 h 2433"/>
              <a:gd name="T20" fmla="*/ 108 w 2464"/>
              <a:gd name="T21" fmla="*/ 1332 h 2433"/>
              <a:gd name="T22" fmla="*/ 108 w 2464"/>
              <a:gd name="T23" fmla="*/ 1086 h 2433"/>
              <a:gd name="T24" fmla="*/ 266 w 2464"/>
              <a:gd name="T25" fmla="*/ 1018 h 2433"/>
              <a:gd name="T26" fmla="*/ 442 w 2464"/>
              <a:gd name="T27" fmla="*/ 1089 h 2433"/>
              <a:gd name="T28" fmla="*/ 445 w 2464"/>
              <a:gd name="T29" fmla="*/ 1185 h 2433"/>
              <a:gd name="T30" fmla="*/ 1232 w 2464"/>
              <a:gd name="T31" fmla="*/ 1522 h 2433"/>
              <a:gd name="T32" fmla="*/ 1395 w 2464"/>
              <a:gd name="T33" fmla="*/ 1452 h 2433"/>
              <a:gd name="T34" fmla="*/ 1238 w 2464"/>
              <a:gd name="T35" fmla="*/ 1802 h 2433"/>
              <a:gd name="T36" fmla="*/ 1403 w 2464"/>
              <a:gd name="T37" fmla="*/ 2352 h 2433"/>
              <a:gd name="T38" fmla="*/ 1285 w 2464"/>
              <a:gd name="T39" fmla="*/ 2403 h 2433"/>
              <a:gd name="T40" fmla="*/ 1179 w 2464"/>
              <a:gd name="T41" fmla="*/ 2403 h 2433"/>
              <a:gd name="T42" fmla="*/ 108 w 2464"/>
              <a:gd name="T43" fmla="*/ 1944 h 2433"/>
              <a:gd name="T44" fmla="*/ 108 w 2464"/>
              <a:gd name="T45" fmla="*/ 1698 h 2433"/>
              <a:gd name="T46" fmla="*/ 266 w 2464"/>
              <a:gd name="T47" fmla="*/ 1630 h 2433"/>
              <a:gd name="T48" fmla="*/ 442 w 2464"/>
              <a:gd name="T49" fmla="*/ 1701 h 2433"/>
              <a:gd name="T50" fmla="*/ 445 w 2464"/>
              <a:gd name="T51" fmla="*/ 1797 h 2433"/>
              <a:gd name="T52" fmla="*/ 1232 w 2464"/>
              <a:gd name="T53" fmla="*/ 2134 h 2433"/>
              <a:gd name="T54" fmla="*/ 1268 w 2464"/>
              <a:gd name="T55" fmla="*/ 2119 h 2433"/>
              <a:gd name="T56" fmla="*/ 1403 w 2464"/>
              <a:gd name="T57" fmla="*/ 2352 h 2433"/>
              <a:gd name="T58" fmla="*/ 1179 w 2464"/>
              <a:gd name="T59" fmla="*/ 15 h 2433"/>
              <a:gd name="T60" fmla="*/ 1285 w 2464"/>
              <a:gd name="T61" fmla="*/ 15 h 2433"/>
              <a:gd name="T62" fmla="*/ 2356 w 2464"/>
              <a:gd name="T63" fmla="*/ 474 h 2433"/>
              <a:gd name="T64" fmla="*/ 2356 w 2464"/>
              <a:gd name="T65" fmla="*/ 720 h 2433"/>
              <a:gd name="T66" fmla="*/ 1285 w 2464"/>
              <a:gd name="T67" fmla="*/ 1179 h 2433"/>
              <a:gd name="T68" fmla="*/ 1179 w 2464"/>
              <a:gd name="T69" fmla="*/ 1179 h 2433"/>
              <a:gd name="T70" fmla="*/ 108 w 2464"/>
              <a:gd name="T71" fmla="*/ 720 h 2433"/>
              <a:gd name="T72" fmla="*/ 108 w 2464"/>
              <a:gd name="T73" fmla="*/ 474 h 2433"/>
              <a:gd name="T74" fmla="*/ 1179 w 2464"/>
              <a:gd name="T75" fmla="*/ 15 h 2433"/>
              <a:gd name="T76" fmla="*/ 501 w 2464"/>
              <a:gd name="T77" fmla="*/ 597 h 2433"/>
              <a:gd name="T78" fmla="*/ 1232 w 2464"/>
              <a:gd name="T79" fmla="*/ 910 h 2433"/>
              <a:gd name="T80" fmla="*/ 1963 w 2464"/>
              <a:gd name="T81" fmla="*/ 597 h 2433"/>
              <a:gd name="T82" fmla="*/ 1232 w 2464"/>
              <a:gd name="T83" fmla="*/ 284 h 2433"/>
              <a:gd name="T84" fmla="*/ 501 w 2464"/>
              <a:gd name="T85" fmla="*/ 597 h 2433"/>
              <a:gd name="T86" fmla="*/ 1920 w 2464"/>
              <a:gd name="T87" fmla="*/ 2433 h 2433"/>
              <a:gd name="T88" fmla="*/ 1385 w 2464"/>
              <a:gd name="T89" fmla="*/ 1897 h 2433"/>
              <a:gd name="T90" fmla="*/ 1920 w 2464"/>
              <a:gd name="T91" fmla="*/ 1362 h 2433"/>
              <a:gd name="T92" fmla="*/ 2456 w 2464"/>
              <a:gd name="T93" fmla="*/ 1897 h 2433"/>
              <a:gd name="T94" fmla="*/ 1920 w 2464"/>
              <a:gd name="T95" fmla="*/ 2433 h 2433"/>
              <a:gd name="T96" fmla="*/ 1920 w 2464"/>
              <a:gd name="T97" fmla="*/ 1897 h 2433"/>
              <a:gd name="T98" fmla="*/ 1920 w 2464"/>
              <a:gd name="T99" fmla="*/ 1668 h 2433"/>
              <a:gd name="T100" fmla="*/ 1844 w 2464"/>
              <a:gd name="T101" fmla="*/ 1591 h 2433"/>
              <a:gd name="T102" fmla="*/ 1767 w 2464"/>
              <a:gd name="T103" fmla="*/ 1668 h 2433"/>
              <a:gd name="T104" fmla="*/ 1767 w 2464"/>
              <a:gd name="T105" fmla="*/ 1974 h 2433"/>
              <a:gd name="T106" fmla="*/ 1844 w 2464"/>
              <a:gd name="T107" fmla="*/ 2050 h 2433"/>
              <a:gd name="T108" fmla="*/ 2150 w 2464"/>
              <a:gd name="T109" fmla="*/ 2050 h 2433"/>
              <a:gd name="T110" fmla="*/ 2226 w 2464"/>
              <a:gd name="T111" fmla="*/ 1974 h 2433"/>
              <a:gd name="T112" fmla="*/ 2150 w 2464"/>
              <a:gd name="T113" fmla="*/ 1897 h 2433"/>
              <a:gd name="T114" fmla="*/ 1920 w 2464"/>
              <a:gd name="T115" fmla="*/ 1897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64" h="2433">
                <a:moveTo>
                  <a:pt x="2329" y="1343"/>
                </a:moveTo>
                <a:cubicBezTo>
                  <a:pt x="2225" y="1266"/>
                  <a:pt x="2098" y="1218"/>
                  <a:pt x="1960" y="1210"/>
                </a:cubicBezTo>
                <a:cubicBezTo>
                  <a:pt x="2027" y="1182"/>
                  <a:pt x="2027" y="1182"/>
                  <a:pt x="2027" y="1182"/>
                </a:cubicBezTo>
                <a:cubicBezTo>
                  <a:pt x="2019" y="1153"/>
                  <a:pt x="2020" y="1122"/>
                  <a:pt x="2032" y="1093"/>
                </a:cubicBezTo>
                <a:cubicBezTo>
                  <a:pt x="2062" y="1025"/>
                  <a:pt x="2140" y="993"/>
                  <a:pt x="2208" y="1023"/>
                </a:cubicBezTo>
                <a:cubicBezTo>
                  <a:pt x="2356" y="1086"/>
                  <a:pt x="2356" y="1086"/>
                  <a:pt x="2356" y="1086"/>
                </a:cubicBezTo>
                <a:cubicBezTo>
                  <a:pt x="2464" y="1132"/>
                  <a:pt x="2464" y="1286"/>
                  <a:pt x="2356" y="1332"/>
                </a:cubicBezTo>
                <a:lnTo>
                  <a:pt x="2329" y="1343"/>
                </a:lnTo>
                <a:close/>
                <a:moveTo>
                  <a:pt x="1238" y="1802"/>
                </a:moveTo>
                <a:cubicBezTo>
                  <a:pt x="1218" y="1803"/>
                  <a:pt x="1198" y="1799"/>
                  <a:pt x="1179" y="1791"/>
                </a:cubicBezTo>
                <a:cubicBezTo>
                  <a:pt x="108" y="1332"/>
                  <a:pt x="108" y="1332"/>
                  <a:pt x="108" y="1332"/>
                </a:cubicBezTo>
                <a:cubicBezTo>
                  <a:pt x="0" y="1286"/>
                  <a:pt x="0" y="1132"/>
                  <a:pt x="108" y="1086"/>
                </a:cubicBezTo>
                <a:cubicBezTo>
                  <a:pt x="266" y="1018"/>
                  <a:pt x="266" y="1018"/>
                  <a:pt x="266" y="1018"/>
                </a:cubicBezTo>
                <a:cubicBezTo>
                  <a:pt x="334" y="989"/>
                  <a:pt x="413" y="1021"/>
                  <a:pt x="442" y="1089"/>
                </a:cubicBezTo>
                <a:cubicBezTo>
                  <a:pt x="455" y="1120"/>
                  <a:pt x="456" y="1155"/>
                  <a:pt x="445" y="1185"/>
                </a:cubicBezTo>
                <a:cubicBezTo>
                  <a:pt x="1232" y="1522"/>
                  <a:pt x="1232" y="1522"/>
                  <a:pt x="1232" y="1522"/>
                </a:cubicBezTo>
                <a:cubicBezTo>
                  <a:pt x="1395" y="1452"/>
                  <a:pt x="1395" y="1452"/>
                  <a:pt x="1395" y="1452"/>
                </a:cubicBezTo>
                <a:cubicBezTo>
                  <a:pt x="1313" y="1549"/>
                  <a:pt x="1257" y="1669"/>
                  <a:pt x="1238" y="1802"/>
                </a:cubicBezTo>
                <a:close/>
                <a:moveTo>
                  <a:pt x="1403" y="2352"/>
                </a:moveTo>
                <a:cubicBezTo>
                  <a:pt x="1285" y="2403"/>
                  <a:pt x="1285" y="2403"/>
                  <a:pt x="1285" y="2403"/>
                </a:cubicBezTo>
                <a:cubicBezTo>
                  <a:pt x="1251" y="2417"/>
                  <a:pt x="1213" y="2417"/>
                  <a:pt x="1179" y="2403"/>
                </a:cubicBezTo>
                <a:cubicBezTo>
                  <a:pt x="108" y="1944"/>
                  <a:pt x="108" y="1944"/>
                  <a:pt x="108" y="1944"/>
                </a:cubicBezTo>
                <a:cubicBezTo>
                  <a:pt x="0" y="1898"/>
                  <a:pt x="0" y="1744"/>
                  <a:pt x="108" y="1698"/>
                </a:cubicBezTo>
                <a:cubicBezTo>
                  <a:pt x="266" y="1630"/>
                  <a:pt x="266" y="1630"/>
                  <a:pt x="266" y="1630"/>
                </a:cubicBezTo>
                <a:cubicBezTo>
                  <a:pt x="334" y="1601"/>
                  <a:pt x="413" y="1633"/>
                  <a:pt x="442" y="1701"/>
                </a:cubicBezTo>
                <a:cubicBezTo>
                  <a:pt x="455" y="1732"/>
                  <a:pt x="456" y="1767"/>
                  <a:pt x="445" y="1797"/>
                </a:cubicBezTo>
                <a:cubicBezTo>
                  <a:pt x="1232" y="2134"/>
                  <a:pt x="1232" y="2134"/>
                  <a:pt x="1232" y="2134"/>
                </a:cubicBezTo>
                <a:cubicBezTo>
                  <a:pt x="1268" y="2119"/>
                  <a:pt x="1268" y="2119"/>
                  <a:pt x="1268" y="2119"/>
                </a:cubicBezTo>
                <a:cubicBezTo>
                  <a:pt x="1298" y="2206"/>
                  <a:pt x="1344" y="2285"/>
                  <a:pt x="1403" y="2352"/>
                </a:cubicBezTo>
                <a:close/>
                <a:moveTo>
                  <a:pt x="1179" y="15"/>
                </a:moveTo>
                <a:cubicBezTo>
                  <a:pt x="1213" y="0"/>
                  <a:pt x="1251" y="0"/>
                  <a:pt x="1285" y="15"/>
                </a:cubicBezTo>
                <a:cubicBezTo>
                  <a:pt x="2356" y="474"/>
                  <a:pt x="2356" y="474"/>
                  <a:pt x="2356" y="474"/>
                </a:cubicBezTo>
                <a:cubicBezTo>
                  <a:pt x="2464" y="520"/>
                  <a:pt x="2464" y="674"/>
                  <a:pt x="2356" y="720"/>
                </a:cubicBezTo>
                <a:cubicBezTo>
                  <a:pt x="1285" y="1179"/>
                  <a:pt x="1285" y="1179"/>
                  <a:pt x="1285" y="1179"/>
                </a:cubicBezTo>
                <a:cubicBezTo>
                  <a:pt x="1251" y="1193"/>
                  <a:pt x="1213" y="1193"/>
                  <a:pt x="1179" y="1179"/>
                </a:cubicBezTo>
                <a:cubicBezTo>
                  <a:pt x="108" y="720"/>
                  <a:pt x="108" y="720"/>
                  <a:pt x="108" y="720"/>
                </a:cubicBezTo>
                <a:cubicBezTo>
                  <a:pt x="0" y="674"/>
                  <a:pt x="0" y="520"/>
                  <a:pt x="108" y="474"/>
                </a:cubicBezTo>
                <a:lnTo>
                  <a:pt x="1179" y="15"/>
                </a:lnTo>
                <a:close/>
                <a:moveTo>
                  <a:pt x="501" y="597"/>
                </a:moveTo>
                <a:cubicBezTo>
                  <a:pt x="1232" y="910"/>
                  <a:pt x="1232" y="910"/>
                  <a:pt x="1232" y="910"/>
                </a:cubicBezTo>
                <a:cubicBezTo>
                  <a:pt x="1963" y="597"/>
                  <a:pt x="1963" y="597"/>
                  <a:pt x="1963" y="597"/>
                </a:cubicBezTo>
                <a:cubicBezTo>
                  <a:pt x="1232" y="284"/>
                  <a:pt x="1232" y="284"/>
                  <a:pt x="1232" y="284"/>
                </a:cubicBezTo>
                <a:lnTo>
                  <a:pt x="501" y="597"/>
                </a:lnTo>
                <a:close/>
                <a:moveTo>
                  <a:pt x="1920" y="2433"/>
                </a:moveTo>
                <a:cubicBezTo>
                  <a:pt x="1625" y="2433"/>
                  <a:pt x="1385" y="2193"/>
                  <a:pt x="1385" y="1897"/>
                </a:cubicBezTo>
                <a:cubicBezTo>
                  <a:pt x="1385" y="1602"/>
                  <a:pt x="1625" y="1362"/>
                  <a:pt x="1920" y="1362"/>
                </a:cubicBezTo>
                <a:cubicBezTo>
                  <a:pt x="2216" y="1362"/>
                  <a:pt x="2456" y="1602"/>
                  <a:pt x="2456" y="1897"/>
                </a:cubicBezTo>
                <a:cubicBezTo>
                  <a:pt x="2456" y="2193"/>
                  <a:pt x="2216" y="2433"/>
                  <a:pt x="1920" y="2433"/>
                </a:cubicBezTo>
                <a:close/>
                <a:moveTo>
                  <a:pt x="1920" y="1897"/>
                </a:moveTo>
                <a:cubicBezTo>
                  <a:pt x="1920" y="1668"/>
                  <a:pt x="1920" y="1668"/>
                  <a:pt x="1920" y="1668"/>
                </a:cubicBezTo>
                <a:cubicBezTo>
                  <a:pt x="1920" y="1626"/>
                  <a:pt x="1886" y="1591"/>
                  <a:pt x="1844" y="1591"/>
                </a:cubicBezTo>
                <a:cubicBezTo>
                  <a:pt x="1802" y="1591"/>
                  <a:pt x="1767" y="1626"/>
                  <a:pt x="1767" y="1668"/>
                </a:cubicBezTo>
                <a:cubicBezTo>
                  <a:pt x="1767" y="1974"/>
                  <a:pt x="1767" y="1974"/>
                  <a:pt x="1767" y="1974"/>
                </a:cubicBezTo>
                <a:cubicBezTo>
                  <a:pt x="1767" y="2016"/>
                  <a:pt x="1802" y="2050"/>
                  <a:pt x="1844" y="2050"/>
                </a:cubicBezTo>
                <a:cubicBezTo>
                  <a:pt x="2150" y="2050"/>
                  <a:pt x="2150" y="2050"/>
                  <a:pt x="2150" y="2050"/>
                </a:cubicBezTo>
                <a:cubicBezTo>
                  <a:pt x="2192" y="2050"/>
                  <a:pt x="2226" y="2016"/>
                  <a:pt x="2226" y="1974"/>
                </a:cubicBezTo>
                <a:cubicBezTo>
                  <a:pt x="2226" y="1932"/>
                  <a:pt x="2192" y="1897"/>
                  <a:pt x="2150" y="1897"/>
                </a:cubicBezTo>
                <a:lnTo>
                  <a:pt x="1920" y="189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6E4B57-7AFE-F943-B1FE-0727A51C771E}"/>
              </a:ext>
            </a:extLst>
          </p:cNvPr>
          <p:cNvSpPr/>
          <p:nvPr/>
        </p:nvSpPr>
        <p:spPr>
          <a:xfrm>
            <a:off x="1184932" y="3398523"/>
            <a:ext cx="1632178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Offline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7A5364-3D0F-1141-8CBB-E44F630E078B}"/>
              </a:ext>
            </a:extLst>
          </p:cNvPr>
          <p:cNvGrpSpPr/>
          <p:nvPr/>
        </p:nvGrpSpPr>
        <p:grpSpPr>
          <a:xfrm>
            <a:off x="2017196" y="3310782"/>
            <a:ext cx="144379" cy="144379"/>
            <a:chOff x="972818" y="2753396"/>
            <a:chExt cx="144379" cy="144379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E909D9-4DDB-614B-A364-6A5A13C4AFF6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9479BBF9-6A8A-9242-8A76-9F8BEE161226}"/>
                </a:ext>
              </a:extLst>
            </p:cNvPr>
            <p:cNvSpPr/>
            <p:nvPr/>
          </p:nvSpPr>
          <p:spPr>
            <a:xfrm rot="2700000">
              <a:off x="1009721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23F88EDA-1FC5-EA4D-87E8-62AD39A5C244}"/>
                </a:ext>
              </a:extLst>
            </p:cNvPr>
            <p:cNvSpPr/>
            <p:nvPr/>
          </p:nvSpPr>
          <p:spPr>
            <a:xfrm rot="18900000" flipH="1">
              <a:off x="1012896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71E2629-ED51-3548-B0CD-317C4F67EE00}"/>
              </a:ext>
            </a:extLst>
          </p:cNvPr>
          <p:cNvSpPr>
            <a:spLocks noEditPoints="1"/>
          </p:cNvSpPr>
          <p:nvPr/>
        </p:nvSpPr>
        <p:spPr bwMode="auto">
          <a:xfrm>
            <a:off x="1830057" y="4391215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50E3CF-A608-4949-AA40-A5D2C047A9D9}"/>
              </a:ext>
            </a:extLst>
          </p:cNvPr>
          <p:cNvSpPr/>
          <p:nvPr/>
        </p:nvSpPr>
        <p:spPr>
          <a:xfrm>
            <a:off x="1146470" y="4318495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E27F90-5D4F-1F4F-8731-9D7247B3434A}"/>
              </a:ext>
            </a:extLst>
          </p:cNvPr>
          <p:cNvSpPr/>
          <p:nvPr/>
        </p:nvSpPr>
        <p:spPr>
          <a:xfrm>
            <a:off x="1099903" y="4694415"/>
            <a:ext cx="1821331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Real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time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5405BF-F5AF-F749-AF44-753E4FA694AA}"/>
              </a:ext>
            </a:extLst>
          </p:cNvPr>
          <p:cNvGrpSpPr/>
          <p:nvPr/>
        </p:nvGrpSpPr>
        <p:grpSpPr>
          <a:xfrm>
            <a:off x="2052368" y="4606836"/>
            <a:ext cx="144379" cy="144379"/>
            <a:chOff x="972818" y="2753396"/>
            <a:chExt cx="144379" cy="144379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14D0B6-39BE-A343-89CA-3F4C0BA3D9DE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A7443C87-0129-D84D-88EF-4BDFA5041861}"/>
                </a:ext>
              </a:extLst>
            </p:cNvPr>
            <p:cNvSpPr/>
            <p:nvPr/>
          </p:nvSpPr>
          <p:spPr>
            <a:xfrm rot="5400000">
              <a:off x="1009196" y="2809955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5A496F8A-00D5-5B4A-AC5C-598C82EB093D}"/>
                </a:ext>
              </a:extLst>
            </p:cNvPr>
            <p:cNvSpPr/>
            <p:nvPr/>
          </p:nvSpPr>
          <p:spPr>
            <a:xfrm flipH="1">
              <a:off x="1025596" y="2834830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4" name="图形 43">
            <a:extLst>
              <a:ext uri="{FF2B5EF4-FFF2-40B4-BE49-F238E27FC236}">
                <a16:creationId xmlns:a16="http://schemas.microsoft.com/office/drawing/2014/main" id="{A8A513DB-8084-134A-B42C-EEFC8C9C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931" y="4523657"/>
            <a:ext cx="324000" cy="24923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52AB284-E86C-6545-BF07-9F2380A58849}"/>
              </a:ext>
            </a:extLst>
          </p:cNvPr>
          <p:cNvSpPr txBox="1"/>
          <p:nvPr/>
        </p:nvSpPr>
        <p:spPr>
          <a:xfrm>
            <a:off x="4202931" y="4509772"/>
            <a:ext cx="138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Hub</a:t>
            </a:r>
            <a:endParaRPr kumimoji="1" lang="zh-CN" altLang="en-US" sz="12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3993F-C66D-C046-8523-ED9DFA16B210}"/>
              </a:ext>
            </a:extLst>
          </p:cNvPr>
          <p:cNvSpPr/>
          <p:nvPr/>
        </p:nvSpPr>
        <p:spPr>
          <a:xfrm>
            <a:off x="6138458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E6CCA1-A17A-4B42-9833-B9A76B5B280F}"/>
              </a:ext>
            </a:extLst>
          </p:cNvPr>
          <p:cNvSpPr txBox="1"/>
          <p:nvPr/>
        </p:nvSpPr>
        <p:spPr>
          <a:xfrm>
            <a:off x="6189655" y="32362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2CEE22-800C-FC42-9F7D-92301B28C0FE}"/>
              </a:ext>
            </a:extLst>
          </p:cNvPr>
          <p:cNvSpPr/>
          <p:nvPr/>
        </p:nvSpPr>
        <p:spPr>
          <a:xfrm>
            <a:off x="6138458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CB0DD8-C266-6B43-AE18-39AA162A55B0}"/>
              </a:ext>
            </a:extLst>
          </p:cNvPr>
          <p:cNvSpPr txBox="1"/>
          <p:nvPr/>
        </p:nvSpPr>
        <p:spPr>
          <a:xfrm>
            <a:off x="6189655" y="450272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3D7E2D-2D04-E442-A3DB-16F1EB0CD84E}"/>
              </a:ext>
            </a:extLst>
          </p:cNvPr>
          <p:cNvSpPr/>
          <p:nvPr/>
        </p:nvSpPr>
        <p:spPr>
          <a:xfrm>
            <a:off x="7750587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CD0C0A-6D6C-214C-844F-F6F4154B3224}"/>
              </a:ext>
            </a:extLst>
          </p:cNvPr>
          <p:cNvSpPr txBox="1"/>
          <p:nvPr/>
        </p:nvSpPr>
        <p:spPr>
          <a:xfrm>
            <a:off x="7750587" y="3161833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8D4FB99-21E8-9B42-B58E-5573FE1900FD}"/>
              </a:ext>
            </a:extLst>
          </p:cNvPr>
          <p:cNvSpPr/>
          <p:nvPr/>
        </p:nvSpPr>
        <p:spPr>
          <a:xfrm>
            <a:off x="7750587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C78868-F1AA-2C46-8244-6C88A19A5CA2}"/>
              </a:ext>
            </a:extLst>
          </p:cNvPr>
          <p:cNvSpPr txBox="1"/>
          <p:nvPr/>
        </p:nvSpPr>
        <p:spPr>
          <a:xfrm>
            <a:off x="7805088" y="443068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1613E3-E184-7246-B641-8E72654D85CF}"/>
              </a:ext>
            </a:extLst>
          </p:cNvPr>
          <p:cNvSpPr/>
          <p:nvPr/>
        </p:nvSpPr>
        <p:spPr>
          <a:xfrm>
            <a:off x="9362716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A232326-7CE8-E14D-AB51-073E5CCABC9F}"/>
              </a:ext>
            </a:extLst>
          </p:cNvPr>
          <p:cNvSpPr txBox="1"/>
          <p:nvPr/>
        </p:nvSpPr>
        <p:spPr>
          <a:xfrm>
            <a:off x="9392435" y="3161833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endParaRPr kumimoji="1" lang="en-US" altLang="zh-CN" sz="1100" dirty="0">
              <a:solidFill>
                <a:srgbClr val="4C5661"/>
              </a:solidFill>
              <a:latin typeface="Helvetica" pitchFamily="2" charset="0"/>
            </a:endParaRP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E4BA69-D5E2-EE47-9713-DBAEE930AA59}"/>
              </a:ext>
            </a:extLst>
          </p:cNvPr>
          <p:cNvSpPr/>
          <p:nvPr/>
        </p:nvSpPr>
        <p:spPr>
          <a:xfrm>
            <a:off x="9362716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EE571C-358C-EF47-A19C-A97A7D1BEBE6}"/>
              </a:ext>
            </a:extLst>
          </p:cNvPr>
          <p:cNvSpPr txBox="1"/>
          <p:nvPr/>
        </p:nvSpPr>
        <p:spPr>
          <a:xfrm>
            <a:off x="9392435" y="4418086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1B664EB-4460-EF48-AA2F-698007A7FCEF}"/>
              </a:ext>
            </a:extLst>
          </p:cNvPr>
          <p:cNvSpPr/>
          <p:nvPr/>
        </p:nvSpPr>
        <p:spPr>
          <a:xfrm>
            <a:off x="11177474" y="3017564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4AFC6B9-D998-BC4A-AB9B-1D79499E0BCE}"/>
              </a:ext>
            </a:extLst>
          </p:cNvPr>
          <p:cNvSpPr/>
          <p:nvPr/>
        </p:nvSpPr>
        <p:spPr>
          <a:xfrm>
            <a:off x="11451433" y="3393115"/>
            <a:ext cx="562975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TSDB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265134-027B-7840-9E74-92BE3A9CEAF7}"/>
              </a:ext>
            </a:extLst>
          </p:cNvPr>
          <p:cNvSpPr/>
          <p:nvPr/>
        </p:nvSpPr>
        <p:spPr>
          <a:xfrm>
            <a:off x="11177474" y="4306497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7" name="图形 86">
            <a:extLst>
              <a:ext uri="{FF2B5EF4-FFF2-40B4-BE49-F238E27FC236}">
                <a16:creationId xmlns:a16="http://schemas.microsoft.com/office/drawing/2014/main" id="{57623C56-3194-4141-B1FE-362021ABD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3882" y="4365224"/>
            <a:ext cx="371166" cy="371166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E095CEB5-5A34-3F4B-BB7E-96FADF41A34D}"/>
              </a:ext>
            </a:extLst>
          </p:cNvPr>
          <p:cNvSpPr/>
          <p:nvPr/>
        </p:nvSpPr>
        <p:spPr>
          <a:xfrm>
            <a:off x="11420527" y="4695479"/>
            <a:ext cx="655950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Archive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1EE2134-6F2A-AA4B-B22F-BA50588F2D3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7180531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172B0BD8-DBFD-0E40-A3DD-8E81D884BCDF}"/>
              </a:ext>
            </a:extLst>
          </p:cNvPr>
          <p:cNvCxnSpPr>
            <a:cxnSpLocks/>
          </p:cNvCxnSpPr>
          <p:nvPr/>
        </p:nvCxnSpPr>
        <p:spPr>
          <a:xfrm>
            <a:off x="8792660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DF49773-FC97-2048-9C23-DD157697B46E}"/>
              </a:ext>
            </a:extLst>
          </p:cNvPr>
          <p:cNvCxnSpPr>
            <a:cxnSpLocks/>
          </p:cNvCxnSpPr>
          <p:nvPr/>
        </p:nvCxnSpPr>
        <p:spPr>
          <a:xfrm>
            <a:off x="7180531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DE2835-D350-6D41-88FF-EF59E989E535}"/>
              </a:ext>
            </a:extLst>
          </p:cNvPr>
          <p:cNvCxnSpPr>
            <a:cxnSpLocks/>
          </p:cNvCxnSpPr>
          <p:nvPr/>
        </p:nvCxnSpPr>
        <p:spPr>
          <a:xfrm>
            <a:off x="8792660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D925877F-3AEF-EA47-BFD7-07AFC990EEF7}"/>
              </a:ext>
            </a:extLst>
          </p:cNvPr>
          <p:cNvCxnSpPr>
            <a:cxnSpLocks/>
          </p:cNvCxnSpPr>
          <p:nvPr/>
        </p:nvCxnSpPr>
        <p:spPr>
          <a:xfrm>
            <a:off x="10415005" y="334758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05415495-927C-664C-8F1E-5E69798E2A0A}"/>
              </a:ext>
            </a:extLst>
          </p:cNvPr>
          <p:cNvCxnSpPr>
            <a:cxnSpLocks/>
          </p:cNvCxnSpPr>
          <p:nvPr/>
        </p:nvCxnSpPr>
        <p:spPr>
          <a:xfrm>
            <a:off x="10415005" y="464112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85D34D1-B71B-1C46-84ED-37C5D25B6444}"/>
              </a:ext>
            </a:extLst>
          </p:cNvPr>
          <p:cNvSpPr txBox="1"/>
          <p:nvPr/>
        </p:nvSpPr>
        <p:spPr>
          <a:xfrm>
            <a:off x="214913" y="309461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7C822E1-75A9-514E-95F5-E1226D78748A}"/>
              </a:ext>
            </a:extLst>
          </p:cNvPr>
          <p:cNvSpPr txBox="1"/>
          <p:nvPr/>
        </p:nvSpPr>
        <p:spPr>
          <a:xfrm>
            <a:off x="210820" y="465715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1DE94DA-E2B0-D441-939D-24448A7E3848}"/>
              </a:ext>
            </a:extLst>
          </p:cNvPr>
          <p:cNvSpPr txBox="1"/>
          <p:nvPr/>
        </p:nvSpPr>
        <p:spPr>
          <a:xfrm>
            <a:off x="222468" y="4284881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EC31A74-EB10-4B4C-8558-2D892AC97BA9}"/>
              </a:ext>
            </a:extLst>
          </p:cNvPr>
          <p:cNvSpPr txBox="1"/>
          <p:nvPr/>
        </p:nvSpPr>
        <p:spPr>
          <a:xfrm>
            <a:off x="2991653" y="469547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C6829A2-388F-154F-A3D6-2230C73AC583}"/>
              </a:ext>
            </a:extLst>
          </p:cNvPr>
          <p:cNvSpPr txBox="1"/>
          <p:nvPr/>
        </p:nvSpPr>
        <p:spPr>
          <a:xfrm>
            <a:off x="2795237" y="307975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Data</a:t>
            </a:r>
            <a:r>
              <a:rPr kumimoji="1" lang="zh-CN" altLang="en-US" sz="1100" dirty="0">
                <a:solidFill>
                  <a:srgbClr val="4C5661"/>
                </a:solidFill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</a:rPr>
              <a:t>processing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B3CF3179-CF68-444D-9802-849CE76BFCF5}"/>
              </a:ext>
            </a:extLst>
          </p:cNvPr>
          <p:cNvSpPr/>
          <p:nvPr/>
        </p:nvSpPr>
        <p:spPr>
          <a:xfrm>
            <a:off x="-856994" y="429908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CCA8D98-66DF-F14A-8E33-C8530613D1E8}"/>
              </a:ext>
            </a:extLst>
          </p:cNvPr>
          <p:cNvSpPr/>
          <p:nvPr/>
        </p:nvSpPr>
        <p:spPr>
          <a:xfrm>
            <a:off x="-1122184" y="439396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673E79F-8248-D345-999F-E4329190D41B}"/>
              </a:ext>
            </a:extLst>
          </p:cNvPr>
          <p:cNvCxnSpPr>
            <a:cxnSpLocks/>
          </p:cNvCxnSpPr>
          <p:nvPr/>
        </p:nvCxnSpPr>
        <p:spPr>
          <a:xfrm>
            <a:off x="-92971" y="456818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48A44DEC-F0EA-734C-A1DF-ED31D9A875A9}"/>
              </a:ext>
            </a:extLst>
          </p:cNvPr>
          <p:cNvCxnSpPr>
            <a:cxnSpLocks/>
          </p:cNvCxnSpPr>
          <p:nvPr/>
        </p:nvCxnSpPr>
        <p:spPr>
          <a:xfrm flipH="1">
            <a:off x="-108846" y="470153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DCAC8387-4DDB-B24D-ABF2-CC3A2AE94614}"/>
              </a:ext>
            </a:extLst>
          </p:cNvPr>
          <p:cNvCxnSpPr>
            <a:cxnSpLocks/>
          </p:cNvCxnSpPr>
          <p:nvPr/>
        </p:nvCxnSpPr>
        <p:spPr>
          <a:xfrm>
            <a:off x="-92971" y="3341907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BF52098-9E02-EE44-89D4-4A70F91AD6FC}"/>
              </a:ext>
            </a:extLst>
          </p:cNvPr>
          <p:cNvGrpSpPr/>
          <p:nvPr/>
        </p:nvGrpSpPr>
        <p:grpSpPr>
          <a:xfrm>
            <a:off x="3878932" y="3101079"/>
            <a:ext cx="1713278" cy="481656"/>
            <a:chOff x="3869628" y="3270088"/>
            <a:chExt cx="1713278" cy="481656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687008D-737C-2342-8FF2-D8B772221F6C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74" name="图形 173">
              <a:extLst>
                <a:ext uri="{FF2B5EF4-FFF2-40B4-BE49-F238E27FC236}">
                  <a16:creationId xmlns:a16="http://schemas.microsoft.com/office/drawing/2014/main" id="{6DB264AA-A547-B242-A4F2-7D8008A7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B97B37-994F-5841-AE9A-FF4FB1C5C081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CFD73F9-D1E0-484E-957E-BB9D747433A4}"/>
              </a:ext>
            </a:extLst>
          </p:cNvPr>
          <p:cNvCxnSpPr>
            <a:cxnSpLocks/>
          </p:cNvCxnSpPr>
          <p:nvPr/>
        </p:nvCxnSpPr>
        <p:spPr>
          <a:xfrm>
            <a:off x="2876844" y="3367036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67CA00D7-1629-C24D-A3AF-33E792731F56}"/>
              </a:ext>
            </a:extLst>
          </p:cNvPr>
          <p:cNvCxnSpPr>
            <a:cxnSpLocks/>
          </p:cNvCxnSpPr>
          <p:nvPr/>
        </p:nvCxnSpPr>
        <p:spPr>
          <a:xfrm>
            <a:off x="2912844" y="456818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1999C9C-9765-C646-98C4-9A11EE2F5E33}"/>
              </a:ext>
            </a:extLst>
          </p:cNvPr>
          <p:cNvCxnSpPr>
            <a:cxnSpLocks/>
          </p:cNvCxnSpPr>
          <p:nvPr/>
        </p:nvCxnSpPr>
        <p:spPr>
          <a:xfrm flipH="1">
            <a:off x="2896969" y="470153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73A9D04-6209-A445-A726-D99DE0B704A3}"/>
              </a:ext>
            </a:extLst>
          </p:cNvPr>
          <p:cNvGrpSpPr/>
          <p:nvPr/>
        </p:nvGrpSpPr>
        <p:grpSpPr>
          <a:xfrm>
            <a:off x="3882690" y="4400736"/>
            <a:ext cx="1713278" cy="481656"/>
            <a:chOff x="3869628" y="3270088"/>
            <a:chExt cx="1713278" cy="481656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E3CB09A-0B87-ED46-AF5A-A6FFE85EE4F4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83" name="图形 182">
              <a:extLst>
                <a:ext uri="{FF2B5EF4-FFF2-40B4-BE49-F238E27FC236}">
                  <a16:creationId xmlns:a16="http://schemas.microsoft.com/office/drawing/2014/main" id="{84563816-DAB3-E143-ABC1-BFD0D14E3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0489CCE-5846-3F49-A0D4-4CFB6DD92010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D4B0E0CF-9DC4-BC4A-B25E-F0E1006D9363}"/>
              </a:ext>
            </a:extLst>
          </p:cNvPr>
          <p:cNvCxnSpPr>
            <a:cxnSpLocks/>
          </p:cNvCxnSpPr>
          <p:nvPr/>
        </p:nvCxnSpPr>
        <p:spPr>
          <a:xfrm>
            <a:off x="5543500" y="335963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2AF33D15-42FB-D04D-A786-E1098B09C19F}"/>
              </a:ext>
            </a:extLst>
          </p:cNvPr>
          <p:cNvCxnSpPr>
            <a:cxnSpLocks/>
          </p:cNvCxnSpPr>
          <p:nvPr/>
        </p:nvCxnSpPr>
        <p:spPr>
          <a:xfrm>
            <a:off x="5543500" y="4638730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045F6DE-FE15-7A41-BA20-FE6147422BC8}"/>
              </a:ext>
            </a:extLst>
          </p:cNvPr>
          <p:cNvSpPr/>
          <p:nvPr/>
        </p:nvSpPr>
        <p:spPr>
          <a:xfrm>
            <a:off x="-1074918" y="2878529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4380BB-6899-764D-8A29-E2ABCFE1F5B0}"/>
              </a:ext>
            </a:extLst>
          </p:cNvPr>
          <p:cNvSpPr/>
          <p:nvPr/>
        </p:nvSpPr>
        <p:spPr>
          <a:xfrm>
            <a:off x="-1074918" y="4173284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59F87578-6950-5B42-9B70-5CFFD35E5F2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04789" y="3714742"/>
            <a:ext cx="741329" cy="918788"/>
          </a:xfrm>
          <a:prstGeom prst="straightConnector1">
            <a:avLst/>
          </a:prstGeom>
          <a:ln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6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44182" y="-13008"/>
            <a:ext cx="36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coap_messageflow.png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7D9D21-047D-0E40-966E-9C7543524871}"/>
              </a:ext>
            </a:extLst>
          </p:cNvPr>
          <p:cNvSpPr/>
          <p:nvPr/>
        </p:nvSpPr>
        <p:spPr>
          <a:xfrm>
            <a:off x="1882407" y="5237412"/>
            <a:ext cx="1196802" cy="355422"/>
          </a:xfrm>
          <a:prstGeom prst="rect">
            <a:avLst/>
          </a:prstGeom>
          <a:solidFill>
            <a:srgbClr val="7CDAF8">
              <a:alpha val="53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182" y="1882807"/>
            <a:ext cx="2072494" cy="1823988"/>
          </a:xfrm>
          <a:prstGeom prst="rect">
            <a:avLst/>
          </a:prstGeom>
          <a:solidFill>
            <a:srgbClr val="4C5661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0498644" y="2180659"/>
            <a:ext cx="912703" cy="1103879"/>
          </a:xfrm>
          <a:prstGeom prst="rect">
            <a:avLst/>
          </a:prstGeom>
          <a:solidFill>
            <a:schemeClr val="accent3">
              <a:alpha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F4F98348-8519-B845-93F6-E1A225670B23}"/>
              </a:ext>
            </a:extLst>
          </p:cNvPr>
          <p:cNvSpPr txBox="1">
            <a:spLocks/>
          </p:cNvSpPr>
          <p:nvPr/>
        </p:nvSpPr>
        <p:spPr>
          <a:xfrm>
            <a:off x="9351196" y="2285786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solidFill>
                  <a:srgbClr val="4C5661"/>
                </a:solidFill>
                <a:cs typeface="Arial" panose="020B0604020202020204" pitchFamily="34" charset="0"/>
              </a:rPr>
              <a:t>HTTPS</a:t>
            </a:r>
            <a:endParaRPr lang="zh-CN" altLang="en-US" sz="110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0A1EC6C2-6D25-2344-A34B-9CFEE71F33BA}"/>
              </a:ext>
            </a:extLst>
          </p:cNvPr>
          <p:cNvSpPr txBox="1">
            <a:spLocks/>
          </p:cNvSpPr>
          <p:nvPr/>
        </p:nvSpPr>
        <p:spPr>
          <a:xfrm>
            <a:off x="9342129" y="289064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cs typeface="Arial" panose="020B0604020202020204" pitchFamily="34" charset="0"/>
              </a:rPr>
              <a:t>HTTPS</a:t>
            </a:r>
            <a:endParaRPr lang="zh-CN" altLang="en-US" sz="1100" dirty="0">
              <a:cs typeface="Arial" panose="020B0604020202020204" pitchFamily="34" charset="0"/>
            </a:endParaRPr>
          </a:p>
        </p:txBody>
      </p:sp>
      <p:pic>
        <p:nvPicPr>
          <p:cNvPr id="73" name="图形 72">
            <a:extLst>
              <a:ext uri="{FF2B5EF4-FFF2-40B4-BE49-F238E27FC236}">
                <a16:creationId xmlns:a16="http://schemas.microsoft.com/office/drawing/2014/main" id="{3D1A2587-466D-C44D-98EB-596EF99D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676" y="2551606"/>
            <a:ext cx="396959" cy="396959"/>
          </a:xfrm>
          <a:prstGeom prst="rect">
            <a:avLst/>
          </a:prstGeom>
        </p:spPr>
      </p:pic>
      <p:sp>
        <p:nvSpPr>
          <p:cNvPr id="7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3182495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Network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7" name="内容占位符 1">
            <a:extLst>
              <a:ext uri="{FF2B5EF4-FFF2-40B4-BE49-F238E27FC236}">
                <a16:creationId xmlns:a16="http://schemas.microsoft.com/office/drawing/2014/main" id="{BCC05BE2-08D3-C940-9290-D1BCE72DF40C}"/>
              </a:ext>
            </a:extLst>
          </p:cNvPr>
          <p:cNvSpPr txBox="1">
            <a:spLocks/>
          </p:cNvSpPr>
          <p:nvPr/>
        </p:nvSpPr>
        <p:spPr>
          <a:xfrm>
            <a:off x="7865931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Cloud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5" name="内容占位符 1">
            <a:extLst>
              <a:ext uri="{FF2B5EF4-FFF2-40B4-BE49-F238E27FC236}">
                <a16:creationId xmlns:a16="http://schemas.microsoft.com/office/drawing/2014/main" id="{6FDE4769-D4AA-B543-A65A-E34E5D177AC9}"/>
              </a:ext>
            </a:extLst>
          </p:cNvPr>
          <p:cNvSpPr txBox="1">
            <a:spLocks/>
          </p:cNvSpPr>
          <p:nvPr/>
        </p:nvSpPr>
        <p:spPr>
          <a:xfrm>
            <a:off x="7016046" y="227587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CoAP/UDP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86" name="内容占位符 1">
            <a:extLst>
              <a:ext uri="{FF2B5EF4-FFF2-40B4-BE49-F238E27FC236}">
                <a16:creationId xmlns:a16="http://schemas.microsoft.com/office/drawing/2014/main" id="{47EB2C0E-FF35-8747-937D-8ACBDFD5F0C7}"/>
              </a:ext>
            </a:extLst>
          </p:cNvPr>
          <p:cNvSpPr txBox="1">
            <a:spLocks/>
          </p:cNvSpPr>
          <p:nvPr/>
        </p:nvSpPr>
        <p:spPr>
          <a:xfrm>
            <a:off x="7009472" y="2837397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DTLS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69" name="内容占位符 1">
            <a:extLst>
              <a:ext uri="{FF2B5EF4-FFF2-40B4-BE49-F238E27FC236}">
                <a16:creationId xmlns:a16="http://schemas.microsoft.com/office/drawing/2014/main" id="{01E31A47-B898-FF41-957B-AB01A3345170}"/>
              </a:ext>
            </a:extLst>
          </p:cNvPr>
          <p:cNvSpPr txBox="1">
            <a:spLocks/>
          </p:cNvSpPr>
          <p:nvPr/>
        </p:nvSpPr>
        <p:spPr>
          <a:xfrm>
            <a:off x="10085689" y="315835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Applications</a:t>
            </a:r>
            <a:endParaRPr lang="zh-CN" altLang="en-US" sz="16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5483623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Core network of a carrier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4806" y="267004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19895" y="2917077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371753" y="2034057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407974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7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07514" y="2043172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12225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704259" y="265506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4704259" y="2889562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134562" y="261835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7134562" y="285285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47FB302-C87A-5943-815F-C70F954F0221}"/>
              </a:ext>
            </a:extLst>
          </p:cNvPr>
          <p:cNvSpPr/>
          <p:nvPr/>
        </p:nvSpPr>
        <p:spPr>
          <a:xfrm>
            <a:off x="278215" y="4278351"/>
            <a:ext cx="4484159" cy="1887499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0DA9B7-ED26-A84B-B1BF-8048F9AD35D2}"/>
              </a:ext>
            </a:extLst>
          </p:cNvPr>
          <p:cNvSpPr/>
          <p:nvPr/>
        </p:nvSpPr>
        <p:spPr>
          <a:xfrm>
            <a:off x="295483" y="4259906"/>
            <a:ext cx="4466891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1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918530" y="4445534"/>
            <a:ext cx="39542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5201F4-13EC-8943-810B-F7BA08EE15E5}"/>
              </a:ext>
            </a:extLst>
          </p:cNvPr>
          <p:cNvSpPr txBox="1"/>
          <p:nvPr/>
        </p:nvSpPr>
        <p:spPr>
          <a:xfrm>
            <a:off x="2236281" y="4481134"/>
            <a:ext cx="1422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5E2BB44-D3A0-124E-8D57-31042AC3F4C4}"/>
              </a:ext>
            </a:extLst>
          </p:cNvPr>
          <p:cNvSpPr txBox="1"/>
          <p:nvPr/>
        </p:nvSpPr>
        <p:spPr>
          <a:xfrm>
            <a:off x="423685" y="5446281"/>
            <a:ext cx="111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MCU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7F7726B-C824-C146-89D7-7F163C21E208}"/>
              </a:ext>
            </a:extLst>
          </p:cNvPr>
          <p:cNvSpPr/>
          <p:nvPr/>
        </p:nvSpPr>
        <p:spPr>
          <a:xfrm>
            <a:off x="383575" y="5229746"/>
            <a:ext cx="1196802" cy="739209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B47081D-0434-FC47-9100-9A08D6CFC7EB}"/>
              </a:ext>
            </a:extLst>
          </p:cNvPr>
          <p:cNvSpPr/>
          <p:nvPr/>
        </p:nvSpPr>
        <p:spPr>
          <a:xfrm>
            <a:off x="1892940" y="5613533"/>
            <a:ext cx="1196802" cy="355422"/>
          </a:xfrm>
          <a:prstGeom prst="rect">
            <a:avLst/>
          </a:prstGeom>
          <a:solidFill>
            <a:srgbClr val="7CDAF8">
              <a:alpha val="32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19BFCFF-B5AA-8048-A63B-F8AD963D2AC1}"/>
              </a:ext>
            </a:extLst>
          </p:cNvPr>
          <p:cNvSpPr/>
          <p:nvPr/>
        </p:nvSpPr>
        <p:spPr>
          <a:xfrm>
            <a:off x="3402304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8" name="直线箭头连接符 50">
            <a:extLst>
              <a:ext uri="{FF2B5EF4-FFF2-40B4-BE49-F238E27FC236}">
                <a16:creationId xmlns:a16="http://schemas.microsoft.com/office/drawing/2014/main" id="{32A7FB1B-77E1-DD49-BBE8-87A0CF4CA44D}"/>
              </a:ext>
            </a:extLst>
          </p:cNvPr>
          <p:cNvCxnSpPr>
            <a:cxnSpLocks/>
          </p:cNvCxnSpPr>
          <p:nvPr/>
        </p:nvCxnSpPr>
        <p:spPr>
          <a:xfrm flipH="1">
            <a:off x="3091192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51">
            <a:extLst>
              <a:ext uri="{FF2B5EF4-FFF2-40B4-BE49-F238E27FC236}">
                <a16:creationId xmlns:a16="http://schemas.microsoft.com/office/drawing/2014/main" id="{3DE971E1-555A-0B4D-B483-42EAEC2ABD3F}"/>
              </a:ext>
            </a:extLst>
          </p:cNvPr>
          <p:cNvCxnSpPr>
            <a:cxnSpLocks/>
          </p:cNvCxnSpPr>
          <p:nvPr/>
        </p:nvCxnSpPr>
        <p:spPr>
          <a:xfrm flipH="1">
            <a:off x="1580377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1CE6AC-277B-6A4E-B35D-988A27299964}"/>
              </a:ext>
            </a:extLst>
          </p:cNvPr>
          <p:cNvSpPr txBox="1"/>
          <p:nvPr/>
        </p:nvSpPr>
        <p:spPr>
          <a:xfrm>
            <a:off x="3367417" y="5446281"/>
            <a:ext cx="120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SIM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Card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B4AF2A6-F8FE-8549-9728-CF57E8AF6B9D}"/>
              </a:ext>
            </a:extLst>
          </p:cNvPr>
          <p:cNvSpPr txBox="1"/>
          <p:nvPr/>
        </p:nvSpPr>
        <p:spPr>
          <a:xfrm>
            <a:off x="1750705" y="5258946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SDK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A839068-9453-9842-85DF-4AECCA45713C}"/>
              </a:ext>
            </a:extLst>
          </p:cNvPr>
          <p:cNvSpPr/>
          <p:nvPr/>
        </p:nvSpPr>
        <p:spPr>
          <a:xfrm>
            <a:off x="1890670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13" name="直线箭头连接符 63">
            <a:extLst>
              <a:ext uri="{FF2B5EF4-FFF2-40B4-BE49-F238E27FC236}">
                <a16:creationId xmlns:a16="http://schemas.microsoft.com/office/drawing/2014/main" id="{877B7980-4ABC-874C-9A31-20AD010CAF67}"/>
              </a:ext>
            </a:extLst>
          </p:cNvPr>
          <p:cNvCxnSpPr>
            <a:cxnSpLocks/>
          </p:cNvCxnSpPr>
          <p:nvPr/>
        </p:nvCxnSpPr>
        <p:spPr>
          <a:xfrm>
            <a:off x="3088109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64">
            <a:extLst>
              <a:ext uri="{FF2B5EF4-FFF2-40B4-BE49-F238E27FC236}">
                <a16:creationId xmlns:a16="http://schemas.microsoft.com/office/drawing/2014/main" id="{981F51C0-6A21-4C4B-A595-308AB5ACEB5E}"/>
              </a:ext>
            </a:extLst>
          </p:cNvPr>
          <p:cNvCxnSpPr>
            <a:cxnSpLocks/>
          </p:cNvCxnSpPr>
          <p:nvPr/>
        </p:nvCxnSpPr>
        <p:spPr>
          <a:xfrm>
            <a:off x="1577294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10">
            <a:extLst>
              <a:ext uri="{FF2B5EF4-FFF2-40B4-BE49-F238E27FC236}">
                <a16:creationId xmlns:a16="http://schemas.microsoft.com/office/drawing/2014/main" id="{5D07704B-515B-43EC-AAFB-25488C2BAD9C}"/>
              </a:ext>
            </a:extLst>
          </p:cNvPr>
          <p:cNvSpPr txBox="1"/>
          <p:nvPr/>
        </p:nvSpPr>
        <p:spPr>
          <a:xfrm>
            <a:off x="1787666" y="5631425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Module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梯形 9"/>
          <p:cNvSpPr/>
          <p:nvPr/>
        </p:nvSpPr>
        <p:spPr>
          <a:xfrm>
            <a:off x="1006367" y="3546214"/>
            <a:ext cx="1444850" cy="713692"/>
          </a:xfrm>
          <a:prstGeom prst="trapezoid">
            <a:avLst>
              <a:gd name="adj" fmla="val 5257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>
            <a:extLst>
              <a:ext uri="{FF2B5EF4-FFF2-40B4-BE49-F238E27FC236}">
                <a16:creationId xmlns:a16="http://schemas.microsoft.com/office/drawing/2014/main" id="{171D1F5F-2EE2-4446-9831-06B7117EF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298" y="2441548"/>
            <a:ext cx="519332" cy="519332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852AA2A-9E59-8641-92B2-9DC691127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421" y="2547718"/>
            <a:ext cx="480167" cy="369360"/>
          </a:xfrm>
          <a:prstGeom prst="rect">
            <a:avLst/>
          </a:prstGeom>
        </p:spPr>
      </p:pic>
      <p:cxnSp>
        <p:nvCxnSpPr>
          <p:cNvPr id="53" name="直接箭头连接符 88">
            <a:extLst>
              <a:ext uri="{FF2B5EF4-FFF2-40B4-BE49-F238E27FC236}">
                <a16:creationId xmlns:a16="http://schemas.microsoft.com/office/drawing/2014/main" id="{9CA7F860-AED9-E440-BD9E-B647FA233598}"/>
              </a:ext>
            </a:extLst>
          </p:cNvPr>
          <p:cNvCxnSpPr/>
          <p:nvPr/>
        </p:nvCxnSpPr>
        <p:spPr>
          <a:xfrm>
            <a:off x="9474600" y="261657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90">
            <a:extLst>
              <a:ext uri="{FF2B5EF4-FFF2-40B4-BE49-F238E27FC236}">
                <a16:creationId xmlns:a16="http://schemas.microsoft.com/office/drawing/2014/main" id="{D40BF78B-D2C9-3046-B26E-3BC3140967F7}"/>
              </a:ext>
            </a:extLst>
          </p:cNvPr>
          <p:cNvCxnSpPr/>
          <p:nvPr/>
        </p:nvCxnSpPr>
        <p:spPr>
          <a:xfrm flipH="1">
            <a:off x="9474600" y="285107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>
            <a:extLst>
              <a:ext uri="{FF2B5EF4-FFF2-40B4-BE49-F238E27FC236}">
                <a16:creationId xmlns:a16="http://schemas.microsoft.com/office/drawing/2014/main" id="{CDF0C803-A678-D743-8630-2E980BDCF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8527" y="2239174"/>
            <a:ext cx="458177" cy="458177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E7FA88B1-AAE3-C046-8307-06B63D6A6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261" y="2810384"/>
            <a:ext cx="458177" cy="4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7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C0B17D8-7207-BA41-8BB7-5290E653560F}"/>
              </a:ext>
            </a:extLst>
          </p:cNvPr>
          <p:cNvGrpSpPr/>
          <p:nvPr/>
        </p:nvGrpSpPr>
        <p:grpSpPr>
          <a:xfrm>
            <a:off x="289230" y="262017"/>
            <a:ext cx="11536826" cy="6246575"/>
            <a:chOff x="289230" y="262017"/>
            <a:chExt cx="11536826" cy="624657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808E32-909B-6242-AE6B-CC808A6CC14F}"/>
                </a:ext>
              </a:extLst>
            </p:cNvPr>
            <p:cNvGrpSpPr/>
            <p:nvPr/>
          </p:nvGrpSpPr>
          <p:grpSpPr>
            <a:xfrm>
              <a:off x="3625067" y="1256206"/>
              <a:ext cx="4860000" cy="1110305"/>
              <a:chOff x="3626354" y="1491688"/>
              <a:chExt cx="4860000" cy="111030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8E317E-4E89-A041-ABAE-67586DD085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7"/>
                <a:ext cx="1483421" cy="604936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C0845D3-99E5-AD41-A6D9-65928B27F299}"/>
                  </a:ext>
                </a:extLst>
              </p:cNvPr>
              <p:cNvSpPr txBox="1"/>
              <p:nvPr/>
            </p:nvSpPr>
            <p:spPr>
              <a:xfrm>
                <a:off x="3694029" y="2072314"/>
                <a:ext cx="1556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200" baseline="300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Forwarding</a:t>
                </a:r>
                <a:endParaRPr kumimoji="1" lang="zh-CN" altLang="en-US" sz="1200" dirty="0">
                  <a:solidFill>
                    <a:srgbClr val="4C5661"/>
                  </a:solidFill>
                  <a:latin typeface="Helvetica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ECCA5E6-685E-B54B-BAB2-5957CDC5E82C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0305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CF8DB2C-6B39-5341-8B3F-8AEF8ACCD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6"/>
                <a:ext cx="1486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30E2FF5-A378-EC40-B336-4425987D4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6"/>
                <a:ext cx="1486931" cy="60493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2B30CDC-5CD4-1A4D-9463-C1AE0D531762}"/>
                  </a:ext>
                </a:extLst>
              </p:cNvPr>
              <p:cNvSpPr txBox="1"/>
              <p:nvPr/>
            </p:nvSpPr>
            <p:spPr>
              <a:xfrm>
                <a:off x="5313199" y="2067752"/>
                <a:ext cx="1487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Cloud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C8183FF-3C7B-2148-B052-86BE05529E11}"/>
                  </a:ext>
                </a:extLst>
              </p:cNvPr>
              <p:cNvSpPr txBox="1"/>
              <p:nvPr/>
            </p:nvSpPr>
            <p:spPr>
              <a:xfrm>
                <a:off x="7033085" y="2067753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Gapfill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ACA03A-878E-984F-8F31-2DFAE51B699F}"/>
                  </a:ext>
                </a:extLst>
              </p:cNvPr>
              <p:cNvSpPr txBox="1"/>
              <p:nvPr/>
            </p:nvSpPr>
            <p:spPr>
              <a:xfrm>
                <a:off x="5172572" y="1517815"/>
                <a:ext cx="1588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D6D546-B130-DE4B-A7E3-979ED45697F6}"/>
                </a:ext>
              </a:extLst>
            </p:cNvPr>
            <p:cNvGrpSpPr/>
            <p:nvPr/>
          </p:nvGrpSpPr>
          <p:grpSpPr>
            <a:xfrm>
              <a:off x="3625067" y="2825525"/>
              <a:ext cx="4860000" cy="1115386"/>
              <a:chOff x="3625067" y="2403342"/>
              <a:chExt cx="4860000" cy="1115386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EC72327-B8E6-1A43-B9EA-89684ABE01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34084" y="2801720"/>
                <a:ext cx="1099932" cy="608813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68E9CAB-1A89-0746-843F-03A174765ABE}"/>
                  </a:ext>
                </a:extLst>
              </p:cNvPr>
              <p:cNvSpPr txBox="1"/>
              <p:nvPr/>
            </p:nvSpPr>
            <p:spPr>
              <a:xfrm>
                <a:off x="3717682" y="2794085"/>
                <a:ext cx="1125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Streaming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Process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&amp;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Analytics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3833718-E7B5-B84F-BF50-792A90200087}"/>
                  </a:ext>
                </a:extLst>
              </p:cNvPr>
              <p:cNvSpPr/>
              <p:nvPr/>
            </p:nvSpPr>
            <p:spPr>
              <a:xfrm>
                <a:off x="3625067" y="2403342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F33D6E8-1126-A34E-B891-B3CECC3C66A4}"/>
                  </a:ext>
                </a:extLst>
              </p:cNvPr>
              <p:cNvSpPr txBox="1"/>
              <p:nvPr/>
            </p:nvSpPr>
            <p:spPr>
              <a:xfrm>
                <a:off x="4915650" y="2867655"/>
                <a:ext cx="1075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Script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Calculation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41F4407-0ADF-E742-AB52-2A835DBB2840}"/>
                  </a:ext>
                </a:extLst>
              </p:cNvPr>
              <p:cNvSpPr txBox="1"/>
              <p:nvPr/>
            </p:nvSpPr>
            <p:spPr>
              <a:xfrm>
                <a:off x="6022709" y="2875313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Adaptive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Intelligence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FCC3227-680F-4444-8A99-D94C19AF39C1}"/>
                  </a:ext>
                </a:extLst>
              </p:cNvPr>
              <p:cNvSpPr txBox="1"/>
              <p:nvPr/>
            </p:nvSpPr>
            <p:spPr>
              <a:xfrm>
                <a:off x="5206552" y="2429469"/>
                <a:ext cx="1518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Computing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9587E28-AC2B-7E40-A9AA-FD050F8A7A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78783" y="2799813"/>
                <a:ext cx="1099932" cy="61071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183A2D6-1865-054C-8923-B7F94B0EC0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97216" y="2805594"/>
                <a:ext cx="1099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7591A5C-7A81-E14B-BA50-A4E5B921DC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15650" y="2801933"/>
                <a:ext cx="1099932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5D4D934-7B13-4A4E-9CCE-AC0AAA706044}"/>
                  </a:ext>
                </a:extLst>
              </p:cNvPr>
              <p:cNvSpPr txBox="1"/>
              <p:nvPr/>
            </p:nvSpPr>
            <p:spPr>
              <a:xfrm>
                <a:off x="7205229" y="2883585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Alarm/Event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Genertator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237FF50-15E9-AC40-A8E7-2351F2A9BC6A}"/>
                </a:ext>
              </a:extLst>
            </p:cNvPr>
            <p:cNvGrpSpPr/>
            <p:nvPr/>
          </p:nvGrpSpPr>
          <p:grpSpPr>
            <a:xfrm>
              <a:off x="3625067" y="4399926"/>
              <a:ext cx="4860000" cy="1115386"/>
              <a:chOff x="3626354" y="1491688"/>
              <a:chExt cx="4860000" cy="1115386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1BAA4F3-58A4-B545-BEFE-783C1639B9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6"/>
                <a:ext cx="1483421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E1E76CA-D5C4-E841-BC65-3CD6474E55FF}"/>
                  </a:ext>
                </a:extLst>
              </p:cNvPr>
              <p:cNvSpPr txBox="1"/>
              <p:nvPr/>
            </p:nvSpPr>
            <p:spPr>
              <a:xfrm>
                <a:off x="3712015" y="1993616"/>
                <a:ext cx="1556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TCP/UDP/HTTP/FTP/RTU…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0471879-B18A-ED47-ADBB-DBCDF13C60A3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FF4335D-5D28-A944-8D93-59D0658100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7"/>
                <a:ext cx="1486932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AF17F77-1EE9-7048-801E-B99A0C148A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7"/>
                <a:ext cx="1486931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A41E314-42A3-5C40-9F2C-9912B12A1992}"/>
                  </a:ext>
                </a:extLst>
              </p:cNvPr>
              <p:cNvSpPr txBox="1"/>
              <p:nvPr/>
            </p:nvSpPr>
            <p:spPr>
              <a:xfrm>
                <a:off x="5468108" y="1967018"/>
                <a:ext cx="1265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MQTT/Modbus/OPC…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9B3C1C0-31E4-A341-B174-DF6A5B76643D}"/>
                  </a:ext>
                </a:extLst>
              </p:cNvPr>
              <p:cNvSpPr txBox="1"/>
              <p:nvPr/>
            </p:nvSpPr>
            <p:spPr>
              <a:xfrm>
                <a:off x="7043208" y="2055865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SDK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0594A94-90DB-A849-8675-008609C79822}"/>
                  </a:ext>
                </a:extLst>
              </p:cNvPr>
              <p:cNvSpPr txBox="1"/>
              <p:nvPr/>
            </p:nvSpPr>
            <p:spPr>
              <a:xfrm>
                <a:off x="4775028" y="1517815"/>
                <a:ext cx="23839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Device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Protocol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 err="1">
                    <a:solidFill>
                      <a:srgbClr val="0A6EFA"/>
                    </a:solidFill>
                    <a:latin typeface="Helvetica" pitchFamily="2" charset="0"/>
                  </a:rPr>
                  <a:t>Freamwork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C569450-5AF9-E440-80C8-EEB7268FBAF5}"/>
                </a:ext>
              </a:extLst>
            </p:cNvPr>
            <p:cNvSpPr/>
            <p:nvPr/>
          </p:nvSpPr>
          <p:spPr>
            <a:xfrm>
              <a:off x="3624289" y="262017"/>
              <a:ext cx="4860778" cy="500594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6451A4D-6E05-8E40-A4F5-DB567EA0ABEA}"/>
                </a:ext>
              </a:extLst>
            </p:cNvPr>
            <p:cNvSpPr/>
            <p:nvPr/>
          </p:nvSpPr>
          <p:spPr>
            <a:xfrm>
              <a:off x="3607719" y="34369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/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600" baseline="30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5E37F5C-4900-5E42-A898-DDC80E7EFC48}"/>
                </a:ext>
              </a:extLst>
            </p:cNvPr>
            <p:cNvGrpSpPr/>
            <p:nvPr/>
          </p:nvGrpSpPr>
          <p:grpSpPr>
            <a:xfrm>
              <a:off x="5460465" y="6006738"/>
              <a:ext cx="1214347" cy="501854"/>
              <a:chOff x="5707629" y="6057428"/>
              <a:chExt cx="1214347" cy="501854"/>
            </a:xfrm>
          </p:grpSpPr>
          <p:sp>
            <p:nvSpPr>
              <p:cNvPr id="104" name="圆角矩形 103">
                <a:extLst>
                  <a:ext uri="{FF2B5EF4-FFF2-40B4-BE49-F238E27FC236}">
                    <a16:creationId xmlns:a16="http://schemas.microsoft.com/office/drawing/2014/main" id="{762ADD4A-7E84-C942-8E9C-3D10CB0B72C3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463B975-DB41-C144-8FCC-34D9D27D58CC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66">
                <a:extLst>
                  <a:ext uri="{FF2B5EF4-FFF2-40B4-BE49-F238E27FC236}">
                    <a16:creationId xmlns:a16="http://schemas.microsoft.com/office/drawing/2014/main" id="{98A978EC-6B0E-8448-A53E-E8AD8281A9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42AF934-E2E1-E74C-9CB1-47CC44FCE4F4}"/>
                </a:ext>
              </a:extLst>
            </p:cNvPr>
            <p:cNvGrpSpPr/>
            <p:nvPr/>
          </p:nvGrpSpPr>
          <p:grpSpPr>
            <a:xfrm>
              <a:off x="289230" y="1256206"/>
              <a:ext cx="3696954" cy="4256405"/>
              <a:chOff x="-127862" y="1256206"/>
              <a:chExt cx="3696954" cy="4256405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5CD378B3-AB96-F44D-BFB4-D4C7FEF417EF}"/>
                  </a:ext>
                </a:extLst>
              </p:cNvPr>
              <p:cNvGrpSpPr/>
              <p:nvPr/>
            </p:nvGrpSpPr>
            <p:grpSpPr>
              <a:xfrm>
                <a:off x="-127862" y="1256206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DEB8CC2-531B-0848-A6C5-C5485DC5384E}"/>
                    </a:ext>
                  </a:extLst>
                </p:cNvPr>
                <p:cNvSpPr txBox="1"/>
                <p:nvPr/>
              </p:nvSpPr>
              <p:spPr>
                <a:xfrm>
                  <a:off x="1488701" y="2286127"/>
                  <a:ext cx="6014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Model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FFB613-19B8-9547-BBBC-3C2CCEF08595}"/>
                    </a:ext>
                  </a:extLst>
                </p:cNvPr>
                <p:cNvSpPr txBox="1"/>
                <p:nvPr/>
              </p:nvSpPr>
              <p:spPr>
                <a:xfrm>
                  <a:off x="1385818" y="3663233"/>
                  <a:ext cx="8072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Template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97DAD35-8990-514F-B544-34CAA0B38C3D}"/>
                    </a:ext>
                  </a:extLst>
                </p:cNvPr>
                <p:cNvSpPr txBox="1"/>
                <p:nvPr/>
              </p:nvSpPr>
              <p:spPr>
                <a:xfrm>
                  <a:off x="1463050" y="5025129"/>
                  <a:ext cx="6527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Device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2FCDF62-D43F-D645-99E9-C9ABE49D3EBE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93B1EF8-F249-AF47-BB89-B06C9E36E76F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Resource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management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E774862-B739-3440-92B7-541BFC7539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219609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4762C5F3-60B1-AE47-A4CD-C3D8B1440A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3565598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0186605-5B81-9E47-BEE6-E908E13683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4935099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1CF83D8-5DEF-D14A-9CE6-2A78F379FF8E}"/>
                </a:ext>
              </a:extLst>
            </p:cNvPr>
            <p:cNvGrpSpPr/>
            <p:nvPr/>
          </p:nvGrpSpPr>
          <p:grpSpPr>
            <a:xfrm>
              <a:off x="8129102" y="1255015"/>
              <a:ext cx="3696954" cy="4256405"/>
              <a:chOff x="8208614" y="1255015"/>
              <a:chExt cx="3696954" cy="4256405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22E88E64-0553-C943-9F06-C6A10264A8F2}"/>
                  </a:ext>
                </a:extLst>
              </p:cNvPr>
              <p:cNvGrpSpPr/>
              <p:nvPr/>
            </p:nvGrpSpPr>
            <p:grpSpPr>
              <a:xfrm>
                <a:off x="8208614" y="1255015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8209BE11-4D8D-DD43-B9F0-253D76FDF67C}"/>
                    </a:ext>
                  </a:extLst>
                </p:cNvPr>
                <p:cNvSpPr txBox="1"/>
                <p:nvPr/>
              </p:nvSpPr>
              <p:spPr>
                <a:xfrm>
                  <a:off x="1535184" y="2687673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RDB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81AF0EDA-24E8-204E-BF5A-D6D064469CD1}"/>
                    </a:ext>
                  </a:extLst>
                </p:cNvPr>
                <p:cNvSpPr txBox="1"/>
                <p:nvPr/>
              </p:nvSpPr>
              <p:spPr>
                <a:xfrm>
                  <a:off x="1501556" y="4049431"/>
                  <a:ext cx="5950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TSDB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0FC4A83-5F92-B94D-B5E0-4445C28D2221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81203D45-774D-2547-8BEC-1443355B03A3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MQ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&amp;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Storage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DFE1436-7E1B-C449-9FDD-65C6F0052C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2595956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65625FB-51B4-504B-8515-53EA3F521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396545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9C85BCDE-15B0-0B4E-8C06-2AC1EB9D3016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1832270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89E65413-3F8A-AB41-830C-95B4A78A04FD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DA1CB0B6-94D5-5347-8CB0-C2B6D425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4970886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0B461AC1-D139-5C4A-B3D5-F2A7D9C1E48B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1832655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43739F2C-F9C4-624C-AF5D-CB3EAEEBAC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E5F12D70-8D9E-A44A-A06A-C2FE6FD847E9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4968649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D0F8FF8C-1A60-2446-9049-DCEE6D2B97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997382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5D424699-DEB5-6C4C-B290-5A4439A50A74}"/>
                </a:ext>
              </a:extLst>
            </p:cNvPr>
            <p:cNvGrpSpPr/>
            <p:nvPr/>
          </p:nvGrpSpPr>
          <p:grpSpPr>
            <a:xfrm>
              <a:off x="3812561" y="6006738"/>
              <a:ext cx="1214347" cy="501854"/>
              <a:chOff x="5707629" y="6057428"/>
              <a:chExt cx="1214347" cy="501854"/>
            </a:xfrm>
          </p:grpSpPr>
          <p:sp>
            <p:nvSpPr>
              <p:cNvPr id="128" name="圆角矩形 127">
                <a:extLst>
                  <a:ext uri="{FF2B5EF4-FFF2-40B4-BE49-F238E27FC236}">
                    <a16:creationId xmlns:a16="http://schemas.microsoft.com/office/drawing/2014/main" id="{1A722B1A-D47B-C544-8E31-2B027E59662B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1AC3BF93-4CDF-7C4D-BA72-D2422FCADF5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66">
                <a:extLst>
                  <a:ext uri="{FF2B5EF4-FFF2-40B4-BE49-F238E27FC236}">
                    <a16:creationId xmlns:a16="http://schemas.microsoft.com/office/drawing/2014/main" id="{4AC7CDB8-7E0D-BE42-A334-BBFC88C4B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4A411632-56ED-2D46-8854-37BA454CB5B8}"/>
                </a:ext>
              </a:extLst>
            </p:cNvPr>
            <p:cNvGrpSpPr/>
            <p:nvPr/>
          </p:nvGrpSpPr>
          <p:grpSpPr>
            <a:xfrm>
              <a:off x="7108369" y="6006738"/>
              <a:ext cx="1214347" cy="501854"/>
              <a:chOff x="5707629" y="6057428"/>
              <a:chExt cx="1214347" cy="501854"/>
            </a:xfrm>
          </p:grpSpPr>
          <p:sp>
            <p:nvSpPr>
              <p:cNvPr id="132" name="圆角矩形 131">
                <a:extLst>
                  <a:ext uri="{FF2B5EF4-FFF2-40B4-BE49-F238E27FC236}">
                    <a16:creationId xmlns:a16="http://schemas.microsoft.com/office/drawing/2014/main" id="{DA9B6D47-AAC3-DD46-9DCC-BEE718F146AD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7CDED716-A280-DE49-B836-BB32C690E62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66">
                <a:extLst>
                  <a:ext uri="{FF2B5EF4-FFF2-40B4-BE49-F238E27FC236}">
                    <a16:creationId xmlns:a16="http://schemas.microsoft.com/office/drawing/2014/main" id="{E9C8CF43-F7A1-624E-B1F4-D3C4FAE20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FC890F10-B5B6-0E4C-B2E7-0E975EC0F0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576197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B4964296-F858-644C-92DB-6EEBB0BF69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77145" y="5780444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FA639879-51FB-AA45-81CC-B49F34FA0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3938" y="5766688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75A5826D-3D9A-7F48-9C22-30884B6877E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229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E6EF5372-1508-DE47-9ADB-BAE11806E79F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97" y="39409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73D43271-27BC-A346-8D62-49F3EC0E3E16}"/>
                </a:ext>
              </a:extLst>
            </p:cNvPr>
            <p:cNvCxnSpPr>
              <a:cxnSpLocks/>
            </p:cNvCxnSpPr>
            <p:nvPr/>
          </p:nvCxnSpPr>
          <p:spPr>
            <a:xfrm>
              <a:off x="5449700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AFF17ADD-8612-DF40-ADCF-DD44A3C56BF8}"/>
                </a:ext>
              </a:extLst>
            </p:cNvPr>
            <p:cNvCxnSpPr>
              <a:cxnSpLocks/>
            </p:cNvCxnSpPr>
            <p:nvPr/>
          </p:nvCxnSpPr>
          <p:spPr>
            <a:xfrm>
              <a:off x="4280365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DFA3DBAC-494E-5D47-9286-1097AD2AB1A2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90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4950A682-E503-1943-AF6A-F1C21CE55F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6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AB722638-6A75-4F4C-9EF2-7B5838915B2C}"/>
                </a:ext>
              </a:extLst>
            </p:cNvPr>
            <p:cNvCxnSpPr>
              <a:cxnSpLocks/>
            </p:cNvCxnSpPr>
            <p:nvPr/>
          </p:nvCxnSpPr>
          <p:spPr>
            <a:xfrm>
              <a:off x="7719853" y="2366448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152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1DC4036-BB48-4298-98C9-30BD18C0AB60}"/>
              </a:ext>
            </a:extLst>
          </p:cNvPr>
          <p:cNvGrpSpPr/>
          <p:nvPr/>
        </p:nvGrpSpPr>
        <p:grpSpPr>
          <a:xfrm>
            <a:off x="1280549" y="1593693"/>
            <a:ext cx="7695771" cy="2121347"/>
            <a:chOff x="1629665" y="246673"/>
            <a:chExt cx="7695771" cy="212134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54F97E3-1F14-4DFD-AC96-D06349A46958}"/>
                </a:ext>
              </a:extLst>
            </p:cNvPr>
            <p:cNvSpPr/>
            <p:nvPr/>
          </p:nvSpPr>
          <p:spPr>
            <a:xfrm>
              <a:off x="7585121" y="302141"/>
              <a:ext cx="1740315" cy="206587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Issue an alert</a:t>
              </a:r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E2A023A-0309-4580-BD49-1860387AB527}"/>
                </a:ext>
              </a:extLst>
            </p:cNvPr>
            <p:cNvSpPr/>
            <p:nvPr/>
          </p:nvSpPr>
          <p:spPr>
            <a:xfrm>
              <a:off x="1629665" y="288936"/>
              <a:ext cx="1315356" cy="59324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Fridge</a:t>
              </a:r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E1408B3-70CB-4B8A-8D9D-BBB4505981E7}"/>
                </a:ext>
              </a:extLst>
            </p:cNvPr>
            <p:cNvSpPr txBox="1"/>
            <p:nvPr/>
          </p:nvSpPr>
          <p:spPr>
            <a:xfrm>
              <a:off x="3627816" y="452889"/>
              <a:ext cx="1081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Ammeter 1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5AD4498-7696-4562-9232-B8AD76249ED9}"/>
                </a:ext>
              </a:extLst>
            </p:cNvPr>
            <p:cNvSpPr txBox="1"/>
            <p:nvPr/>
          </p:nvSpPr>
          <p:spPr>
            <a:xfrm>
              <a:off x="5370550" y="1882081"/>
              <a:ext cx="1389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&gt; 70mA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菱形 21">
              <a:extLst>
                <a:ext uri="{FF2B5EF4-FFF2-40B4-BE49-F238E27FC236}">
                  <a16:creationId xmlns:a16="http://schemas.microsoft.com/office/drawing/2014/main" id="{D24969E1-7E2C-4F65-851E-0CAF87984531}"/>
                </a:ext>
              </a:extLst>
            </p:cNvPr>
            <p:cNvSpPr/>
            <p:nvPr/>
          </p:nvSpPr>
          <p:spPr>
            <a:xfrm>
              <a:off x="5015880" y="1703920"/>
              <a:ext cx="1960244" cy="664100"/>
            </a:xfrm>
            <a:prstGeom prst="diamond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箭头连接符 67">
              <a:extLst>
                <a:ext uri="{FF2B5EF4-FFF2-40B4-BE49-F238E27FC236}">
                  <a16:creationId xmlns:a16="http://schemas.microsoft.com/office/drawing/2014/main" id="{484A5F3C-BC33-4BC9-AF02-226CD5D8EEBA}"/>
                </a:ext>
              </a:extLst>
            </p:cNvPr>
            <p:cNvCxnSpPr>
              <a:cxnSpLocks/>
              <a:stCxn id="77" idx="3"/>
              <a:endCxn id="22" idx="1"/>
            </p:cNvCxnSpPr>
            <p:nvPr/>
          </p:nvCxnSpPr>
          <p:spPr>
            <a:xfrm flipV="1">
              <a:off x="4721823" y="2035970"/>
              <a:ext cx="294057" cy="477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72">
              <a:extLst>
                <a:ext uri="{FF2B5EF4-FFF2-40B4-BE49-F238E27FC236}">
                  <a16:creationId xmlns:a16="http://schemas.microsoft.com/office/drawing/2014/main" id="{747FB2D4-02F4-47E6-A974-DE1B3CF72404}"/>
                </a:ext>
              </a:extLst>
            </p:cNvPr>
            <p:cNvCxnSpPr>
              <a:cxnSpLocks/>
            </p:cNvCxnSpPr>
            <p:nvPr/>
          </p:nvCxnSpPr>
          <p:spPr>
            <a:xfrm>
              <a:off x="6985970" y="2042969"/>
              <a:ext cx="601242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321188A-B4C1-4D1A-BF70-B2BB82FFC144}"/>
                </a:ext>
              </a:extLst>
            </p:cNvPr>
            <p:cNvSpPr txBox="1"/>
            <p:nvPr/>
          </p:nvSpPr>
          <p:spPr>
            <a:xfrm>
              <a:off x="3621804" y="1889081"/>
              <a:ext cx="1087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Ammeter 2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ED2DEA9-87E1-4076-B926-E77C2F852AFD}"/>
                </a:ext>
              </a:extLst>
            </p:cNvPr>
            <p:cNvSpPr/>
            <p:nvPr/>
          </p:nvSpPr>
          <p:spPr>
            <a:xfrm>
              <a:off x="1632900" y="1739345"/>
              <a:ext cx="1315357" cy="59324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rPr>
                <a:t>Fluorescent lamp</a:t>
              </a:r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787923E-2515-445F-998A-55D2A9754E4E}"/>
                </a:ext>
              </a:extLst>
            </p:cNvPr>
            <p:cNvSpPr/>
            <p:nvPr/>
          </p:nvSpPr>
          <p:spPr>
            <a:xfrm>
              <a:off x="3487420" y="288935"/>
              <a:ext cx="1234403" cy="59324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B6D528C-1631-407C-8D22-9E33FEE6D1EE}"/>
                </a:ext>
              </a:extLst>
            </p:cNvPr>
            <p:cNvSpPr/>
            <p:nvPr/>
          </p:nvSpPr>
          <p:spPr>
            <a:xfrm>
              <a:off x="3487420" y="1744124"/>
              <a:ext cx="1234403" cy="593249"/>
            </a:xfrm>
            <a:prstGeom prst="rect">
              <a:avLst/>
            </a:prstGeom>
            <a:noFill/>
            <a:ln w="2540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693269D-1700-404C-95CF-6C7D711BEC9E}"/>
                </a:ext>
              </a:extLst>
            </p:cNvPr>
            <p:cNvSpPr txBox="1"/>
            <p:nvPr/>
          </p:nvSpPr>
          <p:spPr>
            <a:xfrm>
              <a:off x="5367895" y="424834"/>
              <a:ext cx="1389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&gt; 1000mA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D822EEB5-5480-4F06-8D33-CC619DDC3980}"/>
                </a:ext>
              </a:extLst>
            </p:cNvPr>
            <p:cNvSpPr/>
            <p:nvPr/>
          </p:nvSpPr>
          <p:spPr>
            <a:xfrm>
              <a:off x="5013225" y="246673"/>
              <a:ext cx="1960244" cy="664100"/>
            </a:xfrm>
            <a:prstGeom prst="diamond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6" name="直线箭头连接符 67">
              <a:extLst>
                <a:ext uri="{FF2B5EF4-FFF2-40B4-BE49-F238E27FC236}">
                  <a16:creationId xmlns:a16="http://schemas.microsoft.com/office/drawing/2014/main" id="{AD3E83A8-7429-4677-9FC9-858B78D31F01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 flipV="1">
              <a:off x="4719168" y="578723"/>
              <a:ext cx="294057" cy="477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72">
              <a:extLst>
                <a:ext uri="{FF2B5EF4-FFF2-40B4-BE49-F238E27FC236}">
                  <a16:creationId xmlns:a16="http://schemas.microsoft.com/office/drawing/2014/main" id="{AC4C7623-2930-4D8F-9970-6BD08BF5B950}"/>
                </a:ext>
              </a:extLst>
            </p:cNvPr>
            <p:cNvCxnSpPr>
              <a:cxnSpLocks/>
            </p:cNvCxnSpPr>
            <p:nvPr/>
          </p:nvCxnSpPr>
          <p:spPr>
            <a:xfrm>
              <a:off x="6983315" y="585722"/>
              <a:ext cx="601242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F41066C-B036-4533-ACCD-D4A856236AB5}"/>
              </a:ext>
            </a:extLst>
          </p:cNvPr>
          <p:cNvCxnSpPr>
            <a:cxnSpLocks/>
            <a:stCxn id="16" idx="3"/>
            <a:endCxn id="73" idx="1"/>
          </p:cNvCxnSpPr>
          <p:nvPr/>
        </p:nvCxnSpPr>
        <p:spPr>
          <a:xfrm flipV="1">
            <a:off x="2595905" y="1932580"/>
            <a:ext cx="542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61DE237-C48A-41CC-B025-10D1925524CF}"/>
              </a:ext>
            </a:extLst>
          </p:cNvPr>
          <p:cNvCxnSpPr>
            <a:cxnSpLocks/>
            <a:stCxn id="61" idx="3"/>
            <a:endCxn id="77" idx="1"/>
          </p:cNvCxnSpPr>
          <p:nvPr/>
        </p:nvCxnSpPr>
        <p:spPr>
          <a:xfrm>
            <a:off x="2599141" y="3382990"/>
            <a:ext cx="539163" cy="47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0ABDF191-E1F9-4746-AC08-99E4DD346656}"/>
              </a:ext>
            </a:extLst>
          </p:cNvPr>
          <p:cNvCxnSpPr>
            <a:stCxn id="85" idx="0"/>
          </p:cNvCxnSpPr>
          <p:nvPr/>
        </p:nvCxnSpPr>
        <p:spPr>
          <a:xfrm rot="16200000" flipV="1">
            <a:off x="3913182" y="-137357"/>
            <a:ext cx="684973" cy="2777127"/>
          </a:xfrm>
          <a:prstGeom prst="bentConnector2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753D22A-249B-474E-A81E-F2763297B5F6}"/>
              </a:ext>
            </a:extLst>
          </p:cNvPr>
          <p:cNvCxnSpPr/>
          <p:nvPr/>
        </p:nvCxnSpPr>
        <p:spPr>
          <a:xfrm>
            <a:off x="2867104" y="908719"/>
            <a:ext cx="0" cy="1048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41CA375-6A86-4DA0-BA0F-87D5A95727DE}"/>
              </a:ext>
            </a:extLst>
          </p:cNvPr>
          <p:cNvSpPr txBox="1"/>
          <p:nvPr/>
        </p:nvSpPr>
        <p:spPr>
          <a:xfrm>
            <a:off x="3967308" y="548680"/>
            <a:ext cx="6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A46ED012-6DCB-4E54-B50E-C0C672D20C2F}"/>
              </a:ext>
            </a:extLst>
          </p:cNvPr>
          <p:cNvCxnSpPr>
            <a:cxnSpLocks/>
          </p:cNvCxnSpPr>
          <p:nvPr/>
        </p:nvCxnSpPr>
        <p:spPr>
          <a:xfrm rot="5400000">
            <a:off x="3677176" y="2915852"/>
            <a:ext cx="1159638" cy="2779782"/>
          </a:xfrm>
          <a:prstGeom prst="bentConnector2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505CA05-9B25-4044-A157-5C857440A243}"/>
              </a:ext>
            </a:extLst>
          </p:cNvPr>
          <p:cNvCxnSpPr>
            <a:cxnSpLocks/>
          </p:cNvCxnSpPr>
          <p:nvPr/>
        </p:nvCxnSpPr>
        <p:spPr>
          <a:xfrm flipV="1">
            <a:off x="2880023" y="3380931"/>
            <a:ext cx="0" cy="14937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F1AAF88-0C9A-43B3-B015-1C53A2A75405}"/>
              </a:ext>
            </a:extLst>
          </p:cNvPr>
          <p:cNvSpPr txBox="1"/>
          <p:nvPr/>
        </p:nvSpPr>
        <p:spPr>
          <a:xfrm>
            <a:off x="3967307" y="5065427"/>
            <a:ext cx="69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D91B21E-05C9-496F-A8A6-5EBB7C2E7FA5}"/>
              </a:ext>
            </a:extLst>
          </p:cNvPr>
          <p:cNvSpPr/>
          <p:nvPr/>
        </p:nvSpPr>
        <p:spPr>
          <a:xfrm>
            <a:off x="4476263" y="1124744"/>
            <a:ext cx="5364151" cy="309634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FEB997E-77F3-4B15-8712-6F108CC2F6B2}"/>
              </a:ext>
            </a:extLst>
          </p:cNvPr>
          <p:cNvSpPr txBox="1"/>
          <p:nvPr/>
        </p:nvSpPr>
        <p:spPr>
          <a:xfrm>
            <a:off x="6624353" y="1196752"/>
            <a:ext cx="76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EnOS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7B76710-2D5B-4DDF-98DE-837DF3454A37}"/>
              </a:ext>
            </a:extLst>
          </p:cNvPr>
          <p:cNvSpPr txBox="1"/>
          <p:nvPr/>
        </p:nvSpPr>
        <p:spPr>
          <a:xfrm>
            <a:off x="479376" y="332656"/>
            <a:ext cx="34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device_based_alert_scenario.png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626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9913BB35-7B93-471A-9651-744F7E473B66}"/>
              </a:ext>
            </a:extLst>
          </p:cNvPr>
          <p:cNvGrpSpPr/>
          <p:nvPr/>
        </p:nvGrpSpPr>
        <p:grpSpPr>
          <a:xfrm>
            <a:off x="2678020" y="1813534"/>
            <a:ext cx="6163252" cy="2741383"/>
            <a:chOff x="1330909" y="3049495"/>
            <a:chExt cx="6163252" cy="2741383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805D0C4-AB5A-4BD8-A0A9-A68B1DAA583F}"/>
                </a:ext>
              </a:extLst>
            </p:cNvPr>
            <p:cNvGrpSpPr/>
            <p:nvPr/>
          </p:nvGrpSpPr>
          <p:grpSpPr>
            <a:xfrm>
              <a:off x="2233954" y="3163830"/>
              <a:ext cx="4374656" cy="1000074"/>
              <a:chOff x="1162723" y="8511598"/>
              <a:chExt cx="4374656" cy="1000074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5D3CC8F8-BB4E-4087-9498-21A689C222D8}"/>
                  </a:ext>
                </a:extLst>
              </p:cNvPr>
              <p:cNvSpPr/>
              <p:nvPr/>
            </p:nvSpPr>
            <p:spPr>
              <a:xfrm>
                <a:off x="1162723" y="8511598"/>
                <a:ext cx="1000074" cy="1000074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Freeform 65">
                <a:extLst>
                  <a:ext uri="{FF2B5EF4-FFF2-40B4-BE49-F238E27FC236}">
                    <a16:creationId xmlns:a16="http://schemas.microsoft.com/office/drawing/2014/main" id="{23D096E9-245C-4F6C-B329-2755848181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1019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DF87C2C-2423-4CF1-8BB6-FB2D8B852568}"/>
                  </a:ext>
                </a:extLst>
              </p:cNvPr>
              <p:cNvSpPr/>
              <p:nvPr/>
            </p:nvSpPr>
            <p:spPr>
              <a:xfrm>
                <a:off x="1255925" y="9011635"/>
                <a:ext cx="804944" cy="41549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Weather Station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23F6DE3-340F-4360-9429-B4BDA5F19664}"/>
                  </a:ext>
                </a:extLst>
              </p:cNvPr>
              <p:cNvSpPr/>
              <p:nvPr/>
            </p:nvSpPr>
            <p:spPr>
              <a:xfrm>
                <a:off x="4687495" y="8974980"/>
                <a:ext cx="849884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900" dirty="0"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Mirror Station</a:t>
                </a:r>
                <a:endParaRPr lang="en-HK" altLang="zh-CN" sz="900" dirty="0"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6CE84E32-8807-4189-8F5B-75B4C512F42F}"/>
                </a:ext>
              </a:extLst>
            </p:cNvPr>
            <p:cNvSpPr/>
            <p:nvPr/>
          </p:nvSpPr>
          <p:spPr>
            <a:xfrm>
              <a:off x="1330909" y="4946732"/>
              <a:ext cx="270289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DE8B5311-9A13-49E1-BC65-2F3AB420E270}"/>
                </a:ext>
              </a:extLst>
            </p:cNvPr>
            <p:cNvSpPr/>
            <p:nvPr/>
          </p:nvSpPr>
          <p:spPr>
            <a:xfrm>
              <a:off x="1337859" y="3049495"/>
              <a:ext cx="2695944" cy="1175568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50E861D-B02B-4FA0-8D02-EBFE84B4F1D5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16E717E4-A2EE-47DA-A162-A74F35CEE507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ABF981B-CEB4-4144-B553-F4C4C28EC8D6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38121964-D19F-4FCE-9A6C-299236550829}"/>
                    </a:ext>
                  </a:extLst>
                </p:cNvPr>
                <p:cNvSpPr/>
                <p:nvPr/>
              </p:nvSpPr>
              <p:spPr>
                <a:xfrm>
                  <a:off x="2986984" y="9020297"/>
                  <a:ext cx="676599" cy="25391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8" name="Freeform 48">
                <a:extLst>
                  <a:ext uri="{FF2B5EF4-FFF2-40B4-BE49-F238E27FC236}">
                    <a16:creationId xmlns:a16="http://schemas.microsoft.com/office/drawing/2014/main" id="{8AB97E2A-6455-4D3B-8CE7-1AB51DE9E3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C98BD8A-5ADE-4E92-96BF-A9B1C8929045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7B9CF58A-24EA-43D9-988B-EC8A6F69CD99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9E036DB-EF94-44BA-9FB1-918D7772CA4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E48ECAC7-4B08-4F5E-B0A8-AED04E19DCB7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Freeform 48">
                <a:extLst>
                  <a:ext uri="{FF2B5EF4-FFF2-40B4-BE49-F238E27FC236}">
                    <a16:creationId xmlns:a16="http://schemas.microsoft.com/office/drawing/2014/main" id="{5D15A8DF-0C91-4294-92A9-99920CCA1C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8806D44-788D-4A7E-8628-EF61B516B82D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2FCAD9F8-3754-4270-9E9C-CED7B26C46EA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637733FB-4954-4A61-91B0-1C0C20689CB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90732D30-C8EB-4F5F-AF92-2D925FE73520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658013DE-C089-42A4-A979-32A7DE8476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8D6AA5D-5922-46FB-821B-825647D2B822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ABA90B5E-80BB-4350-A80B-FE910628C0D4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8D19A604-23E2-4A8F-A5BC-9D2138A4915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AA70BC73-0C94-4BFB-A237-751C2BA78B40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6" name="Freeform 48">
                <a:extLst>
                  <a:ext uri="{FF2B5EF4-FFF2-40B4-BE49-F238E27FC236}">
                    <a16:creationId xmlns:a16="http://schemas.microsoft.com/office/drawing/2014/main" id="{7E35CCB3-FEFD-4229-BA86-44278F219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4" name="圆角矩形 37">
              <a:extLst>
                <a:ext uri="{FF2B5EF4-FFF2-40B4-BE49-F238E27FC236}">
                  <a16:creationId xmlns:a16="http://schemas.microsoft.com/office/drawing/2014/main" id="{43524B2A-31C0-4499-99F5-71C1A3DACD85}"/>
                </a:ext>
              </a:extLst>
            </p:cNvPr>
            <p:cNvSpPr/>
            <p:nvPr/>
          </p:nvSpPr>
          <p:spPr>
            <a:xfrm>
              <a:off x="4791263" y="4945471"/>
              <a:ext cx="270289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8" name="圆角矩形 38">
              <a:extLst>
                <a:ext uri="{FF2B5EF4-FFF2-40B4-BE49-F238E27FC236}">
                  <a16:creationId xmlns:a16="http://schemas.microsoft.com/office/drawing/2014/main" id="{213463BD-DE4B-42DC-8BE1-772904BB293E}"/>
                </a:ext>
              </a:extLst>
            </p:cNvPr>
            <p:cNvSpPr/>
            <p:nvPr/>
          </p:nvSpPr>
          <p:spPr>
            <a:xfrm>
              <a:off x="4780683" y="3202992"/>
              <a:ext cx="2695944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0" name="直线箭头连接符 36">
              <a:extLst>
                <a:ext uri="{FF2B5EF4-FFF2-40B4-BE49-F238E27FC236}">
                  <a16:creationId xmlns:a16="http://schemas.microsoft.com/office/drawing/2014/main" id="{5D2E241D-67BD-4D14-958C-9ABF3F0E065B}"/>
                </a:ext>
              </a:extLst>
            </p:cNvPr>
            <p:cNvCxnSpPr>
              <a:cxnSpLocks/>
              <a:stCxn id="39" idx="3"/>
              <a:endCxn id="98" idx="1"/>
            </p:cNvCxnSpPr>
            <p:nvPr/>
          </p:nvCxnSpPr>
          <p:spPr>
            <a:xfrm flipV="1">
              <a:off x="4033803" y="3625065"/>
              <a:ext cx="746880" cy="1221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36">
              <a:extLst>
                <a:ext uri="{FF2B5EF4-FFF2-40B4-BE49-F238E27FC236}">
                  <a16:creationId xmlns:a16="http://schemas.microsoft.com/office/drawing/2014/main" id="{E9364B66-528D-45CE-B176-C65894654EE4}"/>
                </a:ext>
              </a:extLst>
            </p:cNvPr>
            <p:cNvCxnSpPr>
              <a:cxnSpLocks/>
              <a:stCxn id="39" idx="2"/>
              <a:endCxn id="38" idx="0"/>
            </p:cNvCxnSpPr>
            <p:nvPr/>
          </p:nvCxnSpPr>
          <p:spPr>
            <a:xfrm flipH="1">
              <a:off x="2682358" y="4225063"/>
              <a:ext cx="3473" cy="7216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B61F2DAD-38F7-4FD3-8013-417F7E9A3A02}"/>
              </a:ext>
            </a:extLst>
          </p:cNvPr>
          <p:cNvSpPr txBox="1"/>
          <p:nvPr/>
        </p:nvSpPr>
        <p:spPr>
          <a:xfrm>
            <a:off x="3828626" y="940513"/>
            <a:ext cx="579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rPr>
              <a:t>Site 1</a:t>
            </a:r>
            <a:endParaRPr kumimoji="1" lang="zh-CN" altLang="en-US" sz="1050" dirty="0">
              <a:solidFill>
                <a:srgbClr val="5E628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07693DD-EB01-4307-BE8F-C773CC665AE5}"/>
              </a:ext>
            </a:extLst>
          </p:cNvPr>
          <p:cNvSpPr txBox="1"/>
          <p:nvPr/>
        </p:nvSpPr>
        <p:spPr>
          <a:xfrm>
            <a:off x="353291" y="12469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mirroring_device.png</a:t>
            </a:r>
            <a:endParaRPr kumimoji="1" lang="zh-CN" altLang="en-US" dirty="0"/>
          </a:p>
        </p:txBody>
      </p:sp>
      <p:sp>
        <p:nvSpPr>
          <p:cNvPr id="99" name="Freeform 65">
            <a:extLst>
              <a:ext uri="{FF2B5EF4-FFF2-40B4-BE49-F238E27FC236}">
                <a16:creationId xmlns:a16="http://schemas.microsoft.com/office/drawing/2014/main" id="{BC592BD3-2F25-4916-B8B3-928114D17956}"/>
              </a:ext>
            </a:extLst>
          </p:cNvPr>
          <p:cNvSpPr>
            <a:spLocks noEditPoints="1"/>
          </p:cNvSpPr>
          <p:nvPr/>
        </p:nvSpPr>
        <p:spPr bwMode="auto">
          <a:xfrm>
            <a:off x="7337887" y="2131581"/>
            <a:ext cx="394756" cy="302188"/>
          </a:xfrm>
          <a:custGeom>
            <a:avLst/>
            <a:gdLst>
              <a:gd name="T0" fmla="*/ 179 w 661"/>
              <a:gd name="T1" fmla="*/ 397 h 506"/>
              <a:gd name="T2" fmla="*/ 144 w 661"/>
              <a:gd name="T3" fmla="*/ 397 h 506"/>
              <a:gd name="T4" fmla="*/ 144 w 661"/>
              <a:gd name="T5" fmla="*/ 433 h 506"/>
              <a:gd name="T6" fmla="*/ 179 w 661"/>
              <a:gd name="T7" fmla="*/ 433 h 506"/>
              <a:gd name="T8" fmla="*/ 179 w 661"/>
              <a:gd name="T9" fmla="*/ 397 h 506"/>
              <a:gd name="T10" fmla="*/ 108 w 661"/>
              <a:gd name="T11" fmla="*/ 324 h 506"/>
              <a:gd name="T12" fmla="*/ 70 w 661"/>
              <a:gd name="T13" fmla="*/ 324 h 506"/>
              <a:gd name="T14" fmla="*/ 70 w 661"/>
              <a:gd name="T15" fmla="*/ 362 h 506"/>
              <a:gd name="T16" fmla="*/ 108 w 661"/>
              <a:gd name="T17" fmla="*/ 362 h 506"/>
              <a:gd name="T18" fmla="*/ 108 w 661"/>
              <a:gd name="T19" fmla="*/ 324 h 506"/>
              <a:gd name="T20" fmla="*/ 108 w 661"/>
              <a:gd name="T21" fmla="*/ 397 h 506"/>
              <a:gd name="T22" fmla="*/ 70 w 661"/>
              <a:gd name="T23" fmla="*/ 397 h 506"/>
              <a:gd name="T24" fmla="*/ 70 w 661"/>
              <a:gd name="T25" fmla="*/ 433 h 506"/>
              <a:gd name="T26" fmla="*/ 108 w 661"/>
              <a:gd name="T27" fmla="*/ 433 h 506"/>
              <a:gd name="T28" fmla="*/ 108 w 661"/>
              <a:gd name="T29" fmla="*/ 397 h 506"/>
              <a:gd name="T30" fmla="*/ 250 w 661"/>
              <a:gd name="T31" fmla="*/ 397 h 506"/>
              <a:gd name="T32" fmla="*/ 215 w 661"/>
              <a:gd name="T33" fmla="*/ 397 h 506"/>
              <a:gd name="T34" fmla="*/ 215 w 661"/>
              <a:gd name="T35" fmla="*/ 433 h 506"/>
              <a:gd name="T36" fmla="*/ 250 w 661"/>
              <a:gd name="T37" fmla="*/ 433 h 506"/>
              <a:gd name="T38" fmla="*/ 250 w 661"/>
              <a:gd name="T39" fmla="*/ 397 h 506"/>
              <a:gd name="T40" fmla="*/ 179 w 661"/>
              <a:gd name="T41" fmla="*/ 324 h 506"/>
              <a:gd name="T42" fmla="*/ 144 w 661"/>
              <a:gd name="T43" fmla="*/ 324 h 506"/>
              <a:gd name="T44" fmla="*/ 144 w 661"/>
              <a:gd name="T45" fmla="*/ 362 h 506"/>
              <a:gd name="T46" fmla="*/ 179 w 661"/>
              <a:gd name="T47" fmla="*/ 362 h 506"/>
              <a:gd name="T48" fmla="*/ 179 w 661"/>
              <a:gd name="T49" fmla="*/ 324 h 506"/>
              <a:gd name="T50" fmla="*/ 576 w 661"/>
              <a:gd name="T51" fmla="*/ 352 h 506"/>
              <a:gd name="T52" fmla="*/ 432 w 661"/>
              <a:gd name="T53" fmla="*/ 352 h 506"/>
              <a:gd name="T54" fmla="*/ 432 w 661"/>
              <a:gd name="T55" fmla="*/ 407 h 506"/>
              <a:gd name="T56" fmla="*/ 576 w 661"/>
              <a:gd name="T57" fmla="*/ 407 h 506"/>
              <a:gd name="T58" fmla="*/ 576 w 661"/>
              <a:gd name="T59" fmla="*/ 352 h 506"/>
              <a:gd name="T60" fmla="*/ 661 w 661"/>
              <a:gd name="T61" fmla="*/ 253 h 506"/>
              <a:gd name="T62" fmla="*/ 661 w 661"/>
              <a:gd name="T63" fmla="*/ 253 h 506"/>
              <a:gd name="T64" fmla="*/ 543 w 661"/>
              <a:gd name="T65" fmla="*/ 0 h 506"/>
              <a:gd name="T66" fmla="*/ 115 w 661"/>
              <a:gd name="T67" fmla="*/ 0 h 506"/>
              <a:gd name="T68" fmla="*/ 0 w 661"/>
              <a:gd name="T69" fmla="*/ 253 h 506"/>
              <a:gd name="T70" fmla="*/ 0 w 661"/>
              <a:gd name="T71" fmla="*/ 253 h 506"/>
              <a:gd name="T72" fmla="*/ 0 w 661"/>
              <a:gd name="T73" fmla="*/ 506 h 506"/>
              <a:gd name="T74" fmla="*/ 661 w 661"/>
              <a:gd name="T75" fmla="*/ 506 h 506"/>
              <a:gd name="T76" fmla="*/ 661 w 661"/>
              <a:gd name="T77" fmla="*/ 506 h 506"/>
              <a:gd name="T78" fmla="*/ 661 w 661"/>
              <a:gd name="T79" fmla="*/ 506 h 506"/>
              <a:gd name="T80" fmla="*/ 661 w 661"/>
              <a:gd name="T81" fmla="*/ 253 h 506"/>
              <a:gd name="T82" fmla="*/ 661 w 661"/>
              <a:gd name="T83" fmla="*/ 253 h 506"/>
              <a:gd name="T84" fmla="*/ 626 w 661"/>
              <a:gd name="T85" fmla="*/ 468 h 506"/>
              <a:gd name="T86" fmla="*/ 35 w 661"/>
              <a:gd name="T87" fmla="*/ 468 h 506"/>
              <a:gd name="T88" fmla="*/ 35 w 661"/>
              <a:gd name="T89" fmla="*/ 288 h 506"/>
              <a:gd name="T90" fmla="*/ 626 w 661"/>
              <a:gd name="T91" fmla="*/ 288 h 506"/>
              <a:gd name="T92" fmla="*/ 626 w 661"/>
              <a:gd name="T93" fmla="*/ 468 h 506"/>
              <a:gd name="T94" fmla="*/ 323 w 661"/>
              <a:gd name="T95" fmla="*/ 324 h 506"/>
              <a:gd name="T96" fmla="*/ 288 w 661"/>
              <a:gd name="T97" fmla="*/ 324 h 506"/>
              <a:gd name="T98" fmla="*/ 288 w 661"/>
              <a:gd name="T99" fmla="*/ 362 h 506"/>
              <a:gd name="T100" fmla="*/ 323 w 661"/>
              <a:gd name="T101" fmla="*/ 362 h 506"/>
              <a:gd name="T102" fmla="*/ 323 w 661"/>
              <a:gd name="T103" fmla="*/ 324 h 506"/>
              <a:gd name="T104" fmla="*/ 323 w 661"/>
              <a:gd name="T105" fmla="*/ 397 h 506"/>
              <a:gd name="T106" fmla="*/ 288 w 661"/>
              <a:gd name="T107" fmla="*/ 397 h 506"/>
              <a:gd name="T108" fmla="*/ 288 w 661"/>
              <a:gd name="T109" fmla="*/ 433 h 506"/>
              <a:gd name="T110" fmla="*/ 323 w 661"/>
              <a:gd name="T111" fmla="*/ 433 h 506"/>
              <a:gd name="T112" fmla="*/ 323 w 661"/>
              <a:gd name="T113" fmla="*/ 397 h 506"/>
              <a:gd name="T114" fmla="*/ 250 w 661"/>
              <a:gd name="T115" fmla="*/ 324 h 506"/>
              <a:gd name="T116" fmla="*/ 215 w 661"/>
              <a:gd name="T117" fmla="*/ 324 h 506"/>
              <a:gd name="T118" fmla="*/ 215 w 661"/>
              <a:gd name="T119" fmla="*/ 362 h 506"/>
              <a:gd name="T120" fmla="*/ 250 w 661"/>
              <a:gd name="T121" fmla="*/ 362 h 506"/>
              <a:gd name="T122" fmla="*/ 250 w 661"/>
              <a:gd name="T123" fmla="*/ 324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61" h="506">
                <a:moveTo>
                  <a:pt x="179" y="397"/>
                </a:moveTo>
                <a:lnTo>
                  <a:pt x="144" y="397"/>
                </a:lnTo>
                <a:lnTo>
                  <a:pt x="144" y="433"/>
                </a:lnTo>
                <a:lnTo>
                  <a:pt x="179" y="433"/>
                </a:lnTo>
                <a:lnTo>
                  <a:pt x="179" y="397"/>
                </a:lnTo>
                <a:close/>
                <a:moveTo>
                  <a:pt x="108" y="324"/>
                </a:moveTo>
                <a:lnTo>
                  <a:pt x="70" y="324"/>
                </a:lnTo>
                <a:lnTo>
                  <a:pt x="70" y="362"/>
                </a:lnTo>
                <a:lnTo>
                  <a:pt x="108" y="362"/>
                </a:lnTo>
                <a:lnTo>
                  <a:pt x="108" y="324"/>
                </a:lnTo>
                <a:close/>
                <a:moveTo>
                  <a:pt x="108" y="397"/>
                </a:moveTo>
                <a:lnTo>
                  <a:pt x="70" y="397"/>
                </a:lnTo>
                <a:lnTo>
                  <a:pt x="70" y="433"/>
                </a:lnTo>
                <a:lnTo>
                  <a:pt x="108" y="433"/>
                </a:lnTo>
                <a:lnTo>
                  <a:pt x="108" y="397"/>
                </a:lnTo>
                <a:close/>
                <a:moveTo>
                  <a:pt x="250" y="397"/>
                </a:moveTo>
                <a:lnTo>
                  <a:pt x="215" y="397"/>
                </a:lnTo>
                <a:lnTo>
                  <a:pt x="215" y="433"/>
                </a:lnTo>
                <a:lnTo>
                  <a:pt x="250" y="433"/>
                </a:lnTo>
                <a:lnTo>
                  <a:pt x="250" y="397"/>
                </a:lnTo>
                <a:close/>
                <a:moveTo>
                  <a:pt x="179" y="324"/>
                </a:moveTo>
                <a:lnTo>
                  <a:pt x="144" y="324"/>
                </a:lnTo>
                <a:lnTo>
                  <a:pt x="144" y="362"/>
                </a:lnTo>
                <a:lnTo>
                  <a:pt x="179" y="362"/>
                </a:lnTo>
                <a:lnTo>
                  <a:pt x="179" y="324"/>
                </a:lnTo>
                <a:close/>
                <a:moveTo>
                  <a:pt x="576" y="352"/>
                </a:moveTo>
                <a:lnTo>
                  <a:pt x="432" y="352"/>
                </a:lnTo>
                <a:lnTo>
                  <a:pt x="432" y="407"/>
                </a:lnTo>
                <a:lnTo>
                  <a:pt x="576" y="407"/>
                </a:lnTo>
                <a:lnTo>
                  <a:pt x="576" y="352"/>
                </a:lnTo>
                <a:close/>
                <a:moveTo>
                  <a:pt x="661" y="253"/>
                </a:moveTo>
                <a:lnTo>
                  <a:pt x="661" y="253"/>
                </a:lnTo>
                <a:lnTo>
                  <a:pt x="543" y="0"/>
                </a:lnTo>
                <a:lnTo>
                  <a:pt x="115" y="0"/>
                </a:lnTo>
                <a:lnTo>
                  <a:pt x="0" y="253"/>
                </a:lnTo>
                <a:lnTo>
                  <a:pt x="0" y="253"/>
                </a:lnTo>
                <a:lnTo>
                  <a:pt x="0" y="506"/>
                </a:lnTo>
                <a:lnTo>
                  <a:pt x="661" y="506"/>
                </a:lnTo>
                <a:lnTo>
                  <a:pt x="661" y="506"/>
                </a:lnTo>
                <a:lnTo>
                  <a:pt x="661" y="506"/>
                </a:lnTo>
                <a:lnTo>
                  <a:pt x="661" y="253"/>
                </a:lnTo>
                <a:lnTo>
                  <a:pt x="661" y="253"/>
                </a:lnTo>
                <a:close/>
                <a:moveTo>
                  <a:pt x="626" y="468"/>
                </a:moveTo>
                <a:lnTo>
                  <a:pt x="35" y="468"/>
                </a:lnTo>
                <a:lnTo>
                  <a:pt x="35" y="288"/>
                </a:lnTo>
                <a:lnTo>
                  <a:pt x="626" y="288"/>
                </a:lnTo>
                <a:lnTo>
                  <a:pt x="626" y="468"/>
                </a:lnTo>
                <a:close/>
                <a:moveTo>
                  <a:pt x="323" y="324"/>
                </a:moveTo>
                <a:lnTo>
                  <a:pt x="288" y="324"/>
                </a:lnTo>
                <a:lnTo>
                  <a:pt x="288" y="362"/>
                </a:lnTo>
                <a:lnTo>
                  <a:pt x="323" y="362"/>
                </a:lnTo>
                <a:lnTo>
                  <a:pt x="323" y="324"/>
                </a:lnTo>
                <a:close/>
                <a:moveTo>
                  <a:pt x="323" y="397"/>
                </a:moveTo>
                <a:lnTo>
                  <a:pt x="288" y="397"/>
                </a:lnTo>
                <a:lnTo>
                  <a:pt x="288" y="433"/>
                </a:lnTo>
                <a:lnTo>
                  <a:pt x="323" y="433"/>
                </a:lnTo>
                <a:lnTo>
                  <a:pt x="323" y="397"/>
                </a:lnTo>
                <a:close/>
                <a:moveTo>
                  <a:pt x="250" y="324"/>
                </a:moveTo>
                <a:lnTo>
                  <a:pt x="215" y="324"/>
                </a:lnTo>
                <a:lnTo>
                  <a:pt x="215" y="362"/>
                </a:lnTo>
                <a:lnTo>
                  <a:pt x="250" y="362"/>
                </a:lnTo>
                <a:lnTo>
                  <a:pt x="250" y="3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4" name="直线箭头连接符 35">
            <a:extLst>
              <a:ext uri="{FF2B5EF4-FFF2-40B4-BE49-F238E27FC236}">
                <a16:creationId xmlns:a16="http://schemas.microsoft.com/office/drawing/2014/main" id="{13DD15FA-430F-49CC-B003-CA79C4773945}"/>
              </a:ext>
            </a:extLst>
          </p:cNvPr>
          <p:cNvCxnSpPr>
            <a:cxnSpLocks/>
          </p:cNvCxnSpPr>
          <p:nvPr/>
        </p:nvCxnSpPr>
        <p:spPr>
          <a:xfrm>
            <a:off x="7536160" y="2813608"/>
            <a:ext cx="0" cy="899595"/>
          </a:xfrm>
          <a:prstGeom prst="straightConnector1">
            <a:avLst/>
          </a:prstGeom>
          <a:ln w="19050">
            <a:solidFill>
              <a:srgbClr val="A2A5BC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880235A-E1B2-41F3-9C51-E87A013B58B9}"/>
              </a:ext>
            </a:extLst>
          </p:cNvPr>
          <p:cNvSpPr/>
          <p:nvPr/>
        </p:nvSpPr>
        <p:spPr>
          <a:xfrm>
            <a:off x="2455629" y="1412776"/>
            <a:ext cx="3120814" cy="3744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4D8FD0-DC83-4D0E-8836-975AEDE5A701}"/>
              </a:ext>
            </a:extLst>
          </p:cNvPr>
          <p:cNvSpPr/>
          <p:nvPr/>
        </p:nvSpPr>
        <p:spPr>
          <a:xfrm>
            <a:off x="5975753" y="1412776"/>
            <a:ext cx="3120814" cy="3744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16FC8C7-A2DB-4380-B64E-51AAB4E690AB}"/>
              </a:ext>
            </a:extLst>
          </p:cNvPr>
          <p:cNvSpPr txBox="1"/>
          <p:nvPr/>
        </p:nvSpPr>
        <p:spPr>
          <a:xfrm>
            <a:off x="7248146" y="940513"/>
            <a:ext cx="579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rPr>
              <a:t>Site 2</a:t>
            </a:r>
            <a:endParaRPr kumimoji="1" lang="zh-CN" altLang="en-US" sz="1050" dirty="0">
              <a:solidFill>
                <a:srgbClr val="5E628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66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178">
            <a:extLst>
              <a:ext uri="{FF2B5EF4-FFF2-40B4-BE49-F238E27FC236}">
                <a16:creationId xmlns:a16="http://schemas.microsoft.com/office/drawing/2014/main" id="{FD375F75-4E3F-4090-832F-03D9B41BD828}"/>
              </a:ext>
            </a:extLst>
          </p:cNvPr>
          <p:cNvGrpSpPr/>
          <p:nvPr/>
        </p:nvGrpSpPr>
        <p:grpSpPr>
          <a:xfrm>
            <a:off x="2053359" y="2293520"/>
            <a:ext cx="5171324" cy="1342436"/>
            <a:chOff x="7193073" y="2816076"/>
            <a:chExt cx="5171324" cy="1342436"/>
          </a:xfrm>
        </p:grpSpPr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DD443684-D44B-4591-B0BD-F55D5E6D0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3073" y="3820538"/>
              <a:ext cx="90249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Physical Device</a:t>
              </a:r>
              <a:endParaRPr lang="zh-CN" altLang="zh-CN" sz="1000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Freeform 66">
              <a:extLst>
                <a:ext uri="{FF2B5EF4-FFF2-40B4-BE49-F238E27FC236}">
                  <a16:creationId xmlns:a16="http://schemas.microsoft.com/office/drawing/2014/main" id="{17A8A223-487C-4257-830F-D5AD81B516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8133" y="3317687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68757E74-5D9C-4B22-9CBB-67CEF48D0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5088" y="3819050"/>
              <a:ext cx="185948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Device Instance</a:t>
              </a:r>
              <a:r>
                <a:rPr lang="zh-CN" altLang="en-US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(Source Device)</a:t>
              </a:r>
              <a:endParaRPr lang="zh-CN" altLang="zh-CN" sz="1000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FDB4BE3F-8D05-488D-B76E-AF49BDCBB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1368" y="2816076"/>
              <a:ext cx="7630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Mirror Device</a:t>
              </a:r>
              <a:endParaRPr lang="zh-CN" altLang="zh-CN" sz="1000" kern="0" dirty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45877377-A8C6-4F3B-96D6-442406BE2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1365" y="3410350"/>
              <a:ext cx="7630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cs typeface="Arial" panose="020B0604020202020204" pitchFamily="34" charset="0"/>
                </a:rPr>
                <a:t>Mirror Device</a:t>
              </a:r>
              <a:endParaRPr lang="zh-CN" altLang="zh-CN" sz="10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5A1748B5-ABD6-43DE-8E1C-8B60DCF36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1364" y="4004624"/>
              <a:ext cx="763029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  <a:cs typeface="Arial" panose="020B0604020202020204" pitchFamily="34" charset="0"/>
                </a:rPr>
                <a:t>Mirror Device</a:t>
              </a:r>
              <a:endParaRPr lang="zh-CN" altLang="zh-CN" sz="1000" kern="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7" name="图形 6">
            <a:extLst>
              <a:ext uri="{FF2B5EF4-FFF2-40B4-BE49-F238E27FC236}">
                <a16:creationId xmlns:a16="http://schemas.microsoft.com/office/drawing/2014/main" id="{4C401169-0547-462F-8FC7-3C1CA9EFF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392" y="2803146"/>
            <a:ext cx="397440" cy="331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4033D17B-E14A-4A95-8895-91D7E2FD0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280" y="2204864"/>
            <a:ext cx="397440" cy="331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00AF7E0E-F71F-460B-AE54-94EC5B1A1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280" y="2799138"/>
            <a:ext cx="397440" cy="331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AE6FA848-849F-453E-B20B-A4930D12E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280" y="3393412"/>
            <a:ext cx="397440" cy="3312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3461AA-924F-40A9-8AC0-211F08437B81}"/>
              </a:ext>
            </a:extLst>
          </p:cNvPr>
          <p:cNvCxnSpPr/>
          <p:nvPr/>
        </p:nvCxnSpPr>
        <p:spPr>
          <a:xfrm>
            <a:off x="2700786" y="2962683"/>
            <a:ext cx="148560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C13ADCB-4593-4629-B23F-CF381961C142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583832" y="2370464"/>
            <a:ext cx="1313448" cy="598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0E8391C-1CA2-40E8-B299-1D79FE58AA1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4583832" y="2964738"/>
            <a:ext cx="1313448" cy="40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AB2D08-F79F-4D8A-B6F6-EFE41846A3BC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583832" y="2968746"/>
            <a:ext cx="1313448" cy="5902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448635F-62A2-4CD0-A2BD-E114ACFF8D82}"/>
              </a:ext>
            </a:extLst>
          </p:cNvPr>
          <p:cNvSpPr txBox="1"/>
          <p:nvPr/>
        </p:nvSpPr>
        <p:spPr>
          <a:xfrm>
            <a:off x="3177140" y="2703128"/>
            <a:ext cx="71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E1EF0F-5636-4A4B-ABD5-DBCB106B05CA}"/>
              </a:ext>
            </a:extLst>
          </p:cNvPr>
          <p:cNvSpPr txBox="1"/>
          <p:nvPr/>
        </p:nvSpPr>
        <p:spPr>
          <a:xfrm>
            <a:off x="5090433" y="2357986"/>
            <a:ext cx="71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F59716-788C-446A-ADB4-384EB772F49B}"/>
              </a:ext>
            </a:extLst>
          </p:cNvPr>
          <p:cNvSpPr txBox="1"/>
          <p:nvPr/>
        </p:nvSpPr>
        <p:spPr>
          <a:xfrm>
            <a:off x="5090433" y="2725247"/>
            <a:ext cx="71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7AC9B6-1C9B-46B5-9AA8-D85779059B6C}"/>
              </a:ext>
            </a:extLst>
          </p:cNvPr>
          <p:cNvSpPr txBox="1"/>
          <p:nvPr/>
        </p:nvSpPr>
        <p:spPr>
          <a:xfrm>
            <a:off x="5086615" y="3034884"/>
            <a:ext cx="71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ABA5807-C054-4B7D-8359-029E9C1DEBDF}"/>
              </a:ext>
            </a:extLst>
          </p:cNvPr>
          <p:cNvSpPr txBox="1"/>
          <p:nvPr/>
        </p:nvSpPr>
        <p:spPr>
          <a:xfrm>
            <a:off x="1199456" y="6206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mirroring_device_overview.png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084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>
            <a:extLst>
              <a:ext uri="{FF2B5EF4-FFF2-40B4-BE49-F238E27FC236}">
                <a16:creationId xmlns:a16="http://schemas.microsoft.com/office/drawing/2014/main" id="{B6B2D80C-E92B-4D35-A68F-5FB675C7B017}"/>
              </a:ext>
            </a:extLst>
          </p:cNvPr>
          <p:cNvSpPr/>
          <p:nvPr/>
        </p:nvSpPr>
        <p:spPr>
          <a:xfrm>
            <a:off x="5382290" y="1588387"/>
            <a:ext cx="2443408" cy="354373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597B77B-78F5-4684-BE39-2C37B27CEEB6}"/>
              </a:ext>
            </a:extLst>
          </p:cNvPr>
          <p:cNvSpPr txBox="1"/>
          <p:nvPr/>
        </p:nvSpPr>
        <p:spPr>
          <a:xfrm>
            <a:off x="479376" y="332656"/>
            <a:ext cx="34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alert_triggering_delay_timer.png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659CBF-0DF3-4E3B-ABD4-56ACBEBB80C7}"/>
              </a:ext>
            </a:extLst>
          </p:cNvPr>
          <p:cNvCxnSpPr>
            <a:cxnSpLocks/>
          </p:cNvCxnSpPr>
          <p:nvPr/>
        </p:nvCxnSpPr>
        <p:spPr>
          <a:xfrm>
            <a:off x="2013874" y="2373498"/>
            <a:ext cx="753457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06329E5-CF2B-4786-89B2-8E2373B2ED8A}"/>
              </a:ext>
            </a:extLst>
          </p:cNvPr>
          <p:cNvSpPr txBox="1"/>
          <p:nvPr/>
        </p:nvSpPr>
        <p:spPr>
          <a:xfrm>
            <a:off x="195218" y="2124923"/>
            <a:ext cx="2414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Alert Threshold</a:t>
            </a:r>
            <a:endParaRPr lang="zh-CN" altLang="en-US" sz="16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E51F1CC-FFDE-4FC9-AF05-CF05CD43E5AC}"/>
              </a:ext>
            </a:extLst>
          </p:cNvPr>
          <p:cNvSpPr/>
          <p:nvPr/>
        </p:nvSpPr>
        <p:spPr>
          <a:xfrm>
            <a:off x="2036168" y="4016643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C101C44-4637-4D6D-BA88-928061C5CEF9}"/>
              </a:ext>
            </a:extLst>
          </p:cNvPr>
          <p:cNvSpPr/>
          <p:nvPr/>
        </p:nvSpPr>
        <p:spPr>
          <a:xfrm>
            <a:off x="2842688" y="2291665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694884D-EAF7-4A12-A98F-0269EB5F4C1F}"/>
              </a:ext>
            </a:extLst>
          </p:cNvPr>
          <p:cNvCxnSpPr>
            <a:cxnSpLocks/>
            <a:stCxn id="11" idx="3"/>
            <a:endCxn id="8" idx="7"/>
          </p:cNvCxnSpPr>
          <p:nvPr/>
        </p:nvCxnSpPr>
        <p:spPr>
          <a:xfrm flipH="1">
            <a:off x="2201065" y="2456562"/>
            <a:ext cx="669915" cy="158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B0BB3148-FD78-4AF5-9430-706E46FA8A90}"/>
              </a:ext>
            </a:extLst>
          </p:cNvPr>
          <p:cNvSpPr/>
          <p:nvPr/>
        </p:nvSpPr>
        <p:spPr>
          <a:xfrm>
            <a:off x="3657133" y="2049564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111740D-9977-4EBE-94B0-DF9B76CF6CAC}"/>
              </a:ext>
            </a:extLst>
          </p:cNvPr>
          <p:cNvCxnSpPr>
            <a:cxnSpLocks/>
          </p:cNvCxnSpPr>
          <p:nvPr/>
        </p:nvCxnSpPr>
        <p:spPr>
          <a:xfrm flipH="1">
            <a:off x="2108176" y="5154521"/>
            <a:ext cx="8228854" cy="0"/>
          </a:xfrm>
          <a:prstGeom prst="line">
            <a:avLst/>
          </a:prstGeom>
          <a:ln w="25400"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C8E46CC-E3A5-4E8D-B799-3CEB69B30769}"/>
              </a:ext>
            </a:extLst>
          </p:cNvPr>
          <p:cNvSpPr txBox="1"/>
          <p:nvPr/>
        </p:nvSpPr>
        <p:spPr>
          <a:xfrm>
            <a:off x="2374261" y="3736334"/>
            <a:ext cx="3187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Timer</a:t>
            </a:r>
            <a:endParaRPr lang="zh-CN" altLang="en-US" sz="1600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F75760B-4B03-4B8A-A6A3-6C861DEE99E2}"/>
              </a:ext>
            </a:extLst>
          </p:cNvPr>
          <p:cNvCxnSpPr>
            <a:cxnSpLocks/>
          </p:cNvCxnSpPr>
          <p:nvPr/>
        </p:nvCxnSpPr>
        <p:spPr>
          <a:xfrm flipH="1">
            <a:off x="2947393" y="2484854"/>
            <a:ext cx="0" cy="2678005"/>
          </a:xfrm>
          <a:prstGeom prst="line">
            <a:avLst/>
          </a:prstGeom>
          <a:ln w="15875" cmpd="thickThin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2C9FB62-D2D6-4C3D-82DF-C73EC5F61D42}"/>
              </a:ext>
            </a:extLst>
          </p:cNvPr>
          <p:cNvSpPr txBox="1"/>
          <p:nvPr/>
        </p:nvSpPr>
        <p:spPr>
          <a:xfrm>
            <a:off x="2947393" y="4141824"/>
            <a:ext cx="359771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898E43-F0DA-47AA-818D-65A11B658F29}"/>
              </a:ext>
            </a:extLst>
          </p:cNvPr>
          <p:cNvCxnSpPr>
            <a:cxnSpLocks/>
          </p:cNvCxnSpPr>
          <p:nvPr/>
        </p:nvCxnSpPr>
        <p:spPr>
          <a:xfrm>
            <a:off x="3739666" y="2242753"/>
            <a:ext cx="16274" cy="2928745"/>
          </a:xfrm>
          <a:prstGeom prst="line">
            <a:avLst/>
          </a:prstGeom>
          <a:ln w="15875" cmpd="thickThin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05F3681-C79D-4561-BA14-6E6188AAF803}"/>
              </a:ext>
            </a:extLst>
          </p:cNvPr>
          <p:cNvSpPr txBox="1"/>
          <p:nvPr/>
        </p:nvSpPr>
        <p:spPr>
          <a:xfrm>
            <a:off x="3712979" y="4141824"/>
            <a:ext cx="359771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C0590BF-214F-4AF9-A239-7E7D243D0878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 flipV="1">
            <a:off x="3035877" y="2146159"/>
            <a:ext cx="621256" cy="24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BBF655D-D254-4557-8660-225D6673236F}"/>
              </a:ext>
            </a:extLst>
          </p:cNvPr>
          <p:cNvSpPr/>
          <p:nvPr/>
        </p:nvSpPr>
        <p:spPr>
          <a:xfrm>
            <a:off x="4474716" y="3241169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F417247-21D6-41E8-8E96-7FBD48E9DEB4}"/>
              </a:ext>
            </a:extLst>
          </p:cNvPr>
          <p:cNvCxnSpPr>
            <a:cxnSpLocks/>
            <a:stCxn id="19" idx="5"/>
            <a:endCxn id="32" idx="1"/>
          </p:cNvCxnSpPr>
          <p:nvPr/>
        </p:nvCxnSpPr>
        <p:spPr>
          <a:xfrm>
            <a:off x="3822030" y="2214461"/>
            <a:ext cx="680978" cy="105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84E6F7-B4A0-40BF-A284-13920EAD2427}"/>
              </a:ext>
            </a:extLst>
          </p:cNvPr>
          <p:cNvCxnSpPr>
            <a:cxnSpLocks/>
          </p:cNvCxnSpPr>
          <p:nvPr/>
        </p:nvCxnSpPr>
        <p:spPr>
          <a:xfrm>
            <a:off x="4569539" y="3416987"/>
            <a:ext cx="0" cy="1722568"/>
          </a:xfrm>
          <a:prstGeom prst="line">
            <a:avLst/>
          </a:prstGeom>
          <a:ln w="15875" cmpd="thickThin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CEA4E2C-31DD-4BF1-8342-3E1C34BC01A1}"/>
              </a:ext>
            </a:extLst>
          </p:cNvPr>
          <p:cNvSpPr txBox="1"/>
          <p:nvPr/>
        </p:nvSpPr>
        <p:spPr>
          <a:xfrm>
            <a:off x="4255557" y="2784413"/>
            <a:ext cx="1011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Timer resets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AE486D5-BDCA-4E07-9119-0B4192F7E561}"/>
              </a:ext>
            </a:extLst>
          </p:cNvPr>
          <p:cNvSpPr/>
          <p:nvPr/>
        </p:nvSpPr>
        <p:spPr>
          <a:xfrm>
            <a:off x="5281186" y="2178239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2618EDD-E112-4648-A139-D91B09F1D660}"/>
              </a:ext>
            </a:extLst>
          </p:cNvPr>
          <p:cNvSpPr/>
          <p:nvPr/>
        </p:nvSpPr>
        <p:spPr>
          <a:xfrm>
            <a:off x="6095090" y="2010918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E863CA7-956A-43F9-8421-00FF8760246B}"/>
              </a:ext>
            </a:extLst>
          </p:cNvPr>
          <p:cNvSpPr/>
          <p:nvPr/>
        </p:nvSpPr>
        <p:spPr>
          <a:xfrm>
            <a:off x="6903348" y="2082689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86E5C22-1F8A-4848-BDC7-3E7FB2378FA4}"/>
              </a:ext>
            </a:extLst>
          </p:cNvPr>
          <p:cNvCxnSpPr>
            <a:cxnSpLocks/>
            <a:stCxn id="42" idx="3"/>
            <a:endCxn id="32" idx="7"/>
          </p:cNvCxnSpPr>
          <p:nvPr/>
        </p:nvCxnSpPr>
        <p:spPr>
          <a:xfrm flipH="1">
            <a:off x="4639613" y="2343136"/>
            <a:ext cx="669865" cy="92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2E3EE3D-168E-4D0F-9818-599DF7463E34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5474375" y="2107513"/>
            <a:ext cx="620715" cy="16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30FE007-89B3-4433-8759-CC570C4F85CD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6288279" y="2107513"/>
            <a:ext cx="615069" cy="7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2D4E3DD-F28F-41FA-9DF0-7855DA648710}"/>
              </a:ext>
            </a:extLst>
          </p:cNvPr>
          <p:cNvCxnSpPr>
            <a:cxnSpLocks/>
          </p:cNvCxnSpPr>
          <p:nvPr/>
        </p:nvCxnSpPr>
        <p:spPr>
          <a:xfrm>
            <a:off x="5382291" y="2480729"/>
            <a:ext cx="0" cy="2704723"/>
          </a:xfrm>
          <a:prstGeom prst="line">
            <a:avLst/>
          </a:prstGeom>
          <a:ln w="15875" cmpd="thickThin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ACC71AC-761C-4088-B5F1-283028CE64FE}"/>
              </a:ext>
            </a:extLst>
          </p:cNvPr>
          <p:cNvSpPr txBox="1"/>
          <p:nvPr/>
        </p:nvSpPr>
        <p:spPr>
          <a:xfrm>
            <a:off x="5346315" y="4141824"/>
            <a:ext cx="359771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A27F1FB-1AE5-4197-8584-85011CD9A442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6191685" y="2187409"/>
            <a:ext cx="0" cy="2926043"/>
          </a:xfrm>
          <a:prstGeom prst="line">
            <a:avLst/>
          </a:prstGeom>
          <a:ln w="15875" cmpd="thickThin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8C44FB7-3A13-4965-8F50-80BECB1010DB}"/>
              </a:ext>
            </a:extLst>
          </p:cNvPr>
          <p:cNvSpPr txBox="1"/>
          <p:nvPr/>
        </p:nvSpPr>
        <p:spPr>
          <a:xfrm>
            <a:off x="6174852" y="4158761"/>
            <a:ext cx="359771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</a:t>
            </a:r>
            <a:endParaRPr lang="zh-CN" altLang="en-US" sz="1100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58E671D-B616-4F97-8E9E-37C99C956EB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6999943" y="2275878"/>
            <a:ext cx="0" cy="2896783"/>
          </a:xfrm>
          <a:prstGeom prst="line">
            <a:avLst/>
          </a:prstGeom>
          <a:ln w="15875" cmpd="thickThin">
            <a:solidFill>
              <a:srgbClr val="086FF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6447D4C-9238-4D06-9B3A-3A88ECD247F6}"/>
              </a:ext>
            </a:extLst>
          </p:cNvPr>
          <p:cNvSpPr txBox="1"/>
          <p:nvPr/>
        </p:nvSpPr>
        <p:spPr>
          <a:xfrm>
            <a:off x="6995977" y="4157713"/>
            <a:ext cx="413226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3290306-A2F5-4DE3-A528-24A00092346F}"/>
              </a:ext>
            </a:extLst>
          </p:cNvPr>
          <p:cNvSpPr txBox="1"/>
          <p:nvPr/>
        </p:nvSpPr>
        <p:spPr>
          <a:xfrm>
            <a:off x="7904122" y="1558023"/>
            <a:ext cx="176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Alert triggered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5F0774C-8833-4C38-8B5F-A4B728A13824}"/>
              </a:ext>
            </a:extLst>
          </p:cNvPr>
          <p:cNvSpPr/>
          <p:nvPr/>
        </p:nvSpPr>
        <p:spPr>
          <a:xfrm>
            <a:off x="8492615" y="3558126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C8B23B4-E1B3-4EA7-9010-F23CD3D016A4}"/>
              </a:ext>
            </a:extLst>
          </p:cNvPr>
          <p:cNvCxnSpPr>
            <a:cxnSpLocks/>
            <a:stCxn id="82" idx="4"/>
            <a:endCxn id="69" idx="1"/>
          </p:cNvCxnSpPr>
          <p:nvPr/>
        </p:nvCxnSpPr>
        <p:spPr>
          <a:xfrm>
            <a:off x="7825698" y="1781576"/>
            <a:ext cx="695209" cy="18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4010F67-390B-404E-B2B1-795196A8331C}"/>
              </a:ext>
            </a:extLst>
          </p:cNvPr>
          <p:cNvCxnSpPr>
            <a:cxnSpLocks/>
          </p:cNvCxnSpPr>
          <p:nvPr/>
        </p:nvCxnSpPr>
        <p:spPr>
          <a:xfrm>
            <a:off x="8624904" y="3751315"/>
            <a:ext cx="0" cy="1401155"/>
          </a:xfrm>
          <a:prstGeom prst="line">
            <a:avLst/>
          </a:prstGeom>
          <a:ln w="15875" cmpd="thickThin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C0F6B6F-800F-4AF7-86C2-1137B4141F9F}"/>
              </a:ext>
            </a:extLst>
          </p:cNvPr>
          <p:cNvSpPr txBox="1"/>
          <p:nvPr/>
        </p:nvSpPr>
        <p:spPr>
          <a:xfrm>
            <a:off x="7798872" y="4147213"/>
            <a:ext cx="359771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729C3-CA1E-4CA7-9858-639EB4281CA8}"/>
              </a:ext>
            </a:extLst>
          </p:cNvPr>
          <p:cNvSpPr txBox="1"/>
          <p:nvPr/>
        </p:nvSpPr>
        <p:spPr>
          <a:xfrm>
            <a:off x="8647014" y="3561318"/>
            <a:ext cx="109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Alert dismissed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67E903F-1CA1-416C-9460-DAF24C54237E}"/>
              </a:ext>
            </a:extLst>
          </p:cNvPr>
          <p:cNvCxnSpPr>
            <a:cxnSpLocks/>
            <a:stCxn id="44" idx="6"/>
            <a:endCxn id="82" idx="3"/>
          </p:cNvCxnSpPr>
          <p:nvPr/>
        </p:nvCxnSpPr>
        <p:spPr>
          <a:xfrm flipV="1">
            <a:off x="7096537" y="1753284"/>
            <a:ext cx="660858" cy="42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69E48818-F7CA-432A-8E6D-D0E0E3525AE4}"/>
              </a:ext>
            </a:extLst>
          </p:cNvPr>
          <p:cNvSpPr/>
          <p:nvPr/>
        </p:nvSpPr>
        <p:spPr>
          <a:xfrm>
            <a:off x="7789698" y="511678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12867D4-7A24-416A-A5C0-E6DF2224B6E5}"/>
              </a:ext>
            </a:extLst>
          </p:cNvPr>
          <p:cNvCxnSpPr>
            <a:cxnSpLocks/>
          </p:cNvCxnSpPr>
          <p:nvPr/>
        </p:nvCxnSpPr>
        <p:spPr>
          <a:xfrm>
            <a:off x="7825698" y="1767956"/>
            <a:ext cx="0" cy="3357979"/>
          </a:xfrm>
          <a:prstGeom prst="line">
            <a:avLst/>
          </a:prstGeom>
          <a:ln w="15875" cmpd="thickThin">
            <a:solidFill>
              <a:srgbClr val="086FF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B437A68-9BDA-4EAB-9F31-07D362112B7A}"/>
              </a:ext>
            </a:extLst>
          </p:cNvPr>
          <p:cNvCxnSpPr>
            <a:cxnSpLocks/>
          </p:cNvCxnSpPr>
          <p:nvPr/>
        </p:nvCxnSpPr>
        <p:spPr>
          <a:xfrm>
            <a:off x="2112762" y="4113237"/>
            <a:ext cx="7556254" cy="0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31ECF33-BB3B-4DD0-B0BA-008BEFEE6110}"/>
              </a:ext>
            </a:extLst>
          </p:cNvPr>
          <p:cNvCxnSpPr>
            <a:cxnSpLocks/>
          </p:cNvCxnSpPr>
          <p:nvPr/>
        </p:nvCxnSpPr>
        <p:spPr>
          <a:xfrm>
            <a:off x="2136320" y="1561653"/>
            <a:ext cx="0" cy="3615273"/>
          </a:xfrm>
          <a:prstGeom prst="line">
            <a:avLst/>
          </a:prstGeom>
          <a:ln w="25400"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8A1A01D-39F4-4CA8-B638-FC62975140DD}"/>
              </a:ext>
            </a:extLst>
          </p:cNvPr>
          <p:cNvSpPr txBox="1"/>
          <p:nvPr/>
        </p:nvSpPr>
        <p:spPr>
          <a:xfrm>
            <a:off x="9414382" y="5267427"/>
            <a:ext cx="146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Time</a:t>
            </a:r>
            <a:endParaRPr lang="zh-CN" altLang="en-US" sz="1600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8C8C3239-838C-43F6-9654-006DD8B64A46}"/>
              </a:ext>
            </a:extLst>
          </p:cNvPr>
          <p:cNvSpPr/>
          <p:nvPr/>
        </p:nvSpPr>
        <p:spPr>
          <a:xfrm>
            <a:off x="2911393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F363CFE-14F3-47FA-94B8-A650B4A0B9D1}"/>
              </a:ext>
            </a:extLst>
          </p:cNvPr>
          <p:cNvSpPr/>
          <p:nvPr/>
        </p:nvSpPr>
        <p:spPr>
          <a:xfrm>
            <a:off x="3722466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A79FFADE-1AD2-4480-914A-C153FCBED2B5}"/>
              </a:ext>
            </a:extLst>
          </p:cNvPr>
          <p:cNvSpPr/>
          <p:nvPr/>
        </p:nvSpPr>
        <p:spPr>
          <a:xfrm>
            <a:off x="4533539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63F270D-EEFA-4B31-9E5B-915668BA3F28}"/>
              </a:ext>
            </a:extLst>
          </p:cNvPr>
          <p:cNvSpPr/>
          <p:nvPr/>
        </p:nvSpPr>
        <p:spPr>
          <a:xfrm>
            <a:off x="5344612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B07A4AA-2FE1-44AE-80E2-D31EEEA464F4}"/>
              </a:ext>
            </a:extLst>
          </p:cNvPr>
          <p:cNvSpPr/>
          <p:nvPr/>
        </p:nvSpPr>
        <p:spPr>
          <a:xfrm>
            <a:off x="6155685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A07C6AF-A28C-4894-890D-886FC455EA8D}"/>
              </a:ext>
            </a:extLst>
          </p:cNvPr>
          <p:cNvSpPr/>
          <p:nvPr/>
        </p:nvSpPr>
        <p:spPr>
          <a:xfrm>
            <a:off x="6966758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F9DE4FC-B099-45D7-9ECD-B02F80103B35}"/>
              </a:ext>
            </a:extLst>
          </p:cNvPr>
          <p:cNvSpPr/>
          <p:nvPr/>
        </p:nvSpPr>
        <p:spPr>
          <a:xfrm>
            <a:off x="7729103" y="1588387"/>
            <a:ext cx="193189" cy="1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7BA4D22D-EE45-4388-B395-C0F0AE44591B}"/>
              </a:ext>
            </a:extLst>
          </p:cNvPr>
          <p:cNvSpPr/>
          <p:nvPr/>
        </p:nvSpPr>
        <p:spPr>
          <a:xfrm>
            <a:off x="8588904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A2B365B9-0404-461F-AFB7-BACB1A4614F7}"/>
              </a:ext>
            </a:extLst>
          </p:cNvPr>
          <p:cNvSpPr/>
          <p:nvPr/>
        </p:nvSpPr>
        <p:spPr>
          <a:xfrm>
            <a:off x="2100320" y="51134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BB07BD5-6035-4AD5-87D5-839180DC93F4}"/>
              </a:ext>
            </a:extLst>
          </p:cNvPr>
          <p:cNvSpPr txBox="1"/>
          <p:nvPr/>
        </p:nvSpPr>
        <p:spPr>
          <a:xfrm>
            <a:off x="2842687" y="5267427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1min</a:t>
            </a:r>
            <a:endParaRPr lang="zh-CN" altLang="en-US" sz="11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EAE727D-F5D1-48BE-A342-4E917D3D4372}"/>
              </a:ext>
            </a:extLst>
          </p:cNvPr>
          <p:cNvSpPr txBox="1"/>
          <p:nvPr/>
        </p:nvSpPr>
        <p:spPr>
          <a:xfrm>
            <a:off x="3608273" y="5267427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2min</a:t>
            </a:r>
            <a:endParaRPr lang="zh-CN" altLang="en-US" sz="11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68AF52B-A07E-4839-90DF-AF4E241F6FA3}"/>
              </a:ext>
            </a:extLst>
          </p:cNvPr>
          <p:cNvSpPr txBox="1"/>
          <p:nvPr/>
        </p:nvSpPr>
        <p:spPr>
          <a:xfrm>
            <a:off x="5241609" y="5267427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4min</a:t>
            </a:r>
            <a:endParaRPr lang="zh-CN" altLang="en-US" sz="1100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DE98AFB-2022-4B30-B248-5DF2580BFC45}"/>
              </a:ext>
            </a:extLst>
          </p:cNvPr>
          <p:cNvSpPr txBox="1"/>
          <p:nvPr/>
        </p:nvSpPr>
        <p:spPr>
          <a:xfrm>
            <a:off x="6070146" y="5284364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5min</a:t>
            </a:r>
            <a:endParaRPr lang="zh-CN" altLang="en-US" sz="11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18DE7B1-4473-4CD6-B399-C345942C88EE}"/>
              </a:ext>
            </a:extLst>
          </p:cNvPr>
          <p:cNvSpPr txBox="1"/>
          <p:nvPr/>
        </p:nvSpPr>
        <p:spPr>
          <a:xfrm>
            <a:off x="6891272" y="5283316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6min</a:t>
            </a:r>
            <a:endParaRPr lang="zh-CN" altLang="en-US" sz="11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441F996-1DFD-4B2A-B851-1D6E6AF18EFD}"/>
              </a:ext>
            </a:extLst>
          </p:cNvPr>
          <p:cNvSpPr txBox="1"/>
          <p:nvPr/>
        </p:nvSpPr>
        <p:spPr>
          <a:xfrm>
            <a:off x="7694166" y="5272816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7min</a:t>
            </a:r>
            <a:endParaRPr lang="zh-CN" altLang="en-US" sz="11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03ADD68-9E2A-448C-95A0-0130D24D15FE}"/>
              </a:ext>
            </a:extLst>
          </p:cNvPr>
          <p:cNvSpPr txBox="1"/>
          <p:nvPr/>
        </p:nvSpPr>
        <p:spPr>
          <a:xfrm>
            <a:off x="4335539" y="5274485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3min</a:t>
            </a:r>
            <a:endParaRPr lang="zh-CN" altLang="en-US" sz="11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046E027-F0C6-44DF-AA00-203247586C66}"/>
              </a:ext>
            </a:extLst>
          </p:cNvPr>
          <p:cNvSpPr txBox="1"/>
          <p:nvPr/>
        </p:nvSpPr>
        <p:spPr>
          <a:xfrm>
            <a:off x="8411899" y="5272816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8min</a:t>
            </a:r>
            <a:endParaRPr lang="zh-CN" altLang="en-US" sz="11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03C0CB9-6224-4B9A-888E-BDD4334248D2}"/>
              </a:ext>
            </a:extLst>
          </p:cNvPr>
          <p:cNvSpPr txBox="1"/>
          <p:nvPr/>
        </p:nvSpPr>
        <p:spPr>
          <a:xfrm>
            <a:off x="1958610" y="5247075"/>
            <a:ext cx="540000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89AD86C-529B-41C4-A4FF-2E330E0E403D}"/>
              </a:ext>
            </a:extLst>
          </p:cNvPr>
          <p:cNvSpPr txBox="1"/>
          <p:nvPr/>
        </p:nvSpPr>
        <p:spPr>
          <a:xfrm>
            <a:off x="2521713" y="1993152"/>
            <a:ext cx="1011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Timer starts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D7C8356-D084-454C-B586-97929891CDC2}"/>
              </a:ext>
            </a:extLst>
          </p:cNvPr>
          <p:cNvSpPr txBox="1"/>
          <p:nvPr/>
        </p:nvSpPr>
        <p:spPr>
          <a:xfrm>
            <a:off x="4386294" y="1953959"/>
            <a:ext cx="118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Timer restarts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9647256-A2A8-444C-AF66-EC005D953FC1}"/>
              </a:ext>
            </a:extLst>
          </p:cNvPr>
          <p:cNvSpPr txBox="1"/>
          <p:nvPr/>
        </p:nvSpPr>
        <p:spPr>
          <a:xfrm>
            <a:off x="195217" y="1308155"/>
            <a:ext cx="2752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Measurement Point Value</a:t>
            </a:r>
            <a:endParaRPr lang="zh-CN" altLang="en-US" sz="1600" b="1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5CB99FF3-C5F8-45DD-8FBD-25A8C08A9253}"/>
              </a:ext>
            </a:extLst>
          </p:cNvPr>
          <p:cNvSpPr/>
          <p:nvPr/>
        </p:nvSpPr>
        <p:spPr>
          <a:xfrm>
            <a:off x="2768887" y="1710750"/>
            <a:ext cx="304416" cy="3044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215A9BEE-5F38-476C-9CB6-53487BE75994}"/>
              </a:ext>
            </a:extLst>
          </p:cNvPr>
          <p:cNvSpPr/>
          <p:nvPr/>
        </p:nvSpPr>
        <p:spPr>
          <a:xfrm>
            <a:off x="4453254" y="2459080"/>
            <a:ext cx="304416" cy="3044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36F9AC44-A561-4FCA-93B1-B4FC499721F3}"/>
              </a:ext>
            </a:extLst>
          </p:cNvPr>
          <p:cNvSpPr/>
          <p:nvPr/>
        </p:nvSpPr>
        <p:spPr>
          <a:xfrm>
            <a:off x="5039757" y="1706502"/>
            <a:ext cx="304416" cy="3044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0796139-86B3-45E5-96B6-5A4397E03816}"/>
              </a:ext>
            </a:extLst>
          </p:cNvPr>
          <p:cNvSpPr/>
          <p:nvPr/>
        </p:nvSpPr>
        <p:spPr>
          <a:xfrm>
            <a:off x="7709490" y="1174089"/>
            <a:ext cx="304416" cy="3044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48A2BDA8-BEA4-46A6-B982-805AE5EA7B60}"/>
              </a:ext>
            </a:extLst>
          </p:cNvPr>
          <p:cNvSpPr/>
          <p:nvPr/>
        </p:nvSpPr>
        <p:spPr>
          <a:xfrm>
            <a:off x="8543008" y="3165980"/>
            <a:ext cx="304416" cy="3044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0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1D0ECE-DCF9-1442-AC6C-031C7460894A}"/>
              </a:ext>
            </a:extLst>
          </p:cNvPr>
          <p:cNvSpPr txBox="1"/>
          <p:nvPr/>
        </p:nvSpPr>
        <p:spPr>
          <a:xfrm>
            <a:off x="-38682" y="-6166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978484" y="912283"/>
            <a:ext cx="9844597" cy="5421039"/>
            <a:chOff x="978484" y="912283"/>
            <a:chExt cx="9844597" cy="5421039"/>
          </a:xfrm>
        </p:grpSpPr>
        <p:sp>
          <p:nvSpPr>
            <p:cNvPr id="94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911537" y="1930124"/>
              <a:ext cx="7869508" cy="391499"/>
            </a:xfrm>
            <a:prstGeom prst="roundRect">
              <a:avLst/>
            </a:prstGeom>
            <a:solidFill>
              <a:srgbClr val="0090E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sz="1400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sz="1400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sz="1400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5" name="圆角矩形 94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925424" y="2476190"/>
              <a:ext cx="7876635" cy="62721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96" name="圆角矩形 95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2021147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993879" y="1144556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8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925424" y="1851286"/>
              <a:ext cx="7855621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9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925424" y="2406637"/>
              <a:ext cx="7855621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00" name="圆角矩形 99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925195" y="3412034"/>
              <a:ext cx="7855850" cy="426897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359050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358791" y="1144556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" name="圆角矩形 103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696952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683492" y="1144555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圆角矩形 105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034854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034596" y="1144554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" name="圆角矩形 10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8560239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8590214" y="1144554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7627828" y="1083904"/>
              <a:ext cx="1024184" cy="430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911538" y="912283"/>
              <a:ext cx="7869507" cy="694338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14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5858755" y="1606621"/>
              <a:ext cx="0" cy="3193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2770997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4063882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7015018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5518501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8766584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3494125" y="4108365"/>
              <a:ext cx="1059370" cy="826709"/>
              <a:chOff x="3267372" y="8554501"/>
              <a:chExt cx="1287936" cy="1005077"/>
            </a:xfrm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3439961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2679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267372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Cloud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8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</p:cNvCxnSpPr>
            <p:nvPr/>
          </p:nvCxnSpPr>
          <p:spPr>
            <a:xfrm>
              <a:off x="7011629" y="3847118"/>
              <a:ext cx="2181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7013810" y="5385856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5516319" y="4945130"/>
              <a:ext cx="0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2758413" y="3838931"/>
              <a:ext cx="0" cy="176018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</p:cNvCxnSpPr>
            <p:nvPr/>
          </p:nvCxnSpPr>
          <p:spPr>
            <a:xfrm>
              <a:off x="8754923" y="3833920"/>
              <a:ext cx="2181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8754923" y="5385856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5678" y="4945119"/>
              <a:ext cx="3761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圆角矩形 215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911537" y="5638984"/>
              <a:ext cx="7869507" cy="694338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00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3552095" y="5686837"/>
              <a:ext cx="1054324" cy="598633"/>
              <a:chOff x="3337866" y="8615610"/>
              <a:chExt cx="1281807" cy="727792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3609223" y="8615610"/>
                <a:ext cx="719299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3337866" y="8638694"/>
                <a:ext cx="1281807" cy="70470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0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2402280" y="5690326"/>
              <a:ext cx="683781" cy="591654"/>
              <a:chOff x="1939950" y="10306744"/>
              <a:chExt cx="831310" cy="719307"/>
            </a:xfrm>
          </p:grpSpPr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939950" y="10306744"/>
                <a:ext cx="831310" cy="719307"/>
                <a:chOff x="3419487" y="8615610"/>
                <a:chExt cx="831310" cy="719307"/>
              </a:xfrm>
            </p:grpSpPr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3492808" y="8615610"/>
                  <a:ext cx="719306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sz="1000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3419487" y="8997582"/>
                  <a:ext cx="831310" cy="29934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2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4089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6481857" y="5686837"/>
              <a:ext cx="1054329" cy="598633"/>
              <a:chOff x="3892471" y="8615610"/>
              <a:chExt cx="1281807" cy="727792"/>
            </a:xfrm>
          </p:grpSpPr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4188191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3892471" y="8638694"/>
                <a:ext cx="1281807" cy="70470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0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5128958" y="5690326"/>
              <a:ext cx="784508" cy="591654"/>
              <a:chOff x="2247675" y="10306744"/>
              <a:chExt cx="953770" cy="719307"/>
            </a:xfrm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2247675" y="10306744"/>
                <a:ext cx="953770" cy="719307"/>
                <a:chOff x="3727212" y="8615610"/>
                <a:chExt cx="953770" cy="719307"/>
              </a:xfrm>
            </p:grpSpPr>
            <p:sp>
              <p:nvSpPr>
                <p:cNvPr id="231" name="椭圆 230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3837180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sz="1000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3727212" y="8997582"/>
                  <a:ext cx="953770" cy="29934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0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8462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6954690F-AE5C-FC4B-86F9-D9D70B099AD9}"/>
                </a:ext>
              </a:extLst>
            </p:cNvPr>
            <p:cNvSpPr/>
            <p:nvPr/>
          </p:nvSpPr>
          <p:spPr>
            <a:xfrm>
              <a:off x="8239423" y="5705824"/>
              <a:ext cx="1054328" cy="57964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000" baseline="30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8443009" y="5690326"/>
              <a:ext cx="682791" cy="591654"/>
              <a:chOff x="3264997" y="10306744"/>
              <a:chExt cx="830106" cy="719307"/>
            </a:xfrm>
          </p:grpSpPr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3264997" y="10306744"/>
                <a:ext cx="830106" cy="719307"/>
                <a:chOff x="4744534" y="8615610"/>
                <a:chExt cx="830106" cy="719307"/>
              </a:xfrm>
            </p:grpSpPr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4793417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sz="1000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4744534" y="8997582"/>
                  <a:ext cx="830106" cy="29934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8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4702" y="10365856"/>
                <a:ext cx="392365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1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2436" y="4459768"/>
              <a:ext cx="247236" cy="225162"/>
            </a:xfrm>
            <a:prstGeom prst="rect">
              <a:avLst/>
            </a:prstGeom>
          </p:spPr>
        </p:pic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2449362" y="44457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46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6455" y="4982772"/>
              <a:ext cx="247236" cy="225162"/>
            </a:xfrm>
            <a:prstGeom prst="rect">
              <a:avLst/>
            </a:prstGeom>
          </p:spPr>
        </p:pic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7541896" y="496877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49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5784" y="4481622"/>
              <a:ext cx="247236" cy="225162"/>
            </a:xfrm>
            <a:prstGeom prst="rect">
              <a:avLst/>
            </a:prstGeom>
          </p:spPr>
        </p:pic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4585927" y="446762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2144172" y="4795854"/>
              <a:ext cx="128753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MQTT/HTTP/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CoAP</a:t>
              </a:r>
              <a:endParaRPr kumimoji="1" lang="zh-CN" altLang="en-US" sz="10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978484" y="4060580"/>
              <a:ext cx="8162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0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0006832" y="4057548"/>
              <a:ext cx="8162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0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5" name="肘形连接符 254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888015" y="2130848"/>
              <a:ext cx="10446" cy="378000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肘形连接符 255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757547" y="2130847"/>
              <a:ext cx="10446" cy="378000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4964622" y="4123405"/>
              <a:ext cx="1059370" cy="826709"/>
              <a:chOff x="3501497" y="8554501"/>
              <a:chExt cx="1287936" cy="1005077"/>
            </a:xfrm>
          </p:grpSpPr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3674086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59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96804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501497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Cloud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6456040" y="4581678"/>
              <a:ext cx="1059370" cy="826709"/>
              <a:chOff x="3821979" y="8554501"/>
              <a:chExt cx="1287936" cy="1005077"/>
            </a:xfrm>
          </p:grpSpPr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3994566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63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17285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821979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Field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8204982" y="4574177"/>
              <a:ext cx="1059370" cy="826709"/>
              <a:chOff x="4457724" y="8554501"/>
              <a:chExt cx="1287936" cy="1005077"/>
            </a:xfrm>
          </p:grpSpPr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4630312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67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5303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4457724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Field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7046337" y="3992949"/>
              <a:ext cx="1178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MQTT/HTTP/</a:t>
              </a:r>
              <a:r>
                <a:rPr kumimoji="1" lang="en-US" altLang="zh-CN" sz="900" dirty="0" err="1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CoAP</a:t>
              </a:r>
              <a:endParaRPr kumimoji="1" lang="zh-CN" altLang="en-US" sz="9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4042889" y="3833879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5516319" y="3824771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4125384" y="3863613"/>
              <a:ext cx="1178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MQTT/HTTP/</a:t>
              </a:r>
              <a:r>
                <a:rPr kumimoji="1" lang="en-US" altLang="zh-CN" sz="900" dirty="0" err="1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CoAP</a:t>
              </a:r>
              <a:endParaRPr kumimoji="1" lang="zh-CN" altLang="en-US" sz="9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9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12707</TotalTime>
  <Words>2493</Words>
  <Application>Microsoft Office PowerPoint</Application>
  <PresentationFormat>宽屏</PresentationFormat>
  <Paragraphs>608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D-DIN</vt:lpstr>
      <vt:lpstr>Helvetica Neue Thin</vt:lpstr>
      <vt:lpstr>Hiragino Sans GB W3</vt:lpstr>
      <vt:lpstr>Noto Sans S Chinese Regular</vt:lpstr>
      <vt:lpstr>等线</vt:lpstr>
      <vt:lpstr>Microsoft YaHei</vt:lpstr>
      <vt:lpstr>Arial</vt:lpstr>
      <vt:lpstr>Calibri</vt:lpstr>
      <vt:lpstr>Helvetica</vt:lpstr>
      <vt:lpstr>Segoe UI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Xin Feng</cp:lastModifiedBy>
  <cp:revision>436</cp:revision>
  <dcterms:created xsi:type="dcterms:W3CDTF">2018-10-23T04:04:46Z</dcterms:created>
  <dcterms:modified xsi:type="dcterms:W3CDTF">2019-09-25T09:13:14Z</dcterms:modified>
</cp:coreProperties>
</file>