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17" r:id="rId2"/>
    <p:sldId id="319" r:id="rId3"/>
    <p:sldId id="321" r:id="rId4"/>
    <p:sldId id="320" r:id="rId5"/>
    <p:sldId id="322" r:id="rId6"/>
    <p:sldId id="318" r:id="rId7"/>
    <p:sldId id="323" r:id="rId8"/>
    <p:sldId id="316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E7"/>
    <a:srgbClr val="0A6EFA"/>
    <a:srgbClr val="A2A5BC"/>
    <a:srgbClr val="5E6280"/>
    <a:srgbClr val="F5F5FB"/>
    <a:srgbClr val="BCBDD1"/>
    <a:srgbClr val="D8D9E6"/>
    <a:srgbClr val="393C57"/>
    <a:srgbClr val="737893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7" autoAdjust="0"/>
    <p:restoredTop sz="86420" autoAdjust="0"/>
  </p:normalViewPr>
  <p:slideViewPr>
    <p:cSldViewPr snapToGrid="0" snapToObjects="1">
      <p:cViewPr>
        <p:scale>
          <a:sx n="24" d="100"/>
          <a:sy n="24" d="100"/>
        </p:scale>
        <p:origin x="1584" y="1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22F42F-AE69-1248-B844-97A69A45657A}"/>
              </a:ext>
            </a:extLst>
          </p:cNvPr>
          <p:cNvGrpSpPr/>
          <p:nvPr/>
        </p:nvGrpSpPr>
        <p:grpSpPr>
          <a:xfrm>
            <a:off x="-3974593" y="1964683"/>
            <a:ext cx="19737999" cy="1243312"/>
            <a:chOff x="-3974593" y="1964683"/>
            <a:chExt cx="19737999" cy="12433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CD52C1-E8B6-EA4A-A9FF-190B5202562D}"/>
                </a:ext>
              </a:extLst>
            </p:cNvPr>
            <p:cNvSpPr txBox="1"/>
            <p:nvPr/>
          </p:nvSpPr>
          <p:spPr>
            <a:xfrm>
              <a:off x="-3873951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536AA-494C-5E4B-8FC9-70D07C697D22}"/>
                </a:ext>
              </a:extLst>
            </p:cNvPr>
            <p:cNvSpPr/>
            <p:nvPr/>
          </p:nvSpPr>
          <p:spPr>
            <a:xfrm>
              <a:off x="-102091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C9CE2C-BEDE-5345-B3F9-1F7F32010CB5}"/>
                </a:ext>
              </a:extLst>
            </p:cNvPr>
            <p:cNvSpPr txBox="1"/>
            <p:nvPr/>
          </p:nvSpPr>
          <p:spPr>
            <a:xfrm>
              <a:off x="-886477" y="2085853"/>
              <a:ext cx="1871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AC5A74-FC81-434C-98A8-7DCF01B2275B}"/>
                </a:ext>
              </a:extLst>
            </p:cNvPr>
            <p:cNvSpPr txBox="1"/>
            <p:nvPr/>
          </p:nvSpPr>
          <p:spPr>
            <a:xfrm>
              <a:off x="-886477" y="2404017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78BC37-69C1-8949-A54E-705C3632BF9F}"/>
                </a:ext>
              </a:extLst>
            </p:cNvPr>
            <p:cNvSpPr/>
            <p:nvPr/>
          </p:nvSpPr>
          <p:spPr>
            <a:xfrm>
              <a:off x="-3974593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AB6F3E0-72BA-084F-894D-8F653162E27A}"/>
                </a:ext>
              </a:extLst>
            </p:cNvPr>
            <p:cNvCxnSpPr>
              <a:cxnSpLocks/>
            </p:cNvCxnSpPr>
            <p:nvPr/>
          </p:nvCxnSpPr>
          <p:spPr>
            <a:xfrm>
              <a:off x="-1704616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A54801-123A-234D-AB9C-9771CE1A0737}"/>
                </a:ext>
              </a:extLst>
            </p:cNvPr>
            <p:cNvSpPr/>
            <p:nvPr/>
          </p:nvSpPr>
          <p:spPr>
            <a:xfrm>
              <a:off x="1922326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DEEF7F1-7ACB-5D46-962C-3BCB6C4057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8623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3828893" y="2230679"/>
              <a:ext cx="1410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-3828894" y="249678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B43BDD-4E34-4142-88F5-1AAF2A07FF88}"/>
                </a:ext>
              </a:extLst>
            </p:cNvPr>
            <p:cNvSpPr txBox="1"/>
            <p:nvPr/>
          </p:nvSpPr>
          <p:spPr>
            <a:xfrm>
              <a:off x="2136977" y="2146760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云端创建设备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8914C5-117E-4C4E-B081-03D623405AC8}"/>
                </a:ext>
              </a:extLst>
            </p:cNvPr>
            <p:cNvSpPr txBox="1"/>
            <p:nvPr/>
          </p:nvSpPr>
          <p:spPr>
            <a:xfrm>
              <a:off x="2150229" y="247202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25EF85-821F-F941-B7BD-DE80DF1CE65F}"/>
                </a:ext>
              </a:extLst>
            </p:cNvPr>
            <p:cNvSpPr txBox="1"/>
            <p:nvPr/>
          </p:nvSpPr>
          <p:spPr>
            <a:xfrm>
              <a:off x="4982064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232083-EF75-E648-A325-AF45A529D2F2}"/>
                </a:ext>
              </a:extLst>
            </p:cNvPr>
            <p:cNvSpPr/>
            <p:nvPr/>
          </p:nvSpPr>
          <p:spPr>
            <a:xfrm>
              <a:off x="783510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A6B93C-8722-6B4C-9A94-5659EC95A7BA}"/>
                </a:ext>
              </a:extLst>
            </p:cNvPr>
            <p:cNvSpPr txBox="1"/>
            <p:nvPr/>
          </p:nvSpPr>
          <p:spPr>
            <a:xfrm>
              <a:off x="7772624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设备联网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28671F-9D62-674C-92EA-7DAF10E9A075}"/>
                </a:ext>
              </a:extLst>
            </p:cNvPr>
            <p:cNvSpPr txBox="1"/>
            <p:nvPr/>
          </p:nvSpPr>
          <p:spPr>
            <a:xfrm>
              <a:off x="7969538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DF84D4-F864-D44D-B5DE-392B6536DB6D}"/>
                </a:ext>
              </a:extLst>
            </p:cNvPr>
            <p:cNvSpPr/>
            <p:nvPr/>
          </p:nvSpPr>
          <p:spPr>
            <a:xfrm>
              <a:off x="48918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BE6FCE3-A818-6449-80C4-DB4780771678}"/>
                </a:ext>
              </a:extLst>
            </p:cNvPr>
            <p:cNvCxnSpPr>
              <a:cxnSpLocks/>
            </p:cNvCxnSpPr>
            <p:nvPr/>
          </p:nvCxnSpPr>
          <p:spPr>
            <a:xfrm>
              <a:off x="7151399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8E5019-E810-0849-B1AE-CC131C7CECA8}"/>
                </a:ext>
              </a:extLst>
            </p:cNvPr>
            <p:cNvSpPr/>
            <p:nvPr/>
          </p:nvSpPr>
          <p:spPr>
            <a:xfrm>
              <a:off x="1077834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81270E-1AA2-3541-9552-2460CCAF7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638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770F84-6B4B-DC4D-B5CA-5996320E4E66}"/>
                </a:ext>
              </a:extLst>
            </p:cNvPr>
            <p:cNvSpPr txBox="1"/>
            <p:nvPr/>
          </p:nvSpPr>
          <p:spPr>
            <a:xfrm>
              <a:off x="5027121" y="2264282"/>
              <a:ext cx="181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实体设备出厂烧录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964F531-AF95-8B40-B2F6-CE802B9235B7}"/>
                </a:ext>
              </a:extLst>
            </p:cNvPr>
            <p:cNvSpPr txBox="1"/>
            <p:nvPr/>
          </p:nvSpPr>
          <p:spPr>
            <a:xfrm>
              <a:off x="5027121" y="2567302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415CBA-D9F4-AE4F-8FEE-7DF8BCE3866E}"/>
                </a:ext>
              </a:extLst>
            </p:cNvPr>
            <p:cNvSpPr txBox="1"/>
            <p:nvPr/>
          </p:nvSpPr>
          <p:spPr>
            <a:xfrm>
              <a:off x="10781007" y="2114103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设备登录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2DCC89A-B15D-5648-8247-1ED0F3A92398}"/>
                </a:ext>
              </a:extLst>
            </p:cNvPr>
            <p:cNvSpPr txBox="1"/>
            <p:nvPr/>
          </p:nvSpPr>
          <p:spPr>
            <a:xfrm>
              <a:off x="10992992" y="2417123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EFB6D81-73A3-934C-8040-F50AA261EB9E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79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8E6E2C-9D47-954F-89F8-E15F6850EB1A}"/>
                </a:ext>
              </a:extLst>
            </p:cNvPr>
            <p:cNvSpPr/>
            <p:nvPr/>
          </p:nvSpPr>
          <p:spPr>
            <a:xfrm>
              <a:off x="13721580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81154C2-5E63-4A40-AAB4-2289499897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37877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4D2E53-71AA-1B49-8A94-6D94F09B8647}"/>
                </a:ext>
              </a:extLst>
            </p:cNvPr>
            <p:cNvSpPr txBox="1"/>
            <p:nvPr/>
          </p:nvSpPr>
          <p:spPr>
            <a:xfrm>
              <a:off x="13731494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1AE3E2C-DB1B-DA43-B90F-8501AF898FBE}"/>
                </a:ext>
              </a:extLst>
            </p:cNvPr>
            <p:cNvSpPr txBox="1"/>
            <p:nvPr/>
          </p:nvSpPr>
          <p:spPr>
            <a:xfrm>
              <a:off x="13936231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B62AAD-4A8E-EF4C-B656-2213FBD05266}"/>
                </a:ext>
              </a:extLst>
            </p:cNvPr>
            <p:cNvSpPr/>
            <p:nvPr/>
          </p:nvSpPr>
          <p:spPr>
            <a:xfrm>
              <a:off x="-3387320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122ED3-B7C4-ED48-8861-51A8252D76C8}"/>
                </a:ext>
              </a:extLst>
            </p:cNvPr>
            <p:cNvSpPr/>
            <p:nvPr/>
          </p:nvSpPr>
          <p:spPr>
            <a:xfrm>
              <a:off x="-433640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843D17B-97D6-224D-A86D-2C7DD657FAE0}"/>
                </a:ext>
              </a:extLst>
            </p:cNvPr>
            <p:cNvSpPr/>
            <p:nvPr/>
          </p:nvSpPr>
          <p:spPr>
            <a:xfrm>
              <a:off x="2451590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75113-FC40-DE42-85E3-BB7E3933F4C6}"/>
                </a:ext>
              </a:extLst>
            </p:cNvPr>
            <p:cNvSpPr/>
            <p:nvPr/>
          </p:nvSpPr>
          <p:spPr>
            <a:xfrm>
              <a:off x="5419912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31499BE-692C-2145-A0C9-6959C3E9EB28}"/>
                </a:ext>
              </a:extLst>
            </p:cNvPr>
            <p:cNvSpPr/>
            <p:nvPr/>
          </p:nvSpPr>
          <p:spPr>
            <a:xfrm>
              <a:off x="8409226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3C467-30DC-A34D-83DC-B1455C55B8C9}"/>
                </a:ext>
              </a:extLst>
            </p:cNvPr>
            <p:cNvSpPr/>
            <p:nvPr/>
          </p:nvSpPr>
          <p:spPr>
            <a:xfrm>
              <a:off x="11365614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7691768-C273-9949-B252-6F0DC817CA0F}"/>
                </a:ext>
              </a:extLst>
            </p:cNvPr>
            <p:cNvSpPr/>
            <p:nvPr/>
          </p:nvSpPr>
          <p:spPr>
            <a:xfrm>
              <a:off x="14416177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620091" y="1214537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845767" y="1472406"/>
              <a:ext cx="88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620091" y="1214901"/>
            <a:ext cx="16752639" cy="3554988"/>
            <a:chOff x="-1620091" y="1214901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14901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80028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307975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网关</a:t>
                </a:r>
                <a:endParaRPr kumimoji="1" lang="en-US" altLang="zh-CN" sz="1400" dirty="0">
                  <a:solidFill>
                    <a:srgbClr val="737794"/>
                  </a:solidFill>
                  <a:latin typeface="Helvetica" pitchFamily="2" charset="0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737794"/>
                    </a:solidFill>
                    <a:latin typeface="Helvetica" pitchFamily="2" charset="0"/>
                  </a:rPr>
                  <a:t>Edge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网关</a:t>
                </a:r>
                <a:endParaRPr kumimoji="1" lang="en-US" altLang="zh-CN" sz="1400" dirty="0">
                  <a:solidFill>
                    <a:srgbClr val="737794"/>
                  </a:solidFill>
                  <a:latin typeface="Helvetica" pitchFamily="2" charset="0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737794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子设备未在云端注册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438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使用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restful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接口动态注册子设备，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接口返回子设备三元组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网关烧录子设备三元组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子设备由网关代理上线，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4574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Edge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烧录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SA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、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edge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、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endParaRPr kumimoji="1" lang="zh-CN" altLang="en-US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子设备由网关代理上线，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3121951"/>
              <a:ext cx="210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子设备需要烧录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-1620091" y="1048780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80028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3121951"/>
                <a:ext cx="21002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Product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设备已在云端注册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Product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开启动态注册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792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devicesecret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049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devicesecret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38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1.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设备激活，上报三元组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922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2.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devicesecret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8806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3.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 设备上线，上报三元组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子设备未在云端注册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438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SA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、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438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使用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restful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接口动态注册子设备，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接口返回子设备三元组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A7B673-447D-9544-883B-DB07738E5512}"/>
              </a:ext>
            </a:extLst>
          </p:cNvPr>
          <p:cNvGrpSpPr/>
          <p:nvPr/>
        </p:nvGrpSpPr>
        <p:grpSpPr>
          <a:xfrm>
            <a:off x="-6927743" y="1974309"/>
            <a:ext cx="25624477" cy="1243960"/>
            <a:chOff x="-6927743" y="1974309"/>
            <a:chExt cx="25624477" cy="12439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A636B2-E1D8-4C4C-9FF9-772D950706DD}"/>
                </a:ext>
              </a:extLst>
            </p:cNvPr>
            <p:cNvSpPr txBox="1"/>
            <p:nvPr/>
          </p:nvSpPr>
          <p:spPr>
            <a:xfrm>
              <a:off x="-6827101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DF83-3668-B24A-A091-5D42F7CC20A0}"/>
                </a:ext>
              </a:extLst>
            </p:cNvPr>
            <p:cNvSpPr/>
            <p:nvPr/>
          </p:nvSpPr>
          <p:spPr>
            <a:xfrm>
              <a:off x="-397406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3634D7-99BD-6649-B615-33BE10C5F5C8}"/>
                </a:ext>
              </a:extLst>
            </p:cNvPr>
            <p:cNvSpPr txBox="1"/>
            <p:nvPr/>
          </p:nvSpPr>
          <p:spPr>
            <a:xfrm>
              <a:off x="-3839627" y="200301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CE8153-6F4E-3C4C-89AE-9A3CFF1E5A4C}"/>
                </a:ext>
              </a:extLst>
            </p:cNvPr>
            <p:cNvSpPr txBox="1"/>
            <p:nvPr/>
          </p:nvSpPr>
          <p:spPr>
            <a:xfrm>
              <a:off x="-3839627" y="245489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AB16C-44FD-A942-8E28-B6D685D365DF}"/>
                </a:ext>
              </a:extLst>
            </p:cNvPr>
            <p:cNvSpPr/>
            <p:nvPr/>
          </p:nvSpPr>
          <p:spPr>
            <a:xfrm>
              <a:off x="-6927743" y="1988711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8950ED9-7484-2F46-8278-7248962FF807}"/>
                </a:ext>
              </a:extLst>
            </p:cNvPr>
            <p:cNvCxnSpPr>
              <a:cxnSpLocks/>
            </p:cNvCxnSpPr>
            <p:nvPr/>
          </p:nvCxnSpPr>
          <p:spPr>
            <a:xfrm>
              <a:off x="-4657766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E0BEA3-17B4-D144-8CF5-002EC3801E94}"/>
                </a:ext>
              </a:extLst>
            </p:cNvPr>
            <p:cNvSpPr/>
            <p:nvPr/>
          </p:nvSpPr>
          <p:spPr>
            <a:xfrm>
              <a:off x="-1030824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8C33AC48-B2E5-E74E-867F-FC42DA675832}"/>
                </a:ext>
              </a:extLst>
            </p:cNvPr>
            <p:cNvCxnSpPr>
              <a:cxnSpLocks/>
            </p:cNvCxnSpPr>
            <p:nvPr/>
          </p:nvCxnSpPr>
          <p:spPr>
            <a:xfrm>
              <a:off x="-1714527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2D12E5-F31A-3D4D-9AC7-84EF6A7B7952}"/>
                </a:ext>
              </a:extLst>
            </p:cNvPr>
            <p:cNvSpPr txBox="1"/>
            <p:nvPr/>
          </p:nvSpPr>
          <p:spPr>
            <a:xfrm>
              <a:off x="-6782043" y="2102443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DA5A63-6E78-974A-87A8-15E15FB23ABD}"/>
                </a:ext>
              </a:extLst>
            </p:cNvPr>
            <p:cNvSpPr txBox="1"/>
            <p:nvPr/>
          </p:nvSpPr>
          <p:spPr>
            <a:xfrm>
              <a:off x="-6782044" y="260374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3D59FF-50E6-4840-AB3E-6E6C11CC8734}"/>
                </a:ext>
              </a:extLst>
            </p:cNvPr>
            <p:cNvSpPr txBox="1"/>
            <p:nvPr/>
          </p:nvSpPr>
          <p:spPr>
            <a:xfrm>
              <a:off x="-792711" y="2102404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EF6003-4B3D-874E-B79D-261B01737506}"/>
                </a:ext>
              </a:extLst>
            </p:cNvPr>
            <p:cNvSpPr txBox="1"/>
            <p:nvPr/>
          </p:nvSpPr>
          <p:spPr>
            <a:xfrm>
              <a:off x="-837438" y="259903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62AAD4-13FE-964C-9CF3-85CA5CF3F96F}"/>
                </a:ext>
              </a:extLst>
            </p:cNvPr>
            <p:cNvSpPr txBox="1"/>
            <p:nvPr/>
          </p:nvSpPr>
          <p:spPr>
            <a:xfrm>
              <a:off x="2028914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72E19-0BAF-EC4B-B1BF-C8604CD46FCF}"/>
                </a:ext>
              </a:extLst>
            </p:cNvPr>
            <p:cNvSpPr/>
            <p:nvPr/>
          </p:nvSpPr>
          <p:spPr>
            <a:xfrm>
              <a:off x="4881952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A9DCFF-7F83-4D47-B16E-5FEFE1DB8BDD}"/>
                </a:ext>
              </a:extLst>
            </p:cNvPr>
            <p:cNvSpPr txBox="1"/>
            <p:nvPr/>
          </p:nvSpPr>
          <p:spPr>
            <a:xfrm>
              <a:off x="4819474" y="2189691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5CFDA8-0C34-9D41-98F1-3AFB7823A23A}"/>
                </a:ext>
              </a:extLst>
            </p:cNvPr>
            <p:cNvSpPr txBox="1"/>
            <p:nvPr/>
          </p:nvSpPr>
          <p:spPr>
            <a:xfrm>
              <a:off x="5016388" y="2479605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C18113-16FF-434A-B8AA-282538254191}"/>
                </a:ext>
              </a:extLst>
            </p:cNvPr>
            <p:cNvSpPr/>
            <p:nvPr/>
          </p:nvSpPr>
          <p:spPr>
            <a:xfrm>
              <a:off x="193871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1F4A672-36E0-664B-97C4-D2005BEDA7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8249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D0E2B7-9357-A94A-BAB1-B33C5B984151}"/>
                </a:ext>
              </a:extLst>
            </p:cNvPr>
            <p:cNvSpPr/>
            <p:nvPr/>
          </p:nvSpPr>
          <p:spPr>
            <a:xfrm>
              <a:off x="7825191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F990521-265F-2A42-B752-0E21AFE3AF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1488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174B580-F7D3-294D-8077-AAD7127CC8BD}"/>
                </a:ext>
              </a:extLst>
            </p:cNvPr>
            <p:cNvSpPr txBox="1"/>
            <p:nvPr/>
          </p:nvSpPr>
          <p:spPr>
            <a:xfrm>
              <a:off x="2073971" y="2176585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7281FD-91EE-AC42-A66E-6C738E3F1085}"/>
                </a:ext>
              </a:extLst>
            </p:cNvPr>
            <p:cNvSpPr txBox="1"/>
            <p:nvPr/>
          </p:nvSpPr>
          <p:spPr>
            <a:xfrm>
              <a:off x="2073971" y="2678385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36471FF-990B-8240-928C-DEFF3DD182B9}"/>
                </a:ext>
              </a:extLst>
            </p:cNvPr>
            <p:cNvSpPr txBox="1"/>
            <p:nvPr/>
          </p:nvSpPr>
          <p:spPr>
            <a:xfrm>
              <a:off x="7967667" y="204393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2DF0851-7393-D749-9F23-16D1673F3031}"/>
                </a:ext>
              </a:extLst>
            </p:cNvPr>
            <p:cNvSpPr txBox="1"/>
            <p:nvPr/>
          </p:nvSpPr>
          <p:spPr>
            <a:xfrm>
              <a:off x="7955754" y="2381345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7103D4B6-12FE-B24B-860B-C36BA734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2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E806D7-277C-764C-852D-8BB6B697F1BF}"/>
                </a:ext>
              </a:extLst>
            </p:cNvPr>
            <p:cNvSpPr/>
            <p:nvPr/>
          </p:nvSpPr>
          <p:spPr>
            <a:xfrm>
              <a:off x="10768430" y="1974957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C682A2D-874F-114D-BB27-237DB315B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27" y="258653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5751D34-5E80-5345-BB47-A2D612C99A5D}"/>
                </a:ext>
              </a:extLst>
            </p:cNvPr>
            <p:cNvSpPr txBox="1"/>
            <p:nvPr/>
          </p:nvSpPr>
          <p:spPr>
            <a:xfrm>
              <a:off x="10678229" y="2166125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F8EE11-3315-1049-8137-4E6BACDE8AB8}"/>
                </a:ext>
              </a:extLst>
            </p:cNvPr>
            <p:cNvSpPr txBox="1"/>
            <p:nvPr/>
          </p:nvSpPr>
          <p:spPr>
            <a:xfrm>
              <a:off x="10882966" y="246849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FD5FC7-63A4-9346-90C3-B43640B66D11}"/>
                </a:ext>
              </a:extLst>
            </p:cNvPr>
            <p:cNvSpPr/>
            <p:nvPr/>
          </p:nvSpPr>
          <p:spPr>
            <a:xfrm>
              <a:off x="13711669" y="197495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87FF5C1-D33C-684E-A6AA-BD79EC78A692}"/>
                </a:ext>
              </a:extLst>
            </p:cNvPr>
            <p:cNvSpPr txBox="1"/>
            <p:nvPr/>
          </p:nvSpPr>
          <p:spPr>
            <a:xfrm>
              <a:off x="13714335" y="2189043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B059FE-A544-2942-9AC3-DF6A77B50D38}"/>
                </a:ext>
              </a:extLst>
            </p:cNvPr>
            <p:cNvSpPr txBox="1"/>
            <p:nvPr/>
          </p:nvSpPr>
          <p:spPr>
            <a:xfrm>
              <a:off x="13742618" y="254160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9CE37B-0578-BE41-BADB-04E3F131EA25}"/>
                </a:ext>
              </a:extLst>
            </p:cNvPr>
            <p:cNvSpPr/>
            <p:nvPr/>
          </p:nvSpPr>
          <p:spPr>
            <a:xfrm>
              <a:off x="16654908" y="1974309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0A0F87D9-4BB4-0143-9ABE-4AE575059E9B}"/>
                </a:ext>
              </a:extLst>
            </p:cNvPr>
            <p:cNvCxnSpPr>
              <a:cxnSpLocks/>
            </p:cNvCxnSpPr>
            <p:nvPr/>
          </p:nvCxnSpPr>
          <p:spPr>
            <a:xfrm>
              <a:off x="15971205" y="25858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2A12A72-2F9F-444E-A15C-E1CFB7521D63}"/>
                </a:ext>
              </a:extLst>
            </p:cNvPr>
            <p:cNvSpPr txBox="1"/>
            <p:nvPr/>
          </p:nvSpPr>
          <p:spPr>
            <a:xfrm>
              <a:off x="16823465" y="2102404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D9C4DD-3C1D-3046-8AE7-781E9A256453}"/>
                </a:ext>
              </a:extLst>
            </p:cNvPr>
            <p:cNvSpPr txBox="1"/>
            <p:nvPr/>
          </p:nvSpPr>
          <p:spPr>
            <a:xfrm>
              <a:off x="16823465" y="2379590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B29F52D-A2F6-7848-9B69-0E9B5388C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84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584775" y="275299"/>
            <a:ext cx="11607225" cy="6422295"/>
            <a:chOff x="584775" y="275299"/>
            <a:chExt cx="116072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MQTT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58477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191582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636968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198118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650460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214679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667021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Clusters</a:t>
              </a:r>
              <a:endParaRPr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with</a:t>
              </a:r>
              <a:r>
                <a:rPr kumimoji="1" lang="zh-CN" altLang="en-US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D8D9E7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7486</TotalTime>
  <Words>768</Words>
  <Application>Microsoft Macintosh PowerPoint</Application>
  <PresentationFormat>宽屏</PresentationFormat>
  <Paragraphs>207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SimHei</vt:lpstr>
      <vt:lpstr>宋体</vt:lpstr>
      <vt:lpstr>微软雅黑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212</cp:revision>
  <dcterms:created xsi:type="dcterms:W3CDTF">2018-10-23T04:04:46Z</dcterms:created>
  <dcterms:modified xsi:type="dcterms:W3CDTF">2018-11-30T13:00:17Z</dcterms:modified>
</cp:coreProperties>
</file>