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21" r:id="rId2"/>
    <p:sldId id="322" r:id="rId3"/>
    <p:sldId id="317" r:id="rId4"/>
    <p:sldId id="318" r:id="rId5"/>
    <p:sldId id="323" r:id="rId6"/>
    <p:sldId id="316" r:id="rId7"/>
    <p:sldId id="315" r:id="rId8"/>
    <p:sldId id="314" r:id="rId9"/>
    <p:sldId id="320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E7"/>
    <a:srgbClr val="0A6EFA"/>
    <a:srgbClr val="A2A5BC"/>
    <a:srgbClr val="5E6280"/>
    <a:srgbClr val="F5F5FB"/>
    <a:srgbClr val="BCBDD1"/>
    <a:srgbClr val="D8D9E6"/>
    <a:srgbClr val="393C57"/>
    <a:srgbClr val="737893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86420" autoAdjust="0"/>
  </p:normalViewPr>
  <p:slideViewPr>
    <p:cSldViewPr snapToGrid="0" snapToObjects="1">
      <p:cViewPr>
        <p:scale>
          <a:sx n="66" d="100"/>
          <a:sy n="66" d="100"/>
        </p:scale>
        <p:origin x="107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1323148" y="1213634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Subdevice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Without credential 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burned in the firmware</a:t>
                </a:r>
                <a:endParaRPr kumimoji="1" lang="zh-CN" altLang="en-US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Gateway Device</a:t>
                </a:r>
                <a:endParaRPr kumimoji="1" lang="en-US" altLang="zh-CN" sz="1400" dirty="0">
                  <a:solidFill>
                    <a:srgbClr val="737794"/>
                  </a:solidFill>
                  <a:latin typeface="Helvetica" pitchFamily="2" charset="0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 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Subdevice not registered in the cloud</a:t>
                </a:r>
                <a:endPara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 device </a:t>
                </a:r>
                <a:r>
                  <a:rPr kumimoji="1" lang="en-US" altLang="zh-CN" sz="12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registered </a:t>
                </a:r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cloud</a:t>
                </a:r>
                <a:endPara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Add Topology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Data Send Telemetries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Calls REST API for dynamic sub device registration and obtains </a:t>
                </a:r>
                <a:r>
                  <a:rPr kumimoji="1" lang="en-US" altLang="zh-CN" sz="12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  <a:endParaRPr kumimoji="1" lang="en-US" altLang="zh-CN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Edge 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burned in 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the firmware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  <a:endParaRPr kumimoji="1" lang="en-US" altLang="zh-CN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Edge burned with SA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edge</a:t>
                </a:r>
                <a:r>
                  <a:rPr kumimoji="1" lang="zh-CN" altLang="en-US" sz="1200" dirty="0" smtClean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device </a:t>
                </a:r>
                <a:r>
                  <a:rPr kumimoji="1" lang="en-US" altLang="zh-CN" sz="12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, and subdevice </a:t>
                </a:r>
                <a:r>
                  <a:rPr kumimoji="1" lang="en-US" altLang="zh-CN" sz="12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 smtClean="0">
                    <a:solidFill>
                      <a:srgbClr val="BCBDD0"/>
                    </a:solidFill>
                  </a:rPr>
                  <a:t>Subdevice logs in to cloud through edge and presents </a:t>
                </a:r>
                <a:r>
                  <a:rPr kumimoji="1" lang="en-US" altLang="zh-CN" sz="12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  <a:endParaRPr kumimoji="1" lang="en-US" altLang="zh-CN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1323148" y="862768"/>
            <a:ext cx="13809400" cy="3907121"/>
            <a:chOff x="1323148" y="862768"/>
            <a:chExt cx="13809400" cy="39071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Sub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BCBDD0"/>
                  </a:solidFill>
                </a:rPr>
                <a:t>Without credential burned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266387" y="1472406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266387" y="3957772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2344059" y="862768"/>
              <a:ext cx="1922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 smtClean="0">
                  <a:solidFill>
                    <a:srgbClr val="BCBDD0"/>
                  </a:solidFill>
                </a:rPr>
                <a:t>Enable dynamic activation for the product that the sub device belongs 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 smtClean="0">
                  <a:solidFill>
                    <a:srgbClr val="BCBDD0"/>
                  </a:solidFill>
                </a:rPr>
                <a:t>Edge burned with SA</a:t>
              </a:r>
              <a:endParaRPr kumimoji="1" lang="zh-CN" altLang="en-US" sz="11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Add Topology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Device Login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090722" y="279105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Device Send Telemetries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564545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  <a:endPara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Product</a:t>
                </a:r>
                <a:r>
                  <a:rPr kumimoji="1" lang="zh-CN" altLang="en-US" sz="1100" dirty="0" smtClean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has dynamic activation enabled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Device with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 (triple)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 burned in the firmware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, with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device triple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 burned in the firmware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BCBDD0"/>
                    </a:solidFill>
                  </a:rPr>
                  <a:t>Present device triple 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BCBDD0"/>
                    </a:solidFill>
                  </a:rPr>
                  <a:t>1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.</a:t>
                </a:r>
                <a:r>
                  <a:rPr kumimoji="1" lang="zh-CN" altLang="en-US" sz="1100" dirty="0" smtClean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Device activated</a:t>
                </a:r>
                <a:r>
                  <a:rPr kumimoji="1" lang="zh-CN" altLang="en-US" sz="1100" dirty="0" smtClean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and presents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productSecret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, and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  <a:endParaRPr kumimoji="1" lang="en-US" altLang="zh-CN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585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BCBDD0"/>
                    </a:solidFill>
                  </a:rPr>
                  <a:t>2.</a:t>
                </a:r>
                <a:r>
                  <a:rPr kumimoji="1" lang="zh-CN" altLang="en-US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Returns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</a:t>
                </a:r>
                <a:endParaRPr kumimoji="1" lang="en-US" altLang="zh-CN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7590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BCBDD0"/>
                    </a:solidFill>
                  </a:rPr>
                  <a:t>3.</a:t>
                </a:r>
                <a:r>
                  <a:rPr kumimoji="1" lang="zh-CN" altLang="en-US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Device logs in and presents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  <a:endParaRPr kumimoji="1" lang="en-US" altLang="zh-CN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Pluggable</a:t>
                </a:r>
                <a:r>
                  <a:rPr kumimoji="1" lang="zh-CN" altLang="en-US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smtClean="0">
                    <a:solidFill>
                      <a:srgbClr val="737794"/>
                    </a:solidFill>
                    <a:latin typeface="Helvetica" pitchFamily="2" charset="0"/>
                  </a:rPr>
                  <a:t>Acquisition Chip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not registered in the cloud</a:t>
                </a:r>
                <a:endPara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Acquisition chip has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SA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 burned in firmware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BCBDD0"/>
                    </a:solidFill>
                  </a:rPr>
                  <a:t>Calls REST API for dynamic </a:t>
                </a:r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device 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  <a:endParaRPr kumimoji="1" lang="en-US" altLang="zh-CN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055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 smtClean="0">
                    <a:solidFill>
                      <a:srgbClr val="BCBDD0"/>
                    </a:solidFill>
                  </a:rPr>
                  <a:t>Presents </a:t>
                </a:r>
                <a:r>
                  <a:rPr kumimoji="1" lang="en-US" altLang="zh-CN" sz="1100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  <a:endParaRPr kumimoji="1" lang="en-US" altLang="zh-CN" sz="11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974593" y="1964683"/>
            <a:ext cx="19737999" cy="1243312"/>
            <a:chOff x="-3974593" y="1964683"/>
            <a:chExt cx="19737999" cy="12433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CD52C1-E8B6-EA4A-A9FF-190B5202562D}"/>
                </a:ext>
              </a:extLst>
            </p:cNvPr>
            <p:cNvSpPr txBox="1"/>
            <p:nvPr/>
          </p:nvSpPr>
          <p:spPr>
            <a:xfrm>
              <a:off x="-3873951" y="2079612"/>
              <a:ext cx="18614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536AA-494C-5E4B-8FC9-70D07C697D22}"/>
                </a:ext>
              </a:extLst>
            </p:cNvPr>
            <p:cNvSpPr/>
            <p:nvPr/>
          </p:nvSpPr>
          <p:spPr>
            <a:xfrm>
              <a:off x="-102091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C9CE2C-BEDE-5345-B3F9-1F7F32010CB5}"/>
                </a:ext>
              </a:extLst>
            </p:cNvPr>
            <p:cNvSpPr txBox="1"/>
            <p:nvPr/>
          </p:nvSpPr>
          <p:spPr>
            <a:xfrm>
              <a:off x="-1020913" y="2132635"/>
              <a:ext cx="2052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2 - Cloud: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 </a:t>
              </a:r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Create Product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C5A74-FC81-434C-98A8-7DCF01B2275B}"/>
                </a:ext>
              </a:extLst>
            </p:cNvPr>
            <p:cNvSpPr txBox="1"/>
            <p:nvPr/>
          </p:nvSpPr>
          <p:spPr>
            <a:xfrm>
              <a:off x="-1010472" y="2463610"/>
              <a:ext cx="2005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78BC37-69C1-8949-A54E-705C3632BF9F}"/>
                </a:ext>
              </a:extLst>
            </p:cNvPr>
            <p:cNvSpPr/>
            <p:nvPr/>
          </p:nvSpPr>
          <p:spPr>
            <a:xfrm>
              <a:off x="-3974593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AB6F3E0-72BA-084F-894D-8F653162E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704616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54801-123A-234D-AB9C-9771CE1A0737}"/>
                </a:ext>
              </a:extLst>
            </p:cNvPr>
            <p:cNvSpPr/>
            <p:nvPr/>
          </p:nvSpPr>
          <p:spPr>
            <a:xfrm>
              <a:off x="1922326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DEEF7F1-7ACB-5D46-962C-3BCB6C405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8623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974593" y="2132635"/>
              <a:ext cx="2025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1 - Cloud: Create Model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3974592" y="2463610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B43BDD-4E34-4142-88F5-1AAF2A07FF88}"/>
                </a:ext>
              </a:extLst>
            </p:cNvPr>
            <p:cNvSpPr txBox="1"/>
            <p:nvPr/>
          </p:nvSpPr>
          <p:spPr>
            <a:xfrm>
              <a:off x="1932519" y="2132635"/>
              <a:ext cx="202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3 - Cloud: Create Device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8914C5-117E-4C4E-B081-03D623405AC8}"/>
                </a:ext>
              </a:extLst>
            </p:cNvPr>
            <p:cNvSpPr txBox="1"/>
            <p:nvPr/>
          </p:nvSpPr>
          <p:spPr>
            <a:xfrm>
              <a:off x="1919267" y="2463610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25EF85-821F-F941-B7BD-DE80DF1CE65F}"/>
                </a:ext>
              </a:extLst>
            </p:cNvPr>
            <p:cNvSpPr txBox="1"/>
            <p:nvPr/>
          </p:nvSpPr>
          <p:spPr>
            <a:xfrm>
              <a:off x="4982064" y="2079612"/>
              <a:ext cx="18614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232083-EF75-E648-A325-AF45A529D2F2}"/>
                </a:ext>
              </a:extLst>
            </p:cNvPr>
            <p:cNvSpPr/>
            <p:nvPr/>
          </p:nvSpPr>
          <p:spPr>
            <a:xfrm>
              <a:off x="7722182" y="196533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A6B93C-8722-6B4C-9A94-5659EC95A7BA}"/>
                </a:ext>
              </a:extLst>
            </p:cNvPr>
            <p:cNvSpPr txBox="1"/>
            <p:nvPr/>
          </p:nvSpPr>
          <p:spPr>
            <a:xfrm>
              <a:off x="7635464" y="2132635"/>
              <a:ext cx="2418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5 - Device: Connect to Network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8671F-9D62-674C-92EA-7DAF10E9A075}"/>
                </a:ext>
              </a:extLst>
            </p:cNvPr>
            <p:cNvSpPr txBox="1"/>
            <p:nvPr/>
          </p:nvSpPr>
          <p:spPr>
            <a:xfrm>
              <a:off x="7861400" y="2463610"/>
              <a:ext cx="20254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DF84D4-F864-D44D-B5DE-392B6536DB6D}"/>
                </a:ext>
              </a:extLst>
            </p:cNvPr>
            <p:cNvSpPr/>
            <p:nvPr/>
          </p:nvSpPr>
          <p:spPr>
            <a:xfrm>
              <a:off x="48918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BE6FCE3-A818-6449-80C4-DB47807716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1399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8E5019-E810-0849-B1AE-CC131C7CECA8}"/>
                </a:ext>
              </a:extLst>
            </p:cNvPr>
            <p:cNvSpPr/>
            <p:nvPr/>
          </p:nvSpPr>
          <p:spPr>
            <a:xfrm>
              <a:off x="1077834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81270E-1AA2-3541-9552-2460CCAF7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638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770F84-6B4B-DC4D-B5CA-5996320E4E66}"/>
                </a:ext>
              </a:extLst>
            </p:cNvPr>
            <p:cNvSpPr txBox="1"/>
            <p:nvPr/>
          </p:nvSpPr>
          <p:spPr>
            <a:xfrm>
              <a:off x="4803087" y="2132635"/>
              <a:ext cx="2207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4 - Device: Burn Credentials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964F531-AF95-8B40-B2F6-CE802B9235B7}"/>
                </a:ext>
              </a:extLst>
            </p:cNvPr>
            <p:cNvSpPr txBox="1"/>
            <p:nvPr/>
          </p:nvSpPr>
          <p:spPr>
            <a:xfrm>
              <a:off x="4891863" y="2463610"/>
              <a:ext cx="2041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15CBA-D9F4-AE4F-8FEE-7DF8BCE3866E}"/>
                </a:ext>
              </a:extLst>
            </p:cNvPr>
            <p:cNvSpPr txBox="1"/>
            <p:nvPr/>
          </p:nvSpPr>
          <p:spPr>
            <a:xfrm>
              <a:off x="10781007" y="2132635"/>
              <a:ext cx="1921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6 - Device: Log in 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DCC89A-B15D-5648-8247-1ED0F3A92398}"/>
                </a:ext>
              </a:extLst>
            </p:cNvPr>
            <p:cNvSpPr txBox="1"/>
            <p:nvPr/>
          </p:nvSpPr>
          <p:spPr>
            <a:xfrm>
              <a:off x="10781008" y="2463610"/>
              <a:ext cx="20391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EFB6D81-73A3-934C-8040-F50AA261EB9E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79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8E6E2C-9D47-954F-89F8-E15F6850EB1A}"/>
                </a:ext>
              </a:extLst>
            </p:cNvPr>
            <p:cNvSpPr/>
            <p:nvPr/>
          </p:nvSpPr>
          <p:spPr>
            <a:xfrm>
              <a:off x="13721580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81154C2-5E63-4A40-AAB4-228949989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7877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4D2E53-71AA-1B49-8A94-6D94F09B8647}"/>
                </a:ext>
              </a:extLst>
            </p:cNvPr>
            <p:cNvSpPr txBox="1"/>
            <p:nvPr/>
          </p:nvSpPr>
          <p:spPr>
            <a:xfrm>
              <a:off x="13731494" y="2132635"/>
              <a:ext cx="203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7 - Data Transmission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AE3E2C-DB1B-DA43-B90F-8501AF898FBE}"/>
                </a:ext>
              </a:extLst>
            </p:cNvPr>
            <p:cNvSpPr txBox="1"/>
            <p:nvPr/>
          </p:nvSpPr>
          <p:spPr>
            <a:xfrm>
              <a:off x="13936231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B62AAD-4A8E-EF4C-B656-2213FBD05266}"/>
                </a:ext>
              </a:extLst>
            </p:cNvPr>
            <p:cNvSpPr/>
            <p:nvPr/>
          </p:nvSpPr>
          <p:spPr>
            <a:xfrm>
              <a:off x="-3387320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122ED3-B7C4-ED48-8861-51A8252D76C8}"/>
                </a:ext>
              </a:extLst>
            </p:cNvPr>
            <p:cNvSpPr/>
            <p:nvPr/>
          </p:nvSpPr>
          <p:spPr>
            <a:xfrm>
              <a:off x="-433640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43D17B-97D6-224D-A86D-2C7DD657FAE0}"/>
                </a:ext>
              </a:extLst>
            </p:cNvPr>
            <p:cNvSpPr/>
            <p:nvPr/>
          </p:nvSpPr>
          <p:spPr>
            <a:xfrm>
              <a:off x="2451590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75113-FC40-DE42-85E3-BB7E3933F4C6}"/>
                </a:ext>
              </a:extLst>
            </p:cNvPr>
            <p:cNvSpPr/>
            <p:nvPr/>
          </p:nvSpPr>
          <p:spPr>
            <a:xfrm>
              <a:off x="5419912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1499BE-692C-2145-A0C9-6959C3E9EB28}"/>
                </a:ext>
              </a:extLst>
            </p:cNvPr>
            <p:cNvSpPr/>
            <p:nvPr/>
          </p:nvSpPr>
          <p:spPr>
            <a:xfrm>
              <a:off x="8409226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3C467-30DC-A34D-83DC-B1455C55B8C9}"/>
                </a:ext>
              </a:extLst>
            </p:cNvPr>
            <p:cNvSpPr/>
            <p:nvPr/>
          </p:nvSpPr>
          <p:spPr>
            <a:xfrm>
              <a:off x="11365614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691768-C273-9949-B252-6F0DC817CA0F}"/>
                </a:ext>
              </a:extLst>
            </p:cNvPr>
            <p:cNvSpPr/>
            <p:nvPr/>
          </p:nvSpPr>
          <p:spPr>
            <a:xfrm>
              <a:off x="14416177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 Light" panose="020B0403020202020204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55402" y="145534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edge_connection_task_description.png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6931232" y="1973058"/>
            <a:ext cx="25780320" cy="1289352"/>
            <a:chOff x="-6931232" y="1973058"/>
            <a:chExt cx="25780320" cy="128935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636B2-E1D8-4C4C-9FF9-772D950706DD}"/>
                </a:ext>
              </a:extLst>
            </p:cNvPr>
            <p:cNvSpPr txBox="1"/>
            <p:nvPr/>
          </p:nvSpPr>
          <p:spPr>
            <a:xfrm>
              <a:off x="-6827101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DF83-3668-B24A-A091-5D42F7CC20A0}"/>
                </a:ext>
              </a:extLst>
            </p:cNvPr>
            <p:cNvSpPr/>
            <p:nvPr/>
          </p:nvSpPr>
          <p:spPr>
            <a:xfrm>
              <a:off x="-397406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CE8153-6F4E-3C4C-89AE-9A3CFF1E5A4C}"/>
                </a:ext>
              </a:extLst>
            </p:cNvPr>
            <p:cNvSpPr txBox="1"/>
            <p:nvPr/>
          </p:nvSpPr>
          <p:spPr>
            <a:xfrm>
              <a:off x="-3795564" y="2603746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B16C-44FD-A942-8E28-B6D685D365DF}"/>
                </a:ext>
              </a:extLst>
            </p:cNvPr>
            <p:cNvSpPr/>
            <p:nvPr/>
          </p:nvSpPr>
          <p:spPr>
            <a:xfrm>
              <a:off x="-6927743" y="1988711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8950ED9-7484-2F46-8278-7248962FF807}"/>
                </a:ext>
              </a:extLst>
            </p:cNvPr>
            <p:cNvCxnSpPr>
              <a:cxnSpLocks/>
            </p:cNvCxnSpPr>
            <p:nvPr/>
          </p:nvCxnSpPr>
          <p:spPr>
            <a:xfrm>
              <a:off x="-4657766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0BEA3-17B4-D144-8CF5-002EC3801E94}"/>
                </a:ext>
              </a:extLst>
            </p:cNvPr>
            <p:cNvSpPr/>
            <p:nvPr/>
          </p:nvSpPr>
          <p:spPr>
            <a:xfrm>
              <a:off x="-1030824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8C33AC48-B2E5-E74E-867F-FC42DA675832}"/>
                </a:ext>
              </a:extLst>
            </p:cNvPr>
            <p:cNvCxnSpPr>
              <a:cxnSpLocks/>
            </p:cNvCxnSpPr>
            <p:nvPr/>
          </p:nvCxnSpPr>
          <p:spPr>
            <a:xfrm>
              <a:off x="-1714527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EF6003-4B3D-874E-B79D-261B01737506}"/>
                </a:ext>
              </a:extLst>
            </p:cNvPr>
            <p:cNvSpPr txBox="1"/>
            <p:nvPr/>
          </p:nvSpPr>
          <p:spPr>
            <a:xfrm>
              <a:off x="-837438" y="2599036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62AAD4-13FE-964C-9CF3-85CA5CF3F96F}"/>
                </a:ext>
              </a:extLst>
            </p:cNvPr>
            <p:cNvSpPr txBox="1"/>
            <p:nvPr/>
          </p:nvSpPr>
          <p:spPr>
            <a:xfrm>
              <a:off x="2028914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72E19-0BAF-EC4B-B1BF-C8604CD46FCF}"/>
                </a:ext>
              </a:extLst>
            </p:cNvPr>
            <p:cNvSpPr/>
            <p:nvPr/>
          </p:nvSpPr>
          <p:spPr>
            <a:xfrm>
              <a:off x="4881952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C18113-16FF-434A-B8AA-282538254191}"/>
                </a:ext>
              </a:extLst>
            </p:cNvPr>
            <p:cNvSpPr/>
            <p:nvPr/>
          </p:nvSpPr>
          <p:spPr>
            <a:xfrm>
              <a:off x="193871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1F4A672-36E0-664B-97C4-D2005BE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8249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D0E2B7-9357-A94A-BAB1-B33C5B984151}"/>
                </a:ext>
              </a:extLst>
            </p:cNvPr>
            <p:cNvSpPr/>
            <p:nvPr/>
          </p:nvSpPr>
          <p:spPr>
            <a:xfrm>
              <a:off x="7825191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F990521-265F-2A42-B752-0E21AFE3AF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488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7103D4B6-12FE-B24B-860B-C36BA7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2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E806D7-277C-764C-852D-8BB6B697F1BF}"/>
                </a:ext>
              </a:extLst>
            </p:cNvPr>
            <p:cNvSpPr/>
            <p:nvPr/>
          </p:nvSpPr>
          <p:spPr>
            <a:xfrm>
              <a:off x="10768430" y="1974957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C682A2D-874F-114D-BB27-237DB315B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27" y="258653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FD5FC7-63A4-9346-90C3-B43640B66D11}"/>
                </a:ext>
              </a:extLst>
            </p:cNvPr>
            <p:cNvSpPr/>
            <p:nvPr/>
          </p:nvSpPr>
          <p:spPr>
            <a:xfrm>
              <a:off x="13711669" y="197495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9CE37B-0578-BE41-BADB-04E3F131EA25}"/>
                </a:ext>
              </a:extLst>
            </p:cNvPr>
            <p:cNvSpPr/>
            <p:nvPr/>
          </p:nvSpPr>
          <p:spPr>
            <a:xfrm>
              <a:off x="16654908" y="1974309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0F87D9-4BB4-0143-9ABE-4AE57505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971205" y="25858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B29F52D-A2F6-7848-9B69-0E9B5388C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4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6931232" y="1996848"/>
              <a:ext cx="20259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1 - Cloud: Create Model</a:t>
              </a:r>
            </a:p>
            <a:p>
              <a:pPr algn="ctr"/>
              <a:r>
                <a:rPr kumimoji="1" lang="zh-CN" altLang="en-US" sz="1600" b="1" dirty="0">
                  <a:solidFill>
                    <a:srgbClr val="737794"/>
                  </a:solidFill>
                  <a:latin typeface="Helvetica Light" panose="020B0403020202020204"/>
                </a:rPr>
                <a:t>（</a:t>
              </a:r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/>
                </a:rPr>
                <a:t>Edge, Subdevice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 Light" panose="020B0403020202020204"/>
                </a:rPr>
                <a:t>）</a:t>
              </a:r>
            </a:p>
            <a:p>
              <a:pPr algn="ctr"/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6931231" y="2596789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974063" y="1991332"/>
              <a:ext cx="2025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2 - Cloud: Create Product 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（</a:t>
              </a:r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Edge, Subdevice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）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1015997" y="1973058"/>
              <a:ext cx="2025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3 - Cloud: Create Device 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（</a:t>
              </a:r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Edge, Subdevice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）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1938713" y="1975605"/>
              <a:ext cx="2025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4 - Device: Burn Device Triple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 Light" panose="020B0403020202020204"/>
                </a:rPr>
                <a:t>（</a:t>
              </a:r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/>
                </a:rPr>
                <a:t>Edge, Subdevice</a:t>
              </a:r>
              <a:r>
                <a:rPr kumimoji="1" lang="zh-CN" altLang="en-US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）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1951320" y="2609456"/>
              <a:ext cx="2052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4881070" y="1988711"/>
              <a:ext cx="2025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5 – Edge: Connect to Network 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4893677" y="2472535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</a:t>
              </a:r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to connect to network. </a:t>
              </a:r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7833508" y="2096832"/>
              <a:ext cx="2025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6 – Edge: Log 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7846115" y="246337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</a:t>
              </a:r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10777051" y="2089886"/>
              <a:ext cx="2025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7 – Edge: Add Topology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10789658" y="2573710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13731121" y="1983760"/>
              <a:ext cx="20259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8 – Edge: Proxies Subdevice to Log in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13731121" y="2523746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16662836" y="2106870"/>
              <a:ext cx="2025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rgbClr val="737794"/>
                  </a:solidFill>
                  <a:latin typeface="Helvetica Light" panose="020B0403020202020204"/>
                </a:rPr>
                <a:t>9</a:t>
              </a:r>
              <a:r>
                <a:rPr kumimoji="1" lang="en-US" altLang="zh-CN" sz="1600" b="1" dirty="0" smtClean="0">
                  <a:solidFill>
                    <a:srgbClr val="737794"/>
                  </a:solidFill>
                  <a:latin typeface="Helvetica Light" panose="020B0403020202020204"/>
                </a:rPr>
                <a:t> – Data Transmission </a:t>
              </a:r>
              <a:endParaRPr kumimoji="1" lang="zh-CN" altLang="en-US" sz="1600" b="1" dirty="0">
                <a:solidFill>
                  <a:srgbClr val="737794"/>
                </a:solidFill>
                <a:latin typeface="Helvetica Light" panose="020B0403020202020204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16670764" y="2507888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smtClean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MQTT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service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D8D9E7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D8D9E7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1279324" y="1214901"/>
            <a:ext cx="10912676" cy="3244666"/>
            <a:chOff x="1279324" y="1214901"/>
            <a:chExt cx="10912676" cy="32446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293932" y="2519038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rgbClr val="737794"/>
                  </a:solidFill>
                  <a:latin typeface="Helvetica" pitchFamily="2" charset="0"/>
                </a:rPr>
                <a:t>Direct-Connected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79324" y="2994754"/>
              <a:ext cx="2071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BCBDD0"/>
                  </a:solidFill>
                </a:rPr>
                <a:t>Device burned with product credentials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7831</TotalTime>
  <Words>845</Words>
  <Application>Microsoft Office PowerPoint</Application>
  <PresentationFormat>宽屏</PresentationFormat>
  <Paragraphs>196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D-DIN</vt:lpstr>
      <vt:lpstr>Devanagari MT</vt:lpstr>
      <vt:lpstr>Helvetica Light</vt:lpstr>
      <vt:lpstr>Helvetica Neue Medium</vt:lpstr>
      <vt:lpstr>Helvetica Neue Thin</vt:lpstr>
      <vt:lpstr>等线</vt:lpstr>
      <vt:lpstr>SimHei</vt:lpstr>
      <vt:lpstr>宋体</vt:lpstr>
      <vt:lpstr>微软雅黑</vt:lpstr>
      <vt:lpstr>Arial</vt:lpstr>
      <vt:lpstr>Calibri</vt:lpstr>
      <vt:lpstr>Helvetica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231</cp:revision>
  <dcterms:created xsi:type="dcterms:W3CDTF">2018-10-23T04:04:46Z</dcterms:created>
  <dcterms:modified xsi:type="dcterms:W3CDTF">2018-12-01T09:12:42Z</dcterms:modified>
</cp:coreProperties>
</file>