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5"/>
  </p:notesMasterIdLst>
  <p:handoutMasterIdLst>
    <p:handoutMasterId r:id="rId36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56" r:id="rId22"/>
    <p:sldId id="359" r:id="rId23"/>
    <p:sldId id="358" r:id="rId24"/>
    <p:sldId id="361" r:id="rId25"/>
    <p:sldId id="362" r:id="rId26"/>
    <p:sldId id="363" r:id="rId27"/>
    <p:sldId id="347" r:id="rId28"/>
    <p:sldId id="348" r:id="rId29"/>
    <p:sldId id="353" r:id="rId30"/>
    <p:sldId id="354" r:id="rId31"/>
    <p:sldId id="355" r:id="rId32"/>
    <p:sldId id="360" r:id="rId33"/>
    <p:sldId id="3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FA"/>
    <a:srgbClr val="7C74F8"/>
    <a:srgbClr val="666986"/>
    <a:srgbClr val="7CDAF8"/>
    <a:srgbClr val="4C5661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86420" autoAdjust="0"/>
  </p:normalViewPr>
  <p:slideViewPr>
    <p:cSldViewPr snapToGrid="0" snapToObjects="1">
      <p:cViewPr varScale="1">
        <p:scale>
          <a:sx n="63" d="100"/>
          <a:sy n="63" d="100"/>
        </p:scale>
        <p:origin x="48" y="1158"/>
      </p:cViewPr>
      <p:guideLst>
        <p:guide orient="horz" pos="3838"/>
        <p:guide pos="1958"/>
        <p:guide pos="7174"/>
        <p:guide orient="horz" pos="2160"/>
        <p:guide orient="horz" pos="1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6716699"/>
            <a:chOff x="122039" y="141301"/>
            <a:chExt cx="11877301" cy="67166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18937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21081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20723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772816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4294886"/>
              <a:ext cx="399090" cy="358204"/>
              <a:chOff x="5987918" y="30876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0876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087629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979846" y="3429429"/>
              <a:ext cx="45857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that includes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, and signature to initiate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08" y="5109284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009456" y="48143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772817"/>
              <a:ext cx="399090" cy="356399"/>
              <a:chOff x="5987918" y="3544660"/>
              <a:chExt cx="399090" cy="540002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232521"/>
              <a:ext cx="399090" cy="601225"/>
              <a:chOff x="5987918" y="5114182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114182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11418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2931800"/>
              <a:ext cx="399090" cy="358204"/>
              <a:chOff x="5987918" y="453210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78000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464968" y="4335487"/>
              <a:ext cx="397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coap_connection_process_non_dtls.png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6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690500" cy="4007779"/>
            <a:chOff x="122039" y="141301"/>
            <a:chExt cx="11690500" cy="40077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应用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348045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350189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1063769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Device reports data to EnOS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into JSON by using parsing script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EnOS stores the data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09207" cy="949199"/>
              <a:chOff x="5977801" y="3544660"/>
              <a:chExt cx="409207" cy="1438190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sends a response with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CoAP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return code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coap_upstream_flow_non_dtls.png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98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968219"/>
            <a:chOff x="122039" y="141301"/>
            <a:chExt cx="11877301" cy="79682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44089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46233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45875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951171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application calls an API to set measure points or invoke services.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requests in JSON into binary data and caches the request.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55440" y="2204864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The device reports data to EnOS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6502923"/>
              <a:ext cx="399090" cy="358210"/>
              <a:chOff x="5987918" y="6416285"/>
              <a:chExt cx="399090" cy="540008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6416294"/>
                <a:ext cx="216000" cy="539999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641628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4990" cy="3668767"/>
              <a:chOff x="592018" y="3544660"/>
              <a:chExt cx="5794990" cy="5558775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8563433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8563434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753097"/>
              <a:ext cx="4735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includes the downstream request in the response as an Option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5" y="5162602"/>
              <a:ext cx="4487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 The device sets measure points or invokes services.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420089" y="6543523"/>
              <a:ext cx="4022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10. EnOS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records the execution results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19476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5" y="3723888"/>
              <a:ext cx="4918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The device sends a request to query the requested command or service.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Response from the device timed out or EnOS failed to send the request. EnOS re-send the request.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7583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712988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 The application calls an API to query the execution results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E509D0F-11FD-49DA-A0FB-8D8224DA5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750" y="480215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7">
              <a:extLst>
                <a:ext uri="{FF2B5EF4-FFF2-40B4-BE49-F238E27FC236}">
                  <a16:creationId xmlns:a16="http://schemas.microsoft.com/office/drawing/2014/main" id="{AF50E6C3-9D83-4EEB-B757-476E2F84D2D8}"/>
                </a:ext>
              </a:extLst>
            </p:cNvPr>
            <p:cNvSpPr txBox="1"/>
            <p:nvPr/>
          </p:nvSpPr>
          <p:spPr>
            <a:xfrm>
              <a:off x="1009455" y="4345639"/>
              <a:ext cx="45857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7. EnOS includes the command or service in the payload of the response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2" name="直线箭头连接符 74">
              <a:extLst>
                <a:ext uri="{FF2B5EF4-FFF2-40B4-BE49-F238E27FC236}">
                  <a16:creationId xmlns:a16="http://schemas.microsoft.com/office/drawing/2014/main" id="{F318E87A-B29C-43A3-91A1-F31A3F2AFC95}"/>
                </a:ext>
              </a:extLst>
            </p:cNvPr>
            <p:cNvCxnSpPr>
              <a:cxnSpLocks/>
            </p:cNvCxnSpPr>
            <p:nvPr/>
          </p:nvCxnSpPr>
          <p:spPr>
            <a:xfrm>
              <a:off x="581604" y="6177975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77">
              <a:extLst>
                <a:ext uri="{FF2B5EF4-FFF2-40B4-BE49-F238E27FC236}">
                  <a16:creationId xmlns:a16="http://schemas.microsoft.com/office/drawing/2014/main" id="{7C604A16-1D6A-40AC-9DE0-20EBF62CD78A}"/>
                </a:ext>
              </a:extLst>
            </p:cNvPr>
            <p:cNvSpPr txBox="1"/>
            <p:nvPr/>
          </p:nvSpPr>
          <p:spPr>
            <a:xfrm>
              <a:off x="1051331" y="5826218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 The device sends execution results to EnOS.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coap_downstream_flow_non_dtls.png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432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A0A015-01A1-0C46-ABBF-D827266AE720}"/>
              </a:ext>
            </a:extLst>
          </p:cNvPr>
          <p:cNvGrpSpPr/>
          <p:nvPr/>
        </p:nvGrpSpPr>
        <p:grpSpPr>
          <a:xfrm>
            <a:off x="2562653" y="1312499"/>
            <a:ext cx="7668806" cy="4493456"/>
            <a:chOff x="-66304" y="1275131"/>
            <a:chExt cx="7668806" cy="449345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384DAE3-0ADE-F94A-BFC4-F36912AC8981}"/>
                </a:ext>
              </a:extLst>
            </p:cNvPr>
            <p:cNvGrpSpPr/>
            <p:nvPr/>
          </p:nvGrpSpPr>
          <p:grpSpPr>
            <a:xfrm>
              <a:off x="994149" y="1275131"/>
              <a:ext cx="5026249" cy="3890575"/>
              <a:chOff x="2549600" y="1257563"/>
              <a:chExt cx="5026249" cy="3744293"/>
            </a:xfr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</p:grpSpPr>
          <p:graphicFrame>
            <p:nvGraphicFramePr>
              <p:cNvPr id="20" name="图示 19">
                <a:extLst>
                  <a:ext uri="{FF2B5EF4-FFF2-40B4-BE49-F238E27FC236}">
                    <a16:creationId xmlns:a16="http://schemas.microsoft.com/office/drawing/2014/main" id="{219C1280-639F-304F-BA56-DD9056EBDA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4279305"/>
                  </p:ext>
                </p:extLst>
              </p:nvPr>
            </p:nvGraphicFramePr>
            <p:xfrm>
              <a:off x="2549600" y="1977645"/>
              <a:ext cx="5026249" cy="3024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F60C9D-6CE2-C540-A1F7-82B21FF5011C}"/>
                  </a:ext>
                </a:extLst>
              </p:cNvPr>
              <p:cNvSpPr/>
              <p:nvPr/>
            </p:nvSpPr>
            <p:spPr>
              <a:xfrm>
                <a:off x="3487689" y="1257563"/>
                <a:ext cx="3092513" cy="3258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A6EFA"/>
                    </a:solidFill>
                    <a:latin typeface="Helvetica" pitchFamily="2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Device Lifecycle Management</a:t>
                </a:r>
              </a:p>
            </p:txBody>
          </p:sp>
        </p:grpSp>
        <p:sp>
          <p:nvSpPr>
            <p:cNvPr id="12" name="线形标注 2 11">
              <a:extLst>
                <a:ext uri="{FF2B5EF4-FFF2-40B4-BE49-F238E27FC236}">
                  <a16:creationId xmlns:a16="http://schemas.microsoft.com/office/drawing/2014/main" id="{08BB803B-F995-DB49-9744-CF6834974A64}"/>
                </a:ext>
              </a:extLst>
            </p:cNvPr>
            <p:cNvSpPr/>
            <p:nvPr/>
          </p:nvSpPr>
          <p:spPr>
            <a:xfrm flipH="1" flipV="1">
              <a:off x="-66304" y="4076476"/>
              <a:ext cx="1486496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344154-16AC-F543-BAE3-2CE90FE1463E}"/>
                </a:ext>
              </a:extLst>
            </p:cNvPr>
            <p:cNvSpPr txBox="1"/>
            <p:nvPr/>
          </p:nvSpPr>
          <p:spPr>
            <a:xfrm>
              <a:off x="122953" y="4243361"/>
              <a:ext cx="1190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OTA Service</a:t>
              </a:r>
              <a:endParaRPr lang="zh-CN" altLang="en-US" sz="12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endParaRPr kumimoji="1" lang="zh-CN" altLang="en-US" sz="1200" dirty="0">
                <a:latin typeface="Helvetica" pitchFamily="2" charset="0"/>
                <a:ea typeface="Hiragino Sans GB W3" panose="020B0300000000000000" pitchFamily="34" charset="-128"/>
              </a:endParaRPr>
            </a:p>
          </p:txBody>
        </p:sp>
        <p:sp>
          <p:nvSpPr>
            <p:cNvPr id="14" name="线形标注 2 13">
              <a:extLst>
                <a:ext uri="{FF2B5EF4-FFF2-40B4-BE49-F238E27FC236}">
                  <a16:creationId xmlns:a16="http://schemas.microsoft.com/office/drawing/2014/main" id="{1AA3C8DD-D833-0D4D-A51E-D6693B43E03C}"/>
                </a:ext>
              </a:extLst>
            </p:cNvPr>
            <p:cNvSpPr/>
            <p:nvPr/>
          </p:nvSpPr>
          <p:spPr>
            <a:xfrm flipV="1">
              <a:off x="5689884" y="4268824"/>
              <a:ext cx="1912618" cy="641167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1AF7E7-BBF6-FC4B-B031-CC438ADDBB79}"/>
                </a:ext>
              </a:extLst>
            </p:cNvPr>
            <p:cNvSpPr txBox="1"/>
            <p:nvPr/>
          </p:nvSpPr>
          <p:spPr>
            <a:xfrm>
              <a:off x="5735146" y="4339990"/>
              <a:ext cx="186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6" name="线形标注 2 15">
              <a:extLst>
                <a:ext uri="{FF2B5EF4-FFF2-40B4-BE49-F238E27FC236}">
                  <a16:creationId xmlns:a16="http://schemas.microsoft.com/office/drawing/2014/main" id="{33BADF00-14CC-8948-AF57-61EA5B826052}"/>
                </a:ext>
              </a:extLst>
            </p:cNvPr>
            <p:cNvSpPr/>
            <p:nvPr/>
          </p:nvSpPr>
          <p:spPr>
            <a:xfrm flipV="1">
              <a:off x="4447298" y="5121284"/>
              <a:ext cx="1899898" cy="647303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3295F3-8C02-B94E-95B8-A3A959556D45}"/>
                </a:ext>
              </a:extLst>
            </p:cNvPr>
            <p:cNvSpPr txBox="1"/>
            <p:nvPr/>
          </p:nvSpPr>
          <p:spPr>
            <a:xfrm>
              <a:off x="4536101" y="5214103"/>
              <a:ext cx="1902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8" name="线形标注 2 17">
              <a:extLst>
                <a:ext uri="{FF2B5EF4-FFF2-40B4-BE49-F238E27FC236}">
                  <a16:creationId xmlns:a16="http://schemas.microsoft.com/office/drawing/2014/main" id="{7DDD23AF-041E-CB47-9282-101B2E867FFB}"/>
                </a:ext>
              </a:extLst>
            </p:cNvPr>
            <p:cNvSpPr/>
            <p:nvPr/>
          </p:nvSpPr>
          <p:spPr>
            <a:xfrm>
              <a:off x="5231795" y="1673021"/>
              <a:ext cx="1830184" cy="652251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9CC59FA-AE13-4741-8AD1-A3C098EF223D}"/>
                </a:ext>
              </a:extLst>
            </p:cNvPr>
            <p:cNvSpPr txBox="1"/>
            <p:nvPr/>
          </p:nvSpPr>
          <p:spPr>
            <a:xfrm>
              <a:off x="5231795" y="1760851"/>
              <a:ext cx="1830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Model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Asset Tree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3" name="内容占位符 1">
            <a:extLst>
              <a:ext uri="{FF2B5EF4-FFF2-40B4-BE49-F238E27FC236}">
                <a16:creationId xmlns:a16="http://schemas.microsoft.com/office/drawing/2014/main" id="{DAC35924-B2EE-3241-A5A7-D61E6573BF89}"/>
              </a:ext>
            </a:extLst>
          </p:cNvPr>
          <p:cNvSpPr txBox="1">
            <a:spLocks/>
          </p:cNvSpPr>
          <p:nvPr/>
        </p:nvSpPr>
        <p:spPr>
          <a:xfrm>
            <a:off x="5311605" y="2475206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核心网</a:t>
            </a: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FA33A9B-785A-C942-AE20-2AB32833C2D5}"/>
              </a:ext>
            </a:extLst>
          </p:cNvPr>
          <p:cNvGrpSpPr/>
          <p:nvPr/>
        </p:nvGrpSpPr>
        <p:grpSpPr>
          <a:xfrm>
            <a:off x="278215" y="4259906"/>
            <a:ext cx="4484159" cy="1905944"/>
            <a:chOff x="-3534749" y="1811088"/>
            <a:chExt cx="6150679" cy="1905944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47FB302-C87A-5943-815F-C70F954F0221}"/>
                </a:ext>
              </a:extLst>
            </p:cNvPr>
            <p:cNvSpPr/>
            <p:nvPr/>
          </p:nvSpPr>
          <p:spPr>
            <a:xfrm>
              <a:off x="-3534749" y="1829533"/>
              <a:ext cx="6150679" cy="1887499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10DA9B7-ED26-A84B-B1BF-8048F9AD35D2}"/>
                </a:ext>
              </a:extLst>
            </p:cNvPr>
            <p:cNvSpPr/>
            <p:nvPr/>
          </p:nvSpPr>
          <p:spPr>
            <a:xfrm>
              <a:off x="-3511063" y="1811088"/>
              <a:ext cx="6126993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6">
              <a:extLst>
                <a:ext uri="{FF2B5EF4-FFF2-40B4-BE49-F238E27FC236}">
                  <a16:creationId xmlns:a16="http://schemas.microsoft.com/office/drawing/2014/main" id="{EDE725AC-D2A0-F345-A8D3-0AC56FFC9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84817" y="1996716"/>
              <a:ext cx="542386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5201F4-13EC-8943-810B-F7BA08EE15E5}"/>
                </a:ext>
              </a:extLst>
            </p:cNvPr>
            <p:cNvSpPr txBox="1"/>
            <p:nvPr/>
          </p:nvSpPr>
          <p:spPr>
            <a:xfrm>
              <a:off x="-848975" y="2032316"/>
              <a:ext cx="195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5E2BB44-D3A0-124E-8D57-31042AC3F4C4}"/>
                </a:ext>
              </a:extLst>
            </p:cNvPr>
            <p:cNvSpPr txBox="1"/>
            <p:nvPr/>
          </p:nvSpPr>
          <p:spPr>
            <a:xfrm>
              <a:off x="-3335216" y="2997463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MCU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7F7726B-C824-C146-89D7-7F163C21E208}"/>
                </a:ext>
              </a:extLst>
            </p:cNvPr>
            <p:cNvSpPr/>
            <p:nvPr/>
          </p:nvSpPr>
          <p:spPr>
            <a:xfrm>
              <a:off x="-3390232" y="2780928"/>
              <a:ext cx="1641589" cy="739209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B47081D-0434-FC47-9100-9A08D6CFC7EB}"/>
                </a:ext>
              </a:extLst>
            </p:cNvPr>
            <p:cNvSpPr/>
            <p:nvPr/>
          </p:nvSpPr>
          <p:spPr>
            <a:xfrm>
              <a:off x="-1319918" y="3207748"/>
              <a:ext cx="1641589" cy="312389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19BFCFF-B5AA-8048-A63B-F8AD963D2AC1}"/>
                </a:ext>
              </a:extLst>
            </p:cNvPr>
            <p:cNvSpPr/>
            <p:nvPr/>
          </p:nvSpPr>
          <p:spPr>
            <a:xfrm>
              <a:off x="750396" y="2780928"/>
              <a:ext cx="1641589" cy="734597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直线箭头连接符 50">
              <a:extLst>
                <a:ext uri="{FF2B5EF4-FFF2-40B4-BE49-F238E27FC236}">
                  <a16:creationId xmlns:a16="http://schemas.microsoft.com/office/drawing/2014/main" id="{32A7FB1B-77E1-DD49-BBE8-87A0CF4C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660" y="3361636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51">
              <a:extLst>
                <a:ext uri="{FF2B5EF4-FFF2-40B4-BE49-F238E27FC236}">
                  <a16:creationId xmlns:a16="http://schemas.microsoft.com/office/drawing/2014/main" id="{3DE971E1-555A-0B4D-B483-42EAEC2AB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48643" y="3361636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91CE6AC-277B-6A4E-B35D-988A27299964}"/>
                </a:ext>
              </a:extLst>
            </p:cNvPr>
            <p:cNvSpPr txBox="1"/>
            <p:nvPr/>
          </p:nvSpPr>
          <p:spPr>
            <a:xfrm>
              <a:off x="702543" y="2997463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SIM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Card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B4AF2A6-F8FE-8549-9728-CF57E8AF6B9D}"/>
                </a:ext>
              </a:extLst>
            </p:cNvPr>
            <p:cNvSpPr txBox="1"/>
            <p:nvPr/>
          </p:nvSpPr>
          <p:spPr>
            <a:xfrm>
              <a:off x="-1472345" y="2780928"/>
              <a:ext cx="1950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NB-IoT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Module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A839068-9453-9842-85DF-4AECCA45713C}"/>
                </a:ext>
              </a:extLst>
            </p:cNvPr>
            <p:cNvSpPr/>
            <p:nvPr/>
          </p:nvSpPr>
          <p:spPr>
            <a:xfrm>
              <a:off x="-1323032" y="2780928"/>
              <a:ext cx="1641589" cy="312389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直线箭头连接符 63">
              <a:extLst>
                <a:ext uri="{FF2B5EF4-FFF2-40B4-BE49-F238E27FC236}">
                  <a16:creationId xmlns:a16="http://schemas.microsoft.com/office/drawing/2014/main" id="{877B7980-4ABC-874C-9A31-20AD010CAF67}"/>
                </a:ext>
              </a:extLst>
            </p:cNvPr>
            <p:cNvCxnSpPr>
              <a:cxnSpLocks/>
            </p:cNvCxnSpPr>
            <p:nvPr/>
          </p:nvCxnSpPr>
          <p:spPr>
            <a:xfrm>
              <a:off x="319431" y="2948580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64">
              <a:extLst>
                <a:ext uri="{FF2B5EF4-FFF2-40B4-BE49-F238E27FC236}">
                  <a16:creationId xmlns:a16="http://schemas.microsoft.com/office/drawing/2014/main" id="{981F51C0-6A21-4C4B-A595-308AB5ACEB5E}"/>
                </a:ext>
              </a:extLst>
            </p:cNvPr>
            <p:cNvCxnSpPr>
              <a:cxnSpLocks/>
            </p:cNvCxnSpPr>
            <p:nvPr/>
          </p:nvCxnSpPr>
          <p:spPr>
            <a:xfrm>
              <a:off x="-1752872" y="2948580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10">
              <a:extLst>
                <a:ext uri="{FF2B5EF4-FFF2-40B4-BE49-F238E27FC236}">
                  <a16:creationId xmlns:a16="http://schemas.microsoft.com/office/drawing/2014/main" id="{5D07704B-515B-43EC-AAFB-25488C2BAD9C}"/>
                </a:ext>
              </a:extLst>
            </p:cNvPr>
            <p:cNvSpPr txBox="1"/>
            <p:nvPr/>
          </p:nvSpPr>
          <p:spPr>
            <a:xfrm>
              <a:off x="-1472345" y="3191597"/>
              <a:ext cx="1950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NB-IoT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Module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12531</TotalTime>
  <Words>2435</Words>
  <Application>Microsoft Office PowerPoint</Application>
  <PresentationFormat>Widescreen</PresentationFormat>
  <Paragraphs>530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D-DIN</vt:lpstr>
      <vt:lpstr>Helvetica Neue Medium</vt:lpstr>
      <vt:lpstr>Helvetica Neue Thin</vt:lpstr>
      <vt:lpstr>Hiragino Sans GB W3</vt:lpstr>
      <vt:lpstr>Noto Sans S Chinese Regular</vt:lpstr>
      <vt:lpstr>宋体</vt:lpstr>
      <vt:lpstr>Microsoft YaHei</vt:lpstr>
      <vt:lpstr>Microsoft YaHei</vt:lpstr>
      <vt:lpstr>等线</vt:lpstr>
      <vt:lpstr>SimHei</vt:lpstr>
      <vt:lpstr>Arial</vt:lpstr>
      <vt:lpstr>Calibri</vt:lpstr>
      <vt:lpstr>Helvetica</vt:lpstr>
      <vt:lpstr>Segoe UI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408</cp:revision>
  <dcterms:created xsi:type="dcterms:W3CDTF">2018-10-23T04:04:46Z</dcterms:created>
  <dcterms:modified xsi:type="dcterms:W3CDTF">2019-04-30T07:53:35Z</dcterms:modified>
</cp:coreProperties>
</file>