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0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79116"/>
              </p:ext>
            </p:extLst>
          </p:nvPr>
        </p:nvGraphicFramePr>
        <p:xfrm>
          <a:off x="457198" y="3200400"/>
          <a:ext cx="830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W2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W3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W4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W5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W6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Recess </a:t>
                      </a:r>
                      <a:r>
                        <a:rPr lang="en-US" sz="800" dirty="0" err="1" smtClean="0"/>
                        <a:t>Wk</a:t>
                      </a:r>
                      <a:endParaRPr lang="en-SG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W7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W8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W9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W10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W11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W12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W13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Reading </a:t>
                      </a:r>
                      <a:r>
                        <a:rPr lang="en-US" sz="800" dirty="0" err="1" smtClean="0"/>
                        <a:t>Wk</a:t>
                      </a:r>
                      <a:endParaRPr lang="en-SG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Folded Corner 4"/>
          <p:cNvSpPr>
            <a:spLocks noChangeAspect="1"/>
          </p:cNvSpPr>
          <p:nvPr/>
        </p:nvSpPr>
        <p:spPr>
          <a:xfrm>
            <a:off x="4545366" y="4347822"/>
            <a:ext cx="299490" cy="17175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V2.0</a:t>
            </a:r>
            <a:endParaRPr lang="en-SG" sz="900" dirty="0"/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5048539" y="4027950"/>
            <a:ext cx="329439" cy="1889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V2.1</a:t>
            </a:r>
            <a:endParaRPr lang="en-SG" sz="900" dirty="0"/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5554097" y="4018503"/>
            <a:ext cx="362383" cy="207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V2.2</a:t>
            </a:r>
            <a:endParaRPr lang="en-SG" sz="900" dirty="0"/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6060569" y="4008112"/>
            <a:ext cx="398621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V2.3</a:t>
            </a:r>
            <a:endParaRPr lang="en-SG" sz="900" dirty="0"/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6541057" y="3996682"/>
            <a:ext cx="438483" cy="2514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V2.4</a:t>
            </a:r>
            <a:endParaRPr lang="en-SG" sz="900" dirty="0"/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7053862" y="3984109"/>
            <a:ext cx="482331" cy="2766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V2.5rc</a:t>
            </a:r>
            <a:endParaRPr lang="en-SG" sz="900" dirty="0"/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7594869" y="3984109"/>
            <a:ext cx="482331" cy="2766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V2.5</a:t>
            </a:r>
            <a:endParaRPr lang="en-SG" sz="900" dirty="0"/>
          </a:p>
        </p:txBody>
      </p:sp>
      <p:sp>
        <p:nvSpPr>
          <p:cNvPr id="12" name="Folded Corner 11"/>
          <p:cNvSpPr>
            <a:spLocks noChangeAspect="1"/>
          </p:cNvSpPr>
          <p:nvPr/>
        </p:nvSpPr>
        <p:spPr>
          <a:xfrm>
            <a:off x="6060569" y="4319397"/>
            <a:ext cx="398621" cy="22860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SG" sz="900" dirty="0"/>
          </a:p>
        </p:txBody>
      </p:sp>
      <p:sp>
        <p:nvSpPr>
          <p:cNvPr id="13" name="Folded Corner 12"/>
          <p:cNvSpPr>
            <a:spLocks noChangeAspect="1"/>
          </p:cNvSpPr>
          <p:nvPr/>
        </p:nvSpPr>
        <p:spPr>
          <a:xfrm>
            <a:off x="7594869" y="4295394"/>
            <a:ext cx="482331" cy="276606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SG" sz="900" dirty="0"/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>
          <a:xfrm>
            <a:off x="4545365" y="4036537"/>
            <a:ext cx="299490" cy="171750"/>
          </a:xfrm>
          <a:prstGeom prst="roundRect">
            <a:avLst/>
          </a:prstGeom>
          <a:noFill/>
          <a:ln w="31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SG" sz="900" dirty="0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475319" y="2753591"/>
            <a:ext cx="362383" cy="207818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AB-1</a:t>
            </a:r>
            <a:endParaRPr lang="en-SG" sz="900" dirty="0"/>
          </a:p>
        </p:txBody>
      </p:sp>
      <p:sp>
        <p:nvSpPr>
          <p:cNvPr id="16" name="Rounded Rectangle 15"/>
          <p:cNvSpPr>
            <a:spLocks noChangeAspect="1"/>
          </p:cNvSpPr>
          <p:nvPr/>
        </p:nvSpPr>
        <p:spPr>
          <a:xfrm>
            <a:off x="1869710" y="2731770"/>
            <a:ext cx="438483" cy="25146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AB-2</a:t>
            </a:r>
            <a:endParaRPr lang="en-SG" sz="900" dirty="0"/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2879289" y="2705367"/>
            <a:ext cx="530564" cy="304267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AB-3</a:t>
            </a:r>
            <a:endParaRPr lang="en-SG" sz="900" dirty="0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3581400" y="2673419"/>
            <a:ext cx="641982" cy="368163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AB-4</a:t>
            </a:r>
            <a:endParaRPr lang="en-SG" sz="9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3567031"/>
            <a:ext cx="2819400" cy="2378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Phase A</a:t>
            </a:r>
            <a:endParaRPr lang="en-SG" sz="900" dirty="0"/>
          </a:p>
        </p:txBody>
      </p:sp>
      <p:sp>
        <p:nvSpPr>
          <p:cNvPr id="20" name="Rectangle 45"/>
          <p:cNvSpPr/>
          <p:nvPr/>
        </p:nvSpPr>
        <p:spPr>
          <a:xfrm>
            <a:off x="3276600" y="3567030"/>
            <a:ext cx="5486400" cy="237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Phase </a:t>
            </a:r>
            <a:r>
              <a:rPr lang="en-US" sz="900" dirty="0" smtClean="0"/>
              <a:t>B</a:t>
            </a:r>
            <a:endParaRPr lang="en-SG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5096482" y="2743200"/>
            <a:ext cx="2066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</a:rPr>
              <a:t>Starter code </a:t>
            </a:r>
            <a:r>
              <a:rPr lang="en-US" sz="1050" b="1" dirty="0" smtClean="0">
                <a:solidFill>
                  <a:srgbClr val="00B050"/>
                </a:solidFill>
              </a:rPr>
              <a:t>releases</a:t>
            </a:r>
            <a:endParaRPr lang="en-SG" sz="105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6600" y="4056299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>
                <a:solidFill>
                  <a:srgbClr val="C00000"/>
                </a:solidFill>
              </a:rPr>
              <a:t>Product releases</a:t>
            </a:r>
            <a:endParaRPr lang="en-SG" sz="1050" b="1" dirty="0">
              <a:solidFill>
                <a:srgbClr val="C00000"/>
              </a:solidFill>
            </a:endParaRPr>
          </a:p>
        </p:txBody>
      </p:sp>
      <p:cxnSp>
        <p:nvCxnSpPr>
          <p:cNvPr id="23" name="Straight Connector 22"/>
          <p:cNvCxnSpPr>
            <a:stCxn id="8" idx="2"/>
            <a:endCxn id="12" idx="0"/>
          </p:cNvCxnSpPr>
          <p:nvPr/>
        </p:nvCxnSpPr>
        <p:spPr>
          <a:xfrm>
            <a:off x="6259880" y="4236712"/>
            <a:ext cx="0" cy="826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2"/>
            <a:endCxn id="13" idx="0"/>
          </p:cNvCxnSpPr>
          <p:nvPr/>
        </p:nvCxnSpPr>
        <p:spPr>
          <a:xfrm>
            <a:off x="7836035" y="4260715"/>
            <a:ext cx="0" cy="346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2"/>
            <a:endCxn id="5" idx="0"/>
          </p:cNvCxnSpPr>
          <p:nvPr/>
        </p:nvCxnSpPr>
        <p:spPr>
          <a:xfrm>
            <a:off x="4695110" y="4208287"/>
            <a:ext cx="1" cy="1395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43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Rajapakse</dc:creator>
  <cp:lastModifiedBy>RAJAPAKSE, Damith Chatura</cp:lastModifiedBy>
  <cp:revision>1</cp:revision>
  <dcterms:created xsi:type="dcterms:W3CDTF">2006-08-16T00:00:00Z</dcterms:created>
  <dcterms:modified xsi:type="dcterms:W3CDTF">2017-07-19T11:36:32Z</dcterms:modified>
</cp:coreProperties>
</file>