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24A-3DD9-4241-8231-8EB14F49636D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7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8400" y="2789346"/>
            <a:ext cx="7347194" cy="913644"/>
            <a:chOff x="2438400" y="2789346"/>
            <a:chExt cx="7347194" cy="913644"/>
          </a:xfrm>
        </p:grpSpPr>
        <p:pic>
          <p:nvPicPr>
            <p:cNvPr id="1028" name="Picture 4" descr="http://git-scm.com/images/logos/downloads/Git-Logo-1788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563"/>
            <a:stretch/>
          </p:blipFill>
          <p:spPr bwMode="auto">
            <a:xfrm>
              <a:off x="2438400" y="2847476"/>
              <a:ext cx="914399" cy="82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163" y="2789346"/>
              <a:ext cx="1099121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blog.sourcetreeapp.com/files/2012/01/sourcetree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2821929"/>
              <a:ext cx="850708" cy="850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JUni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318" y="2953808"/>
              <a:ext cx="15240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8636" y1="22928" x2="78636" y2="298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200" y="2847476"/>
              <a:ext cx="946394" cy="778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Image result for intellij ide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2" r="23952"/>
          <a:stretch>
            <a:fillRect/>
          </a:stretch>
        </p:blipFill>
        <p:spPr bwMode="auto">
          <a:xfrm>
            <a:off x="6101036" y="2803361"/>
            <a:ext cx="829212" cy="8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78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C. Rajapakse</dc:creator>
  <cp:lastModifiedBy>Damith C. Rajapakse</cp:lastModifiedBy>
  <cp:revision>2</cp:revision>
  <dcterms:created xsi:type="dcterms:W3CDTF">2017-07-24T14:25:39Z</dcterms:created>
  <dcterms:modified xsi:type="dcterms:W3CDTF">2017-07-24T14:35:41Z</dcterms:modified>
</cp:coreProperties>
</file>