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4"/>
    <p:restoredTop sz="94648"/>
  </p:normalViewPr>
  <p:slideViewPr>
    <p:cSldViewPr snapToGrid="0">
      <p:cViewPr varScale="1">
        <p:scale>
          <a:sx n="102" d="100"/>
          <a:sy n="102" d="100"/>
        </p:scale>
        <p:origin x="200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2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55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3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B72-7D1F-131C-C7A8-4ACC5AC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8473-0D90-79D1-DF95-EA35D836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43B2-2BB5-AC0D-0240-DD8A224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92FFD-7449-5EB4-33BE-08D1963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A743-F574-1C86-D97F-54ADD6C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678A6-F1ED-A071-52E7-1460AD9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C8058-7713-576D-7519-612425D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0CCD-BC2D-8DD4-5896-43DD0F85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E585-DCC5-972F-BD31-FCAFB42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CBA5-BBCF-1E99-46CC-53E9EE0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8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5EFF-EA36-EF71-D0ED-56B5CB6E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41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7757-81CC-6D35-A253-F2D12D7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A5D3-4AC9-83E5-6DE6-219A8AE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4321-A342-B6EE-719B-AF739A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CEEE-49A2-A4BB-9DAB-ED8771E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6065-DA5A-A109-0C91-1255A28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C0605-C3E2-2E03-87FA-A666A5F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7AF0-9F16-D6FC-996E-A478791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E7026-A2F7-B852-DCBC-A5CB321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98D1-234E-FEEE-FE18-16ACF67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7016-73E6-44F5-66AE-F80B527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170B-1C68-F148-08C6-3624407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7DB7-904E-8BC2-1C2C-02445CE6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91900-985B-5566-B9C5-BA292BB7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6F506-355D-2243-B359-803E8C8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D83B-B41C-6ACF-EDFC-98CED4A6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C647C-0D9E-26A0-5F87-12E5B633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1F08-006C-C23C-68C9-DEC5061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544E-E278-071E-7CE9-0842A55C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2BE6-C4C9-A9AA-309C-4053522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C3F37-4364-BC81-8464-BA65DC7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F6108-CADF-0DF9-F08A-2736FC1E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BCBAA-17B9-C144-C98D-7CA602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3FF2-7A0B-FB90-45F8-579CDF1A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99AA-4E0E-73A2-25B5-91CDF42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16B8-E29A-B705-7103-649F854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DB81-54F0-E55B-F748-96626A2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72632-03D5-F979-4429-B793ABA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A16E7-4773-91C2-4BED-D626D82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179E-3DE0-6F2C-308A-4D0A67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DC370-4113-B2C8-D323-15044C5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A1DF-388D-85B8-A341-0EAAFF2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12D-1F20-C81A-E74F-AB4B23B4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CF0AD-E75D-BDBE-B188-8483ADC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AFF7-8913-CDD0-EBFB-F02F09A4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669E3-031D-7405-7A08-C29A1B4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572D3-25C4-5ACA-B1C2-5FCA940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0CC2-B926-BC7D-D487-B38560E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B8DA-FB72-7274-D80D-5D6D2D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D5E-81A9-DD51-B9A6-3C06E844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9BE0-436C-E770-D0F5-2CF3C0BA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AFCC2-1944-B7B4-282F-3053B1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F8E00-4B06-8EE5-046C-4809079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4A152-96F5-2672-42AF-9D79542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7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>
            <a:extLst>
              <a:ext uri="{FF2B5EF4-FFF2-40B4-BE49-F238E27FC236}">
                <a16:creationId xmlns:a16="http://schemas.microsoft.com/office/drawing/2014/main" id="{8E9BA770-A87E-C0B7-C1FB-42BF8B82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BF4001-2D65-36CC-16C2-1E3E097D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6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349C2-1C82-C9ED-4F6E-0FDACB7C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err="1">
                <a:solidFill>
                  <a:schemeClr val="bg1"/>
                </a:solidFill>
              </a:rPr>
              <a:t>pptxPreview</a:t>
            </a:r>
            <a:r>
              <a:rPr kumimoji="1" lang="zh-CN" altLang="en-US" b="1" dirty="0">
                <a:solidFill>
                  <a:schemeClr val="bg1"/>
                </a:solidFill>
              </a:rPr>
              <a:t>功能测试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EB7F-2EDA-3559-D00A-EF373ED7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本文件为测试文档，便于查看</a:t>
            </a:r>
            <a:r>
              <a:rPr kumimoji="1" lang="en-US" altLang="zh-CN" dirty="0" err="1">
                <a:solidFill>
                  <a:schemeClr val="bg1"/>
                </a:solidFill>
              </a:rPr>
              <a:t>pptxPreview</a:t>
            </a:r>
            <a:r>
              <a:rPr kumimoji="1" lang="zh-CN" altLang="en-US" dirty="0">
                <a:solidFill>
                  <a:schemeClr val="bg1"/>
                </a:solidFill>
              </a:rPr>
              <a:t>能力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如有问题请联系作者反馈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本项目免费使用，源码闭源，索要源码请付费，尊重知识产权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感谢您的关注！</a:t>
            </a: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02780C-C5BF-34C9-12B7-D550AFFBAC3A}"/>
              </a:ext>
            </a:extLst>
          </p:cNvPr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F92339C-E3FE-665D-3359-7876EF33BAD3}"/>
              </a:ext>
            </a:extLst>
          </p:cNvPr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D995796B-26E8-0E09-113F-859EB51B2846}"/>
              </a:ext>
            </a:extLst>
          </p:cNvPr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剪去同侧角的矩形 6">
            <a:extLst>
              <a:ext uri="{FF2B5EF4-FFF2-40B4-BE49-F238E27FC236}">
                <a16:creationId xmlns:a16="http://schemas.microsoft.com/office/drawing/2014/main" id="{4853286B-8E27-68B6-2028-1F88590F36C5}"/>
              </a:ext>
            </a:extLst>
          </p:cNvPr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8" name="剪去对角的矩形 7">
            <a:extLst>
              <a:ext uri="{FF2B5EF4-FFF2-40B4-BE49-F238E27FC236}">
                <a16:creationId xmlns:a16="http://schemas.microsoft.com/office/drawing/2014/main" id="{8CEB3972-C9A8-2B33-F233-40183724457D}"/>
              </a:ext>
            </a:extLst>
          </p:cNvPr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9" name="一个圆顶角并剪去另一个顶角的矩形 8">
            <a:extLst>
              <a:ext uri="{FF2B5EF4-FFF2-40B4-BE49-F238E27FC236}">
                <a16:creationId xmlns:a16="http://schemas.microsoft.com/office/drawing/2014/main" id="{46552FA2-09AD-1255-1680-ECC9FDAFB98E}"/>
              </a:ext>
            </a:extLst>
          </p:cNvPr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单圆角矩形 9">
            <a:extLst>
              <a:ext uri="{FF2B5EF4-FFF2-40B4-BE49-F238E27FC236}">
                <a16:creationId xmlns:a16="http://schemas.microsoft.com/office/drawing/2014/main" id="{C380C0CD-7AD4-021F-64CE-2E852262E0BC}"/>
              </a:ext>
            </a:extLst>
          </p:cNvPr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45920CF5-D7E8-73C5-0A70-E07D45208D62}"/>
              </a:ext>
            </a:extLst>
          </p:cNvPr>
          <p:cNvSpPr/>
          <p:nvPr/>
        </p:nvSpPr>
        <p:spPr>
          <a:xfrm>
            <a:off x="292100" y="2070105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2" name="对角圆角矩形 11">
            <a:extLst>
              <a:ext uri="{FF2B5EF4-FFF2-40B4-BE49-F238E27FC236}">
                <a16:creationId xmlns:a16="http://schemas.microsoft.com/office/drawing/2014/main" id="{244330DC-68BA-0961-2218-048DA5442F14}"/>
              </a:ext>
            </a:extLst>
          </p:cNvPr>
          <p:cNvSpPr/>
          <p:nvPr/>
        </p:nvSpPr>
        <p:spPr>
          <a:xfrm>
            <a:off x="1841500" y="2042395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文字内容测试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D6C726-CD3C-C083-1793-305F88A51BBD}"/>
              </a:ext>
            </a:extLst>
          </p:cNvPr>
          <p:cNvSpPr/>
          <p:nvPr/>
        </p:nvSpPr>
        <p:spPr>
          <a:xfrm>
            <a:off x="4765183" y="197312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3F523924-359A-45E5-6FAC-732AD776964E}"/>
              </a:ext>
            </a:extLst>
          </p:cNvPr>
          <p:cNvSpPr/>
          <p:nvPr/>
        </p:nvSpPr>
        <p:spPr>
          <a:xfrm>
            <a:off x="434289" y="3751069"/>
            <a:ext cx="1106883" cy="832908"/>
          </a:xfrm>
          <a:custGeom>
            <a:avLst/>
            <a:gdLst>
              <a:gd name="connsiteX0" fmla="*/ 246565 w 1106883"/>
              <a:gd name="connsiteY0" fmla="*/ 3521 h 832908"/>
              <a:gd name="connsiteX1" fmla="*/ 1106536 w 1106883"/>
              <a:gd name="connsiteY1" fmla="*/ 438949 h 832908"/>
              <a:gd name="connsiteX2" fmla="*/ 137708 w 1106883"/>
              <a:gd name="connsiteY2" fmla="*/ 830835 h 832908"/>
              <a:gd name="connsiteX3" fmla="*/ 17965 w 1106883"/>
              <a:gd name="connsiteY3" fmla="*/ 264778 h 832908"/>
              <a:gd name="connsiteX4" fmla="*/ 246565 w 1106883"/>
              <a:gd name="connsiteY4" fmla="*/ 3521 h 8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883" h="832908">
                <a:moveTo>
                  <a:pt x="246565" y="3521"/>
                </a:moveTo>
                <a:cubicBezTo>
                  <a:pt x="427993" y="32549"/>
                  <a:pt x="1124679" y="301063"/>
                  <a:pt x="1106536" y="438949"/>
                </a:cubicBezTo>
                <a:cubicBezTo>
                  <a:pt x="1088393" y="576835"/>
                  <a:pt x="319136" y="859863"/>
                  <a:pt x="137708" y="830835"/>
                </a:cubicBezTo>
                <a:cubicBezTo>
                  <a:pt x="-43720" y="801807"/>
                  <a:pt x="-178" y="399035"/>
                  <a:pt x="17965" y="264778"/>
                </a:cubicBezTo>
                <a:cubicBezTo>
                  <a:pt x="36108" y="130521"/>
                  <a:pt x="65137" y="-25507"/>
                  <a:pt x="246565" y="3521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E05AB382-B804-FF1B-B4F9-14A8A85243A9}"/>
              </a:ext>
            </a:extLst>
          </p:cNvPr>
          <p:cNvSpPr/>
          <p:nvPr/>
        </p:nvSpPr>
        <p:spPr>
          <a:xfrm>
            <a:off x="2116372" y="3572215"/>
            <a:ext cx="842962" cy="1200150"/>
          </a:xfrm>
          <a:custGeom>
            <a:avLst/>
            <a:gdLst>
              <a:gd name="connsiteX0" fmla="*/ 0 w 842962"/>
              <a:gd name="connsiteY0" fmla="*/ 0 h 1200150"/>
              <a:gd name="connsiteX1" fmla="*/ 842962 w 842962"/>
              <a:gd name="connsiteY1" fmla="*/ 28575 h 1200150"/>
              <a:gd name="connsiteX2" fmla="*/ 842962 w 842962"/>
              <a:gd name="connsiteY2" fmla="*/ 885825 h 1200150"/>
              <a:gd name="connsiteX3" fmla="*/ 71437 w 842962"/>
              <a:gd name="connsiteY3" fmla="*/ 1200150 h 1200150"/>
              <a:gd name="connsiteX4" fmla="*/ 28575 w 842962"/>
              <a:gd name="connsiteY4" fmla="*/ 77152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962" h="1200150">
                <a:moveTo>
                  <a:pt x="0" y="0"/>
                </a:moveTo>
                <a:lnTo>
                  <a:pt x="842962" y="28575"/>
                </a:lnTo>
                <a:lnTo>
                  <a:pt x="842962" y="885825"/>
                </a:lnTo>
                <a:lnTo>
                  <a:pt x="71437" y="1200150"/>
                </a:lnTo>
                <a:lnTo>
                  <a:pt x="28575" y="771525"/>
                </a:lnTo>
              </a:path>
            </a:pathLst>
          </a:custGeom>
          <a:solidFill>
            <a:schemeClr val="accent5"/>
          </a:solidFill>
          <a:ln w="1270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饼形 17">
            <a:extLst>
              <a:ext uri="{FF2B5EF4-FFF2-40B4-BE49-F238E27FC236}">
                <a16:creationId xmlns:a16="http://schemas.microsoft.com/office/drawing/2014/main" id="{3F8BC0AC-E48F-3E0C-4B47-7E8424D7C620}"/>
              </a:ext>
            </a:extLst>
          </p:cNvPr>
          <p:cNvSpPr/>
          <p:nvPr/>
        </p:nvSpPr>
        <p:spPr>
          <a:xfrm>
            <a:off x="6750339" y="1964810"/>
            <a:ext cx="1670916" cy="1219200"/>
          </a:xfrm>
          <a:prstGeom prst="pie">
            <a:avLst>
              <a:gd name="adj1" fmla="val 1442868"/>
              <a:gd name="adj2" fmla="val 18776329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9" name="正五边形 18">
            <a:extLst>
              <a:ext uri="{FF2B5EF4-FFF2-40B4-BE49-F238E27FC236}">
                <a16:creationId xmlns:a16="http://schemas.microsoft.com/office/drawing/2014/main" id="{A232A552-0AF0-EB0E-F9C5-788E2ECB19B4}"/>
              </a:ext>
            </a:extLst>
          </p:cNvPr>
          <p:cNvSpPr/>
          <p:nvPr/>
        </p:nvSpPr>
        <p:spPr>
          <a:xfrm>
            <a:off x="3798641" y="3567448"/>
            <a:ext cx="1676400" cy="1016529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6E6D1EBE-2A3D-0894-F493-E2BFB6A74BA6}"/>
              </a:ext>
            </a:extLst>
          </p:cNvPr>
          <p:cNvSpPr/>
          <p:nvPr/>
        </p:nvSpPr>
        <p:spPr>
          <a:xfrm>
            <a:off x="6225793" y="3583782"/>
            <a:ext cx="1422400" cy="1124032"/>
          </a:xfrm>
          <a:prstGeom prst="hexagon">
            <a:avLst>
              <a:gd name="adj" fmla="val 48419"/>
              <a:gd name="vf" fmla="val 11547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七边形 20">
            <a:extLst>
              <a:ext uri="{FF2B5EF4-FFF2-40B4-BE49-F238E27FC236}">
                <a16:creationId xmlns:a16="http://schemas.microsoft.com/office/drawing/2014/main" id="{06FFC684-CF56-E4BC-7978-4CEE5254C23E}"/>
              </a:ext>
            </a:extLst>
          </p:cNvPr>
          <p:cNvSpPr/>
          <p:nvPr/>
        </p:nvSpPr>
        <p:spPr>
          <a:xfrm>
            <a:off x="8954075" y="1981198"/>
            <a:ext cx="1256723" cy="11058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2" name="八边形 21">
            <a:extLst>
              <a:ext uri="{FF2B5EF4-FFF2-40B4-BE49-F238E27FC236}">
                <a16:creationId xmlns:a16="http://schemas.microsoft.com/office/drawing/2014/main" id="{B6D6D622-2C1E-E26C-3A5D-98B437D51374}"/>
              </a:ext>
            </a:extLst>
          </p:cNvPr>
          <p:cNvSpPr/>
          <p:nvPr/>
        </p:nvSpPr>
        <p:spPr>
          <a:xfrm>
            <a:off x="10617200" y="1977159"/>
            <a:ext cx="1282700" cy="1165286"/>
          </a:xfrm>
          <a:prstGeom prst="octagon">
            <a:avLst>
              <a:gd name="adj" fmla="val 18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2632F72A-96FE-CB6B-3B2B-1BE0FB813F83}"/>
              </a:ext>
            </a:extLst>
          </p:cNvPr>
          <p:cNvSpPr/>
          <p:nvPr/>
        </p:nvSpPr>
        <p:spPr>
          <a:xfrm>
            <a:off x="8311365" y="3516516"/>
            <a:ext cx="1620981" cy="1184661"/>
          </a:xfrm>
          <a:prstGeom prst="chord">
            <a:avLst>
              <a:gd name="adj1" fmla="val 4034290"/>
              <a:gd name="adj2" fmla="val 20474016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3EA75415-2969-9398-5052-9FE87D1E5314}"/>
              </a:ext>
            </a:extLst>
          </p:cNvPr>
          <p:cNvSpPr/>
          <p:nvPr/>
        </p:nvSpPr>
        <p:spPr>
          <a:xfrm>
            <a:off x="7585797" y="5278582"/>
            <a:ext cx="1255966" cy="1278310"/>
          </a:xfrm>
          <a:prstGeom prst="teardrop">
            <a:avLst>
              <a:gd name="adj" fmla="val 14191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5" name="十边形 24">
            <a:extLst>
              <a:ext uri="{FF2B5EF4-FFF2-40B4-BE49-F238E27FC236}">
                <a16:creationId xmlns:a16="http://schemas.microsoft.com/office/drawing/2014/main" id="{FCFC5BA1-D5DA-2DF4-95C8-9C7BAA79980F}"/>
              </a:ext>
            </a:extLst>
          </p:cNvPr>
          <p:cNvSpPr/>
          <p:nvPr/>
        </p:nvSpPr>
        <p:spPr>
          <a:xfrm>
            <a:off x="434289" y="5278582"/>
            <a:ext cx="1606333" cy="1288473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6" name="十二边形 25">
            <a:extLst>
              <a:ext uri="{FF2B5EF4-FFF2-40B4-BE49-F238E27FC236}">
                <a16:creationId xmlns:a16="http://schemas.microsoft.com/office/drawing/2014/main" id="{60AAF01F-81B0-A191-D837-61DDD384621C}"/>
              </a:ext>
            </a:extLst>
          </p:cNvPr>
          <p:cNvSpPr/>
          <p:nvPr/>
        </p:nvSpPr>
        <p:spPr>
          <a:xfrm>
            <a:off x="2460371" y="5065553"/>
            <a:ext cx="1878445" cy="1606021"/>
          </a:xfrm>
          <a:prstGeom prst="dodec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1C471907-02F2-3D23-6932-51BB9A3622F9}"/>
              </a:ext>
            </a:extLst>
          </p:cNvPr>
          <p:cNvSpPr/>
          <p:nvPr/>
        </p:nvSpPr>
        <p:spPr>
          <a:xfrm>
            <a:off x="4825219" y="5084293"/>
            <a:ext cx="2092817" cy="1501502"/>
          </a:xfrm>
          <a:prstGeom prst="frame">
            <a:avLst>
              <a:gd name="adj1" fmla="val 3095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72E2C9-6CD3-2987-699B-5C1767C309B0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2C3354E-98B7-C197-81C9-7BC5C96C9210}"/>
              </a:ext>
            </a:extLst>
          </p:cNvPr>
          <p:cNvCxnSpPr>
            <a:cxnSpLocks/>
          </p:cNvCxnSpPr>
          <p:nvPr/>
        </p:nvCxnSpPr>
        <p:spPr>
          <a:xfrm>
            <a:off x="27710" y="1788652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95E0C6E-4446-6BB6-4F93-C909CBF0A9E6}"/>
              </a:ext>
            </a:extLst>
          </p:cNvPr>
          <p:cNvCxnSpPr>
            <a:cxnSpLocks/>
          </p:cNvCxnSpPr>
          <p:nvPr/>
        </p:nvCxnSpPr>
        <p:spPr>
          <a:xfrm>
            <a:off x="124691" y="3371388"/>
            <a:ext cx="119703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B8AE51C-C621-575B-E946-FFFD0215D3CE}"/>
              </a:ext>
            </a:extLst>
          </p:cNvPr>
          <p:cNvCxnSpPr>
            <a:cxnSpLocks/>
          </p:cNvCxnSpPr>
          <p:nvPr/>
        </p:nvCxnSpPr>
        <p:spPr>
          <a:xfrm>
            <a:off x="54260" y="4939840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902311F7-480A-4195-97CD-0B5D76E60F83}"/>
              </a:ext>
            </a:extLst>
          </p:cNvPr>
          <p:cNvSpPr/>
          <p:nvPr/>
        </p:nvSpPr>
        <p:spPr>
          <a:xfrm>
            <a:off x="10210799" y="4184077"/>
            <a:ext cx="703854" cy="39990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93E426B8-9751-6498-1718-C35F4C44A448}"/>
              </a:ext>
            </a:extLst>
          </p:cNvPr>
          <p:cNvSpPr/>
          <p:nvPr/>
        </p:nvSpPr>
        <p:spPr>
          <a:xfrm>
            <a:off x="11319164" y="3538864"/>
            <a:ext cx="775855" cy="113089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CF567624-53E9-2AC1-0FC0-DEC3E565069D}"/>
              </a:ext>
            </a:extLst>
          </p:cNvPr>
          <p:cNvSpPr/>
          <p:nvPr/>
        </p:nvSpPr>
        <p:spPr>
          <a:xfrm>
            <a:off x="10210798" y="3665770"/>
            <a:ext cx="839024" cy="3248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D9106963-15DA-7C00-3A92-B42E5CD1E05A}"/>
              </a:ext>
            </a:extLst>
          </p:cNvPr>
          <p:cNvSpPr/>
          <p:nvPr/>
        </p:nvSpPr>
        <p:spPr>
          <a:xfrm>
            <a:off x="9405257" y="5127171"/>
            <a:ext cx="1077686" cy="1447800"/>
          </a:xfrm>
          <a:custGeom>
            <a:avLst/>
            <a:gdLst>
              <a:gd name="connsiteX0" fmla="*/ 326572 w 1077686"/>
              <a:gd name="connsiteY0" fmla="*/ 217715 h 1447800"/>
              <a:gd name="connsiteX1" fmla="*/ 0 w 1077686"/>
              <a:gd name="connsiteY1" fmla="*/ 1099458 h 1447800"/>
              <a:gd name="connsiteX2" fmla="*/ 402772 w 1077686"/>
              <a:gd name="connsiteY2" fmla="*/ 1393372 h 1447800"/>
              <a:gd name="connsiteX3" fmla="*/ 849086 w 1077686"/>
              <a:gd name="connsiteY3" fmla="*/ 1001486 h 1447800"/>
              <a:gd name="connsiteX4" fmla="*/ 805543 w 1077686"/>
              <a:gd name="connsiteY4" fmla="*/ 489858 h 1447800"/>
              <a:gd name="connsiteX5" fmla="*/ 718457 w 1077686"/>
              <a:gd name="connsiteY5" fmla="*/ 620486 h 1447800"/>
              <a:gd name="connsiteX6" fmla="*/ 478972 w 1077686"/>
              <a:gd name="connsiteY6" fmla="*/ 968829 h 1447800"/>
              <a:gd name="connsiteX7" fmla="*/ 642257 w 1077686"/>
              <a:gd name="connsiteY7" fmla="*/ 1055915 h 1447800"/>
              <a:gd name="connsiteX8" fmla="*/ 609600 w 1077686"/>
              <a:gd name="connsiteY8" fmla="*/ 1447800 h 1447800"/>
              <a:gd name="connsiteX9" fmla="*/ 10886 w 1077686"/>
              <a:gd name="connsiteY9" fmla="*/ 391886 h 1447800"/>
              <a:gd name="connsiteX10" fmla="*/ 1077686 w 1077686"/>
              <a:gd name="connsiteY10" fmla="*/ 0 h 1447800"/>
              <a:gd name="connsiteX11" fmla="*/ 979714 w 1077686"/>
              <a:gd name="connsiteY11" fmla="*/ 26125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7686" h="1447800">
                <a:moveTo>
                  <a:pt x="326572" y="217715"/>
                </a:moveTo>
                <a:lnTo>
                  <a:pt x="0" y="1099458"/>
                </a:lnTo>
                <a:lnTo>
                  <a:pt x="402772" y="1393372"/>
                </a:lnTo>
                <a:lnTo>
                  <a:pt x="849086" y="1001486"/>
                </a:lnTo>
                <a:lnTo>
                  <a:pt x="805543" y="489858"/>
                </a:lnTo>
                <a:lnTo>
                  <a:pt x="718457" y="620486"/>
                </a:lnTo>
                <a:lnTo>
                  <a:pt x="478972" y="968829"/>
                </a:lnTo>
                <a:lnTo>
                  <a:pt x="642257" y="1055915"/>
                </a:lnTo>
                <a:lnTo>
                  <a:pt x="609600" y="1447800"/>
                </a:lnTo>
                <a:lnTo>
                  <a:pt x="10886" y="391886"/>
                </a:lnTo>
                <a:lnTo>
                  <a:pt x="1077686" y="0"/>
                </a:lnTo>
                <a:lnTo>
                  <a:pt x="979714" y="26125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767785F8-432A-3F37-B16B-DA3EC1862C8F}"/>
              </a:ext>
            </a:extLst>
          </p:cNvPr>
          <p:cNvSpPr/>
          <p:nvPr/>
        </p:nvSpPr>
        <p:spPr>
          <a:xfrm>
            <a:off x="10504224" y="5214257"/>
            <a:ext cx="1490938" cy="1567543"/>
          </a:xfrm>
          <a:custGeom>
            <a:avLst/>
            <a:gdLst>
              <a:gd name="connsiteX0" fmla="*/ 425033 w 1490938"/>
              <a:gd name="connsiteY0" fmla="*/ 0 h 1567543"/>
              <a:gd name="connsiteX1" fmla="*/ 512119 w 1490938"/>
              <a:gd name="connsiteY1" fmla="*/ 21772 h 1567543"/>
              <a:gd name="connsiteX2" fmla="*/ 762490 w 1490938"/>
              <a:gd name="connsiteY2" fmla="*/ 152400 h 1567543"/>
              <a:gd name="connsiteX3" fmla="*/ 893119 w 1490938"/>
              <a:gd name="connsiteY3" fmla="*/ 283029 h 1567543"/>
              <a:gd name="connsiteX4" fmla="*/ 1187033 w 1490938"/>
              <a:gd name="connsiteY4" fmla="*/ 664029 h 1567543"/>
              <a:gd name="connsiteX5" fmla="*/ 1295890 w 1490938"/>
              <a:gd name="connsiteY5" fmla="*/ 849086 h 1567543"/>
              <a:gd name="connsiteX6" fmla="*/ 1404747 w 1490938"/>
              <a:gd name="connsiteY6" fmla="*/ 1132114 h 1567543"/>
              <a:gd name="connsiteX7" fmla="*/ 1415633 w 1490938"/>
              <a:gd name="connsiteY7" fmla="*/ 1208314 h 1567543"/>
              <a:gd name="connsiteX8" fmla="*/ 1426519 w 1490938"/>
              <a:gd name="connsiteY8" fmla="*/ 1273629 h 1567543"/>
              <a:gd name="connsiteX9" fmla="*/ 1415633 w 1490938"/>
              <a:gd name="connsiteY9" fmla="*/ 1317172 h 1567543"/>
              <a:gd name="connsiteX10" fmla="*/ 1382976 w 1490938"/>
              <a:gd name="connsiteY10" fmla="*/ 1382486 h 1567543"/>
              <a:gd name="connsiteX11" fmla="*/ 1295890 w 1490938"/>
              <a:gd name="connsiteY11" fmla="*/ 1436914 h 1567543"/>
              <a:gd name="connsiteX12" fmla="*/ 1230576 w 1490938"/>
              <a:gd name="connsiteY12" fmla="*/ 1458686 h 1567543"/>
              <a:gd name="connsiteX13" fmla="*/ 1154376 w 1490938"/>
              <a:gd name="connsiteY13" fmla="*/ 1480457 h 1567543"/>
              <a:gd name="connsiteX14" fmla="*/ 1067290 w 1490938"/>
              <a:gd name="connsiteY14" fmla="*/ 1491343 h 1567543"/>
              <a:gd name="connsiteX15" fmla="*/ 784262 w 1490938"/>
              <a:gd name="connsiteY15" fmla="*/ 1458686 h 1567543"/>
              <a:gd name="connsiteX16" fmla="*/ 686290 w 1490938"/>
              <a:gd name="connsiteY16" fmla="*/ 1393372 h 1567543"/>
              <a:gd name="connsiteX17" fmla="*/ 523005 w 1490938"/>
              <a:gd name="connsiteY17" fmla="*/ 1197429 h 1567543"/>
              <a:gd name="connsiteX18" fmla="*/ 457690 w 1490938"/>
              <a:gd name="connsiteY18" fmla="*/ 1055914 h 1567543"/>
              <a:gd name="connsiteX19" fmla="*/ 414147 w 1490938"/>
              <a:gd name="connsiteY19" fmla="*/ 925286 h 1567543"/>
              <a:gd name="connsiteX20" fmla="*/ 414147 w 1490938"/>
              <a:gd name="connsiteY20" fmla="*/ 751114 h 1567543"/>
              <a:gd name="connsiteX21" fmla="*/ 588319 w 1490938"/>
              <a:gd name="connsiteY21" fmla="*/ 620486 h 1567543"/>
              <a:gd name="connsiteX22" fmla="*/ 740719 w 1490938"/>
              <a:gd name="connsiteY22" fmla="*/ 587829 h 1567543"/>
              <a:gd name="connsiteX23" fmla="*/ 1078176 w 1490938"/>
              <a:gd name="connsiteY23" fmla="*/ 555172 h 1567543"/>
              <a:gd name="connsiteX24" fmla="*/ 1361205 w 1490938"/>
              <a:gd name="connsiteY24" fmla="*/ 598714 h 1567543"/>
              <a:gd name="connsiteX25" fmla="*/ 1448290 w 1490938"/>
              <a:gd name="connsiteY25" fmla="*/ 653143 h 1567543"/>
              <a:gd name="connsiteX26" fmla="*/ 1393862 w 1490938"/>
              <a:gd name="connsiteY26" fmla="*/ 925286 h 1567543"/>
              <a:gd name="connsiteX27" fmla="*/ 1241462 w 1490938"/>
              <a:gd name="connsiteY27" fmla="*/ 1023257 h 1567543"/>
              <a:gd name="connsiteX28" fmla="*/ 925776 w 1490938"/>
              <a:gd name="connsiteY28" fmla="*/ 1143000 h 1567543"/>
              <a:gd name="connsiteX29" fmla="*/ 816919 w 1490938"/>
              <a:gd name="connsiteY29" fmla="*/ 1153886 h 1567543"/>
              <a:gd name="connsiteX30" fmla="*/ 740719 w 1490938"/>
              <a:gd name="connsiteY30" fmla="*/ 1132114 h 1567543"/>
              <a:gd name="connsiteX31" fmla="*/ 686290 w 1490938"/>
              <a:gd name="connsiteY31" fmla="*/ 859972 h 1567543"/>
              <a:gd name="connsiteX32" fmla="*/ 751605 w 1490938"/>
              <a:gd name="connsiteY32" fmla="*/ 664029 h 1567543"/>
              <a:gd name="connsiteX33" fmla="*/ 860462 w 1490938"/>
              <a:gd name="connsiteY33" fmla="*/ 489857 h 1567543"/>
              <a:gd name="connsiteX34" fmla="*/ 1132605 w 1490938"/>
              <a:gd name="connsiteY34" fmla="*/ 293914 h 1567543"/>
              <a:gd name="connsiteX35" fmla="*/ 1241462 w 1490938"/>
              <a:gd name="connsiteY35" fmla="*/ 272143 h 1567543"/>
              <a:gd name="connsiteX36" fmla="*/ 1372090 w 1490938"/>
              <a:gd name="connsiteY36" fmla="*/ 326572 h 1567543"/>
              <a:gd name="connsiteX37" fmla="*/ 1382976 w 1490938"/>
              <a:gd name="connsiteY37" fmla="*/ 391886 h 1567543"/>
              <a:gd name="connsiteX38" fmla="*/ 1361205 w 1490938"/>
              <a:gd name="connsiteY38" fmla="*/ 500743 h 1567543"/>
              <a:gd name="connsiteX39" fmla="*/ 1274119 w 1490938"/>
              <a:gd name="connsiteY39" fmla="*/ 642257 h 1567543"/>
              <a:gd name="connsiteX40" fmla="*/ 1012862 w 1490938"/>
              <a:gd name="connsiteY40" fmla="*/ 838200 h 1567543"/>
              <a:gd name="connsiteX41" fmla="*/ 871347 w 1490938"/>
              <a:gd name="connsiteY41" fmla="*/ 892629 h 1567543"/>
              <a:gd name="connsiteX42" fmla="*/ 762490 w 1490938"/>
              <a:gd name="connsiteY42" fmla="*/ 903514 h 1567543"/>
              <a:gd name="connsiteX43" fmla="*/ 675405 w 1490938"/>
              <a:gd name="connsiteY43" fmla="*/ 892629 h 1567543"/>
              <a:gd name="connsiteX44" fmla="*/ 620976 w 1490938"/>
              <a:gd name="connsiteY44" fmla="*/ 718457 h 1567543"/>
              <a:gd name="connsiteX45" fmla="*/ 631862 w 1490938"/>
              <a:gd name="connsiteY45" fmla="*/ 609600 h 1567543"/>
              <a:gd name="connsiteX46" fmla="*/ 686290 w 1490938"/>
              <a:gd name="connsiteY46" fmla="*/ 500743 h 1567543"/>
              <a:gd name="connsiteX47" fmla="*/ 784262 w 1490938"/>
              <a:gd name="connsiteY47" fmla="*/ 424543 h 1567543"/>
              <a:gd name="connsiteX48" fmla="*/ 1045519 w 1490938"/>
              <a:gd name="connsiteY48" fmla="*/ 381000 h 1567543"/>
              <a:gd name="connsiteX49" fmla="*/ 1154376 w 1490938"/>
              <a:gd name="connsiteY49" fmla="*/ 413657 h 1567543"/>
              <a:gd name="connsiteX50" fmla="*/ 1274119 w 1490938"/>
              <a:gd name="connsiteY50" fmla="*/ 653143 h 1567543"/>
              <a:gd name="connsiteX51" fmla="*/ 1263233 w 1490938"/>
              <a:gd name="connsiteY51" fmla="*/ 816429 h 1567543"/>
              <a:gd name="connsiteX52" fmla="*/ 1034633 w 1490938"/>
              <a:gd name="connsiteY52" fmla="*/ 1055914 h 1567543"/>
              <a:gd name="connsiteX53" fmla="*/ 893119 w 1490938"/>
              <a:gd name="connsiteY53" fmla="*/ 1110343 h 1567543"/>
              <a:gd name="connsiteX54" fmla="*/ 740719 w 1490938"/>
              <a:gd name="connsiteY54" fmla="*/ 1121229 h 1567543"/>
              <a:gd name="connsiteX55" fmla="*/ 588319 w 1490938"/>
              <a:gd name="connsiteY55" fmla="*/ 1088572 h 1567543"/>
              <a:gd name="connsiteX56" fmla="*/ 446805 w 1490938"/>
              <a:gd name="connsiteY56" fmla="*/ 805543 h 1567543"/>
              <a:gd name="connsiteX57" fmla="*/ 435919 w 1490938"/>
              <a:gd name="connsiteY57" fmla="*/ 620486 h 1567543"/>
              <a:gd name="connsiteX58" fmla="*/ 523005 w 1490938"/>
              <a:gd name="connsiteY58" fmla="*/ 337457 h 1567543"/>
              <a:gd name="connsiteX59" fmla="*/ 718947 w 1490938"/>
              <a:gd name="connsiteY59" fmla="*/ 239486 h 1567543"/>
              <a:gd name="connsiteX60" fmla="*/ 893119 w 1490938"/>
              <a:gd name="connsiteY60" fmla="*/ 283029 h 1567543"/>
              <a:gd name="connsiteX61" fmla="*/ 969319 w 1490938"/>
              <a:gd name="connsiteY61" fmla="*/ 555172 h 1567543"/>
              <a:gd name="connsiteX62" fmla="*/ 936662 w 1490938"/>
              <a:gd name="connsiteY62" fmla="*/ 740229 h 1567543"/>
              <a:gd name="connsiteX63" fmla="*/ 729833 w 1490938"/>
              <a:gd name="connsiteY63" fmla="*/ 1001486 h 1567543"/>
              <a:gd name="connsiteX64" fmla="*/ 588319 w 1490938"/>
              <a:gd name="connsiteY64" fmla="*/ 1077686 h 1567543"/>
              <a:gd name="connsiteX65" fmla="*/ 479462 w 1490938"/>
              <a:gd name="connsiteY65" fmla="*/ 1099457 h 1567543"/>
              <a:gd name="connsiteX66" fmla="*/ 403262 w 1490938"/>
              <a:gd name="connsiteY66" fmla="*/ 1077686 h 1567543"/>
              <a:gd name="connsiteX67" fmla="*/ 348833 w 1490938"/>
              <a:gd name="connsiteY67" fmla="*/ 903514 h 1567543"/>
              <a:gd name="connsiteX68" fmla="*/ 370605 w 1490938"/>
              <a:gd name="connsiteY68" fmla="*/ 783772 h 1567543"/>
              <a:gd name="connsiteX69" fmla="*/ 425033 w 1490938"/>
              <a:gd name="connsiteY69" fmla="*/ 685800 h 1567543"/>
              <a:gd name="connsiteX70" fmla="*/ 610090 w 1490938"/>
              <a:gd name="connsiteY70" fmla="*/ 587829 h 1567543"/>
              <a:gd name="connsiteX71" fmla="*/ 708062 w 1490938"/>
              <a:gd name="connsiteY71" fmla="*/ 576943 h 1567543"/>
              <a:gd name="connsiteX72" fmla="*/ 784262 w 1490938"/>
              <a:gd name="connsiteY72" fmla="*/ 587829 h 1567543"/>
              <a:gd name="connsiteX73" fmla="*/ 838690 w 1490938"/>
              <a:gd name="connsiteY73" fmla="*/ 707572 h 1567543"/>
              <a:gd name="connsiteX74" fmla="*/ 827805 w 1490938"/>
              <a:gd name="connsiteY74" fmla="*/ 783772 h 1567543"/>
              <a:gd name="connsiteX75" fmla="*/ 653633 w 1490938"/>
              <a:gd name="connsiteY75" fmla="*/ 957943 h 1567543"/>
              <a:gd name="connsiteX76" fmla="*/ 533890 w 1490938"/>
              <a:gd name="connsiteY76" fmla="*/ 1023257 h 1567543"/>
              <a:gd name="connsiteX77" fmla="*/ 337947 w 1490938"/>
              <a:gd name="connsiteY77" fmla="*/ 1055914 h 1567543"/>
              <a:gd name="connsiteX78" fmla="*/ 229090 w 1490938"/>
              <a:gd name="connsiteY78" fmla="*/ 1001486 h 1567543"/>
              <a:gd name="connsiteX79" fmla="*/ 218205 w 1490938"/>
              <a:gd name="connsiteY79" fmla="*/ 936172 h 1567543"/>
              <a:gd name="connsiteX80" fmla="*/ 261747 w 1490938"/>
              <a:gd name="connsiteY80" fmla="*/ 805543 h 1567543"/>
              <a:gd name="connsiteX81" fmla="*/ 337947 w 1490938"/>
              <a:gd name="connsiteY81" fmla="*/ 762000 h 1567543"/>
              <a:gd name="connsiteX82" fmla="*/ 435919 w 1490938"/>
              <a:gd name="connsiteY82" fmla="*/ 751114 h 1567543"/>
              <a:gd name="connsiteX83" fmla="*/ 533890 w 1490938"/>
              <a:gd name="connsiteY83" fmla="*/ 762000 h 1567543"/>
              <a:gd name="connsiteX84" fmla="*/ 653633 w 1490938"/>
              <a:gd name="connsiteY84" fmla="*/ 903514 h 1567543"/>
              <a:gd name="connsiteX85" fmla="*/ 599205 w 1490938"/>
              <a:gd name="connsiteY85" fmla="*/ 1077686 h 1567543"/>
              <a:gd name="connsiteX86" fmla="*/ 479462 w 1490938"/>
              <a:gd name="connsiteY86" fmla="*/ 1175657 h 1567543"/>
              <a:gd name="connsiteX87" fmla="*/ 337947 w 1490938"/>
              <a:gd name="connsiteY87" fmla="*/ 1230086 h 1567543"/>
              <a:gd name="connsiteX88" fmla="*/ 109347 w 1490938"/>
              <a:gd name="connsiteY88" fmla="*/ 1273629 h 1567543"/>
              <a:gd name="connsiteX89" fmla="*/ 44033 w 1490938"/>
              <a:gd name="connsiteY89" fmla="*/ 1262743 h 1567543"/>
              <a:gd name="connsiteX90" fmla="*/ 490 w 1490938"/>
              <a:gd name="connsiteY90" fmla="*/ 1240972 h 1567543"/>
              <a:gd name="connsiteX91" fmla="*/ 33147 w 1490938"/>
              <a:gd name="connsiteY91" fmla="*/ 1121229 h 1567543"/>
              <a:gd name="connsiteX92" fmla="*/ 120233 w 1490938"/>
              <a:gd name="connsiteY92" fmla="*/ 1066800 h 1567543"/>
              <a:gd name="connsiteX93" fmla="*/ 359719 w 1490938"/>
              <a:gd name="connsiteY93" fmla="*/ 1012372 h 1567543"/>
              <a:gd name="connsiteX94" fmla="*/ 523005 w 1490938"/>
              <a:gd name="connsiteY94" fmla="*/ 1066800 h 1567543"/>
              <a:gd name="connsiteX95" fmla="*/ 555662 w 1490938"/>
              <a:gd name="connsiteY95" fmla="*/ 1132114 h 1567543"/>
              <a:gd name="connsiteX96" fmla="*/ 523005 w 1490938"/>
              <a:gd name="connsiteY96" fmla="*/ 1295400 h 1567543"/>
              <a:gd name="connsiteX97" fmla="*/ 457690 w 1490938"/>
              <a:gd name="connsiteY97" fmla="*/ 1349829 h 1567543"/>
              <a:gd name="connsiteX98" fmla="*/ 414147 w 1490938"/>
              <a:gd name="connsiteY98" fmla="*/ 1393372 h 1567543"/>
              <a:gd name="connsiteX99" fmla="*/ 261747 w 1490938"/>
              <a:gd name="connsiteY99" fmla="*/ 1426029 h 1567543"/>
              <a:gd name="connsiteX100" fmla="*/ 196433 w 1490938"/>
              <a:gd name="connsiteY100" fmla="*/ 1436914 h 1567543"/>
              <a:gd name="connsiteX101" fmla="*/ 142005 w 1490938"/>
              <a:gd name="connsiteY101" fmla="*/ 1426029 h 1567543"/>
              <a:gd name="connsiteX102" fmla="*/ 120233 w 1490938"/>
              <a:gd name="connsiteY102" fmla="*/ 1371600 h 1567543"/>
              <a:gd name="connsiteX103" fmla="*/ 239976 w 1490938"/>
              <a:gd name="connsiteY103" fmla="*/ 1338943 h 1567543"/>
              <a:gd name="connsiteX104" fmla="*/ 414147 w 1490938"/>
              <a:gd name="connsiteY104" fmla="*/ 1349829 h 1567543"/>
              <a:gd name="connsiteX105" fmla="*/ 435919 w 1490938"/>
              <a:gd name="connsiteY105" fmla="*/ 1382486 h 1567543"/>
              <a:gd name="connsiteX106" fmla="*/ 414147 w 1490938"/>
              <a:gd name="connsiteY106" fmla="*/ 1469572 h 1567543"/>
              <a:gd name="connsiteX107" fmla="*/ 229090 w 1490938"/>
              <a:gd name="connsiteY107" fmla="*/ 1556657 h 1567543"/>
              <a:gd name="connsiteX108" fmla="*/ 196433 w 1490938"/>
              <a:gd name="connsiteY108" fmla="*/ 1567543 h 1567543"/>
              <a:gd name="connsiteX109" fmla="*/ 294405 w 1490938"/>
              <a:gd name="connsiteY109" fmla="*/ 1415143 h 1567543"/>
              <a:gd name="connsiteX110" fmla="*/ 566547 w 1490938"/>
              <a:gd name="connsiteY110" fmla="*/ 1240972 h 1567543"/>
              <a:gd name="connsiteX111" fmla="*/ 697176 w 1490938"/>
              <a:gd name="connsiteY111" fmla="*/ 1186543 h 1567543"/>
              <a:gd name="connsiteX112" fmla="*/ 795147 w 1490938"/>
              <a:gd name="connsiteY112" fmla="*/ 1175657 h 1567543"/>
              <a:gd name="connsiteX113" fmla="*/ 914890 w 1490938"/>
              <a:gd name="connsiteY113" fmla="*/ 1197429 h 1567543"/>
              <a:gd name="connsiteX114" fmla="*/ 849576 w 1490938"/>
              <a:gd name="connsiteY114" fmla="*/ 1251857 h 1567543"/>
              <a:gd name="connsiteX115" fmla="*/ 740719 w 1490938"/>
              <a:gd name="connsiteY115" fmla="*/ 1284514 h 1567543"/>
              <a:gd name="connsiteX116" fmla="*/ 642747 w 1490938"/>
              <a:gd name="connsiteY116" fmla="*/ 1306286 h 1567543"/>
              <a:gd name="connsiteX117" fmla="*/ 566547 w 1490938"/>
              <a:gd name="connsiteY117" fmla="*/ 1317172 h 1567543"/>
              <a:gd name="connsiteX118" fmla="*/ 501233 w 1490938"/>
              <a:gd name="connsiteY118" fmla="*/ 1328057 h 1567543"/>
              <a:gd name="connsiteX119" fmla="*/ 479462 w 1490938"/>
              <a:gd name="connsiteY119" fmla="*/ 1262743 h 1567543"/>
              <a:gd name="connsiteX120" fmla="*/ 523005 w 1490938"/>
              <a:gd name="connsiteY120" fmla="*/ 1197429 h 1567543"/>
              <a:gd name="connsiteX121" fmla="*/ 729833 w 1490938"/>
              <a:gd name="connsiteY121" fmla="*/ 1077686 h 1567543"/>
              <a:gd name="connsiteX122" fmla="*/ 860462 w 1490938"/>
              <a:gd name="connsiteY122" fmla="*/ 1055914 h 1567543"/>
              <a:gd name="connsiteX123" fmla="*/ 1067290 w 1490938"/>
              <a:gd name="connsiteY123" fmla="*/ 1099457 h 1567543"/>
              <a:gd name="connsiteX124" fmla="*/ 1121719 w 1490938"/>
              <a:gd name="connsiteY124" fmla="*/ 1164772 h 1567543"/>
              <a:gd name="connsiteX125" fmla="*/ 1154376 w 1490938"/>
              <a:gd name="connsiteY125" fmla="*/ 1295400 h 1567543"/>
              <a:gd name="connsiteX126" fmla="*/ 1132605 w 1490938"/>
              <a:gd name="connsiteY126" fmla="*/ 1349829 h 1567543"/>
              <a:gd name="connsiteX127" fmla="*/ 1034633 w 1490938"/>
              <a:gd name="connsiteY127" fmla="*/ 1426029 h 1567543"/>
              <a:gd name="connsiteX128" fmla="*/ 980205 w 1490938"/>
              <a:gd name="connsiteY128" fmla="*/ 1436914 h 1567543"/>
              <a:gd name="connsiteX129" fmla="*/ 936662 w 1490938"/>
              <a:gd name="connsiteY129" fmla="*/ 1447800 h 1567543"/>
              <a:gd name="connsiteX130" fmla="*/ 871347 w 1490938"/>
              <a:gd name="connsiteY130" fmla="*/ 1415143 h 1567543"/>
              <a:gd name="connsiteX131" fmla="*/ 882233 w 1490938"/>
              <a:gd name="connsiteY131" fmla="*/ 1382486 h 1567543"/>
              <a:gd name="connsiteX132" fmla="*/ 925776 w 1490938"/>
              <a:gd name="connsiteY132" fmla="*/ 1349829 h 1567543"/>
              <a:gd name="connsiteX133" fmla="*/ 1012862 w 1490938"/>
              <a:gd name="connsiteY133" fmla="*/ 1306286 h 1567543"/>
              <a:gd name="connsiteX134" fmla="*/ 1187033 w 1490938"/>
              <a:gd name="connsiteY134" fmla="*/ 1273629 h 1567543"/>
              <a:gd name="connsiteX135" fmla="*/ 1241462 w 1490938"/>
              <a:gd name="connsiteY135" fmla="*/ 1284514 h 1567543"/>
              <a:gd name="connsiteX136" fmla="*/ 1285005 w 1490938"/>
              <a:gd name="connsiteY136" fmla="*/ 1360714 h 1567543"/>
              <a:gd name="connsiteX137" fmla="*/ 1274119 w 1490938"/>
              <a:gd name="connsiteY137" fmla="*/ 1415143 h 1567543"/>
              <a:gd name="connsiteX138" fmla="*/ 1241462 w 1490938"/>
              <a:gd name="connsiteY138" fmla="*/ 1447800 h 1567543"/>
              <a:gd name="connsiteX139" fmla="*/ 1176147 w 1490938"/>
              <a:gd name="connsiteY139" fmla="*/ 1480457 h 1567543"/>
              <a:gd name="connsiteX140" fmla="*/ 1165262 w 1490938"/>
              <a:gd name="connsiteY140" fmla="*/ 1480457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90938" h="1567543">
                <a:moveTo>
                  <a:pt x="425033" y="0"/>
                </a:moveTo>
                <a:cubicBezTo>
                  <a:pt x="454062" y="7257"/>
                  <a:pt x="483732" y="12310"/>
                  <a:pt x="512119" y="21772"/>
                </a:cubicBezTo>
                <a:cubicBezTo>
                  <a:pt x="600716" y="51304"/>
                  <a:pt x="689291" y="93841"/>
                  <a:pt x="762490" y="152400"/>
                </a:cubicBezTo>
                <a:cubicBezTo>
                  <a:pt x="810575" y="190868"/>
                  <a:pt x="851217" y="237904"/>
                  <a:pt x="893119" y="283029"/>
                </a:cubicBezTo>
                <a:cubicBezTo>
                  <a:pt x="1036233" y="437152"/>
                  <a:pt x="1071578" y="483317"/>
                  <a:pt x="1187033" y="664029"/>
                </a:cubicBezTo>
                <a:cubicBezTo>
                  <a:pt x="1225564" y="724338"/>
                  <a:pt x="1263884" y="785075"/>
                  <a:pt x="1295890" y="849086"/>
                </a:cubicBezTo>
                <a:cubicBezTo>
                  <a:pt x="1322924" y="903154"/>
                  <a:pt x="1380334" y="1064977"/>
                  <a:pt x="1404747" y="1132114"/>
                </a:cubicBezTo>
                <a:cubicBezTo>
                  <a:pt x="1408376" y="1157514"/>
                  <a:pt x="1411731" y="1182954"/>
                  <a:pt x="1415633" y="1208314"/>
                </a:cubicBezTo>
                <a:cubicBezTo>
                  <a:pt x="1418989" y="1230129"/>
                  <a:pt x="1426519" y="1251557"/>
                  <a:pt x="1426519" y="1273629"/>
                </a:cubicBezTo>
                <a:cubicBezTo>
                  <a:pt x="1426519" y="1288590"/>
                  <a:pt x="1419743" y="1302787"/>
                  <a:pt x="1415633" y="1317172"/>
                </a:cubicBezTo>
                <a:cubicBezTo>
                  <a:pt x="1408550" y="1341961"/>
                  <a:pt x="1402058" y="1363404"/>
                  <a:pt x="1382976" y="1382486"/>
                </a:cubicBezTo>
                <a:cubicBezTo>
                  <a:pt x="1361140" y="1404322"/>
                  <a:pt x="1324634" y="1425416"/>
                  <a:pt x="1295890" y="1436914"/>
                </a:cubicBezTo>
                <a:cubicBezTo>
                  <a:pt x="1274582" y="1445437"/>
                  <a:pt x="1252510" y="1451937"/>
                  <a:pt x="1230576" y="1458686"/>
                </a:cubicBezTo>
                <a:cubicBezTo>
                  <a:pt x="1205328" y="1466455"/>
                  <a:pt x="1180279" y="1475276"/>
                  <a:pt x="1154376" y="1480457"/>
                </a:cubicBezTo>
                <a:cubicBezTo>
                  <a:pt x="1125690" y="1486194"/>
                  <a:pt x="1096319" y="1487714"/>
                  <a:pt x="1067290" y="1491343"/>
                </a:cubicBezTo>
                <a:cubicBezTo>
                  <a:pt x="972947" y="1480457"/>
                  <a:pt x="876238" y="1482337"/>
                  <a:pt x="784262" y="1458686"/>
                </a:cubicBezTo>
                <a:cubicBezTo>
                  <a:pt x="746250" y="1448911"/>
                  <a:pt x="716588" y="1418323"/>
                  <a:pt x="686290" y="1393372"/>
                </a:cubicBezTo>
                <a:cubicBezTo>
                  <a:pt x="623283" y="1341484"/>
                  <a:pt x="562978" y="1268151"/>
                  <a:pt x="523005" y="1197429"/>
                </a:cubicBezTo>
                <a:cubicBezTo>
                  <a:pt x="497441" y="1152200"/>
                  <a:pt x="476985" y="1104152"/>
                  <a:pt x="457690" y="1055914"/>
                </a:cubicBezTo>
                <a:cubicBezTo>
                  <a:pt x="440644" y="1013299"/>
                  <a:pt x="428661" y="968829"/>
                  <a:pt x="414147" y="925286"/>
                </a:cubicBezTo>
                <a:cubicBezTo>
                  <a:pt x="407236" y="869996"/>
                  <a:pt x="392031" y="806404"/>
                  <a:pt x="414147" y="751114"/>
                </a:cubicBezTo>
                <a:cubicBezTo>
                  <a:pt x="447226" y="668415"/>
                  <a:pt x="505943" y="646846"/>
                  <a:pt x="588319" y="620486"/>
                </a:cubicBezTo>
                <a:cubicBezTo>
                  <a:pt x="637801" y="604652"/>
                  <a:pt x="689473" y="596370"/>
                  <a:pt x="740719" y="587829"/>
                </a:cubicBezTo>
                <a:cubicBezTo>
                  <a:pt x="873904" y="565631"/>
                  <a:pt x="945188" y="564037"/>
                  <a:pt x="1078176" y="555172"/>
                </a:cubicBezTo>
                <a:cubicBezTo>
                  <a:pt x="1182081" y="562593"/>
                  <a:pt x="1263359" y="559575"/>
                  <a:pt x="1361205" y="598714"/>
                </a:cubicBezTo>
                <a:cubicBezTo>
                  <a:pt x="1392988" y="611427"/>
                  <a:pt x="1419262" y="635000"/>
                  <a:pt x="1448290" y="653143"/>
                </a:cubicBezTo>
                <a:cubicBezTo>
                  <a:pt x="1503821" y="764206"/>
                  <a:pt x="1522905" y="761049"/>
                  <a:pt x="1393862" y="925286"/>
                </a:cubicBezTo>
                <a:cubicBezTo>
                  <a:pt x="1356551" y="972773"/>
                  <a:pt x="1294339" y="994083"/>
                  <a:pt x="1241462" y="1023257"/>
                </a:cubicBezTo>
                <a:cubicBezTo>
                  <a:pt x="1136442" y="1081199"/>
                  <a:pt x="1042564" y="1118669"/>
                  <a:pt x="925776" y="1143000"/>
                </a:cubicBezTo>
                <a:cubicBezTo>
                  <a:pt x="890076" y="1150438"/>
                  <a:pt x="853205" y="1150257"/>
                  <a:pt x="816919" y="1153886"/>
                </a:cubicBezTo>
                <a:cubicBezTo>
                  <a:pt x="791519" y="1146629"/>
                  <a:pt x="759398" y="1150793"/>
                  <a:pt x="740719" y="1132114"/>
                </a:cubicBezTo>
                <a:cubicBezTo>
                  <a:pt x="679148" y="1070543"/>
                  <a:pt x="690294" y="924037"/>
                  <a:pt x="686290" y="859972"/>
                </a:cubicBezTo>
                <a:cubicBezTo>
                  <a:pt x="708062" y="794658"/>
                  <a:pt x="722290" y="726323"/>
                  <a:pt x="751605" y="664029"/>
                </a:cubicBezTo>
                <a:cubicBezTo>
                  <a:pt x="780757" y="602082"/>
                  <a:pt x="817215" y="542933"/>
                  <a:pt x="860462" y="489857"/>
                </a:cubicBezTo>
                <a:cubicBezTo>
                  <a:pt x="929816" y="404740"/>
                  <a:pt x="1030478" y="333877"/>
                  <a:pt x="1132605" y="293914"/>
                </a:cubicBezTo>
                <a:cubicBezTo>
                  <a:pt x="1167065" y="280430"/>
                  <a:pt x="1205176" y="279400"/>
                  <a:pt x="1241462" y="272143"/>
                </a:cubicBezTo>
                <a:cubicBezTo>
                  <a:pt x="1293894" y="279633"/>
                  <a:pt x="1339977" y="273051"/>
                  <a:pt x="1372090" y="326572"/>
                </a:cubicBezTo>
                <a:cubicBezTo>
                  <a:pt x="1383446" y="345498"/>
                  <a:pt x="1379347" y="370115"/>
                  <a:pt x="1382976" y="391886"/>
                </a:cubicBezTo>
                <a:cubicBezTo>
                  <a:pt x="1375719" y="428172"/>
                  <a:pt x="1375960" y="466808"/>
                  <a:pt x="1361205" y="500743"/>
                </a:cubicBezTo>
                <a:cubicBezTo>
                  <a:pt x="1339120" y="551537"/>
                  <a:pt x="1309394" y="599555"/>
                  <a:pt x="1274119" y="642257"/>
                </a:cubicBezTo>
                <a:cubicBezTo>
                  <a:pt x="1211227" y="718389"/>
                  <a:pt x="1099861" y="794700"/>
                  <a:pt x="1012862" y="838200"/>
                </a:cubicBezTo>
                <a:cubicBezTo>
                  <a:pt x="967657" y="860802"/>
                  <a:pt x="920251" y="879872"/>
                  <a:pt x="871347" y="892629"/>
                </a:cubicBezTo>
                <a:cubicBezTo>
                  <a:pt x="836061" y="901834"/>
                  <a:pt x="798776" y="899886"/>
                  <a:pt x="762490" y="903514"/>
                </a:cubicBezTo>
                <a:cubicBezTo>
                  <a:pt x="733462" y="899886"/>
                  <a:pt x="699746" y="908856"/>
                  <a:pt x="675405" y="892629"/>
                </a:cubicBezTo>
                <a:cubicBezTo>
                  <a:pt x="623340" y="857919"/>
                  <a:pt x="626354" y="766860"/>
                  <a:pt x="620976" y="718457"/>
                </a:cubicBezTo>
                <a:cubicBezTo>
                  <a:pt x="624605" y="682171"/>
                  <a:pt x="621383" y="644529"/>
                  <a:pt x="631862" y="609600"/>
                </a:cubicBezTo>
                <a:cubicBezTo>
                  <a:pt x="643519" y="570742"/>
                  <a:pt x="660500" y="532059"/>
                  <a:pt x="686290" y="500743"/>
                </a:cubicBezTo>
                <a:cubicBezTo>
                  <a:pt x="712591" y="468807"/>
                  <a:pt x="746909" y="442330"/>
                  <a:pt x="784262" y="424543"/>
                </a:cubicBezTo>
                <a:cubicBezTo>
                  <a:pt x="857663" y="389590"/>
                  <a:pt x="967140" y="387532"/>
                  <a:pt x="1045519" y="381000"/>
                </a:cubicBezTo>
                <a:cubicBezTo>
                  <a:pt x="1081805" y="391886"/>
                  <a:pt x="1122855" y="392643"/>
                  <a:pt x="1154376" y="413657"/>
                </a:cubicBezTo>
                <a:cubicBezTo>
                  <a:pt x="1258718" y="483219"/>
                  <a:pt x="1248152" y="540620"/>
                  <a:pt x="1274119" y="653143"/>
                </a:cubicBezTo>
                <a:cubicBezTo>
                  <a:pt x="1270490" y="707572"/>
                  <a:pt x="1279926" y="764496"/>
                  <a:pt x="1263233" y="816429"/>
                </a:cubicBezTo>
                <a:cubicBezTo>
                  <a:pt x="1224552" y="936768"/>
                  <a:pt x="1140400" y="998963"/>
                  <a:pt x="1034633" y="1055914"/>
                </a:cubicBezTo>
                <a:cubicBezTo>
                  <a:pt x="990134" y="1079875"/>
                  <a:pt x="942456" y="1099379"/>
                  <a:pt x="893119" y="1110343"/>
                </a:cubicBezTo>
                <a:cubicBezTo>
                  <a:pt x="843402" y="1121391"/>
                  <a:pt x="791519" y="1117600"/>
                  <a:pt x="740719" y="1121229"/>
                </a:cubicBezTo>
                <a:cubicBezTo>
                  <a:pt x="689919" y="1110343"/>
                  <a:pt x="633195" y="1114750"/>
                  <a:pt x="588319" y="1088572"/>
                </a:cubicBezTo>
                <a:cubicBezTo>
                  <a:pt x="459226" y="1013268"/>
                  <a:pt x="472443" y="933734"/>
                  <a:pt x="446805" y="805543"/>
                </a:cubicBezTo>
                <a:cubicBezTo>
                  <a:pt x="443176" y="743857"/>
                  <a:pt x="433927" y="682246"/>
                  <a:pt x="435919" y="620486"/>
                </a:cubicBezTo>
                <a:cubicBezTo>
                  <a:pt x="438999" y="525013"/>
                  <a:pt x="459004" y="414258"/>
                  <a:pt x="523005" y="337457"/>
                </a:cubicBezTo>
                <a:cubicBezTo>
                  <a:pt x="571702" y="279020"/>
                  <a:pt x="652078" y="261776"/>
                  <a:pt x="718947" y="239486"/>
                </a:cubicBezTo>
                <a:cubicBezTo>
                  <a:pt x="777004" y="254000"/>
                  <a:pt x="843326" y="249833"/>
                  <a:pt x="893119" y="283029"/>
                </a:cubicBezTo>
                <a:cubicBezTo>
                  <a:pt x="956691" y="325410"/>
                  <a:pt x="963046" y="508125"/>
                  <a:pt x="969319" y="555172"/>
                </a:cubicBezTo>
                <a:cubicBezTo>
                  <a:pt x="958433" y="616858"/>
                  <a:pt x="957609" y="681196"/>
                  <a:pt x="936662" y="740229"/>
                </a:cubicBezTo>
                <a:cubicBezTo>
                  <a:pt x="897279" y="851216"/>
                  <a:pt x="824214" y="934632"/>
                  <a:pt x="729833" y="1001486"/>
                </a:cubicBezTo>
                <a:cubicBezTo>
                  <a:pt x="686114" y="1032453"/>
                  <a:pt x="638210" y="1058163"/>
                  <a:pt x="588319" y="1077686"/>
                </a:cubicBezTo>
                <a:cubicBezTo>
                  <a:pt x="553859" y="1091170"/>
                  <a:pt x="515748" y="1092200"/>
                  <a:pt x="479462" y="1099457"/>
                </a:cubicBezTo>
                <a:cubicBezTo>
                  <a:pt x="454062" y="1092200"/>
                  <a:pt x="423707" y="1094414"/>
                  <a:pt x="403262" y="1077686"/>
                </a:cubicBezTo>
                <a:cubicBezTo>
                  <a:pt x="350233" y="1034298"/>
                  <a:pt x="355294" y="961664"/>
                  <a:pt x="348833" y="903514"/>
                </a:cubicBezTo>
                <a:cubicBezTo>
                  <a:pt x="356090" y="863600"/>
                  <a:pt x="357203" y="822063"/>
                  <a:pt x="370605" y="783772"/>
                </a:cubicBezTo>
                <a:cubicBezTo>
                  <a:pt x="382946" y="748511"/>
                  <a:pt x="400566" y="714031"/>
                  <a:pt x="425033" y="685800"/>
                </a:cubicBezTo>
                <a:cubicBezTo>
                  <a:pt x="473324" y="630079"/>
                  <a:pt x="540625" y="603266"/>
                  <a:pt x="610090" y="587829"/>
                </a:cubicBezTo>
                <a:cubicBezTo>
                  <a:pt x="642166" y="580701"/>
                  <a:pt x="675405" y="580572"/>
                  <a:pt x="708062" y="576943"/>
                </a:cubicBezTo>
                <a:cubicBezTo>
                  <a:pt x="733462" y="580572"/>
                  <a:pt x="761737" y="575543"/>
                  <a:pt x="784262" y="587829"/>
                </a:cubicBezTo>
                <a:cubicBezTo>
                  <a:pt x="834189" y="615062"/>
                  <a:pt x="831020" y="661547"/>
                  <a:pt x="838690" y="707572"/>
                </a:cubicBezTo>
                <a:cubicBezTo>
                  <a:pt x="835062" y="732972"/>
                  <a:pt x="838655" y="760521"/>
                  <a:pt x="827805" y="783772"/>
                </a:cubicBezTo>
                <a:cubicBezTo>
                  <a:pt x="795394" y="853224"/>
                  <a:pt x="712981" y="918378"/>
                  <a:pt x="653633" y="957943"/>
                </a:cubicBezTo>
                <a:cubicBezTo>
                  <a:pt x="615803" y="983163"/>
                  <a:pt x="576377" y="1007071"/>
                  <a:pt x="533890" y="1023257"/>
                </a:cubicBezTo>
                <a:cubicBezTo>
                  <a:pt x="493581" y="1038613"/>
                  <a:pt x="384881" y="1050048"/>
                  <a:pt x="337947" y="1055914"/>
                </a:cubicBezTo>
                <a:cubicBezTo>
                  <a:pt x="287078" y="1047436"/>
                  <a:pt x="255976" y="1055259"/>
                  <a:pt x="229090" y="1001486"/>
                </a:cubicBezTo>
                <a:cubicBezTo>
                  <a:pt x="219219" y="981745"/>
                  <a:pt x="221833" y="957943"/>
                  <a:pt x="218205" y="936172"/>
                </a:cubicBezTo>
                <a:cubicBezTo>
                  <a:pt x="225379" y="893122"/>
                  <a:pt x="227724" y="839566"/>
                  <a:pt x="261747" y="805543"/>
                </a:cubicBezTo>
                <a:cubicBezTo>
                  <a:pt x="282433" y="784857"/>
                  <a:pt x="310024" y="770726"/>
                  <a:pt x="337947" y="762000"/>
                </a:cubicBezTo>
                <a:cubicBezTo>
                  <a:pt x="369310" y="752199"/>
                  <a:pt x="403262" y="754743"/>
                  <a:pt x="435919" y="751114"/>
                </a:cubicBezTo>
                <a:cubicBezTo>
                  <a:pt x="468576" y="754743"/>
                  <a:pt x="503124" y="750463"/>
                  <a:pt x="533890" y="762000"/>
                </a:cubicBezTo>
                <a:cubicBezTo>
                  <a:pt x="615075" y="792445"/>
                  <a:pt x="618406" y="833061"/>
                  <a:pt x="653633" y="903514"/>
                </a:cubicBezTo>
                <a:cubicBezTo>
                  <a:pt x="635490" y="961571"/>
                  <a:pt x="631993" y="1026454"/>
                  <a:pt x="599205" y="1077686"/>
                </a:cubicBezTo>
                <a:cubicBezTo>
                  <a:pt x="571405" y="1121123"/>
                  <a:pt x="524009" y="1149672"/>
                  <a:pt x="479462" y="1175657"/>
                </a:cubicBezTo>
                <a:cubicBezTo>
                  <a:pt x="435806" y="1201123"/>
                  <a:pt x="386083" y="1214682"/>
                  <a:pt x="337947" y="1230086"/>
                </a:cubicBezTo>
                <a:cubicBezTo>
                  <a:pt x="229899" y="1264661"/>
                  <a:pt x="212059" y="1262216"/>
                  <a:pt x="109347" y="1273629"/>
                </a:cubicBezTo>
                <a:cubicBezTo>
                  <a:pt x="87576" y="1270000"/>
                  <a:pt x="65174" y="1269085"/>
                  <a:pt x="44033" y="1262743"/>
                </a:cubicBezTo>
                <a:cubicBezTo>
                  <a:pt x="28490" y="1258080"/>
                  <a:pt x="1735" y="1257152"/>
                  <a:pt x="490" y="1240972"/>
                </a:cubicBezTo>
                <a:cubicBezTo>
                  <a:pt x="-2683" y="1199722"/>
                  <a:pt x="9709" y="1155321"/>
                  <a:pt x="33147" y="1121229"/>
                </a:cubicBezTo>
                <a:cubicBezTo>
                  <a:pt x="52540" y="1093020"/>
                  <a:pt x="89296" y="1081454"/>
                  <a:pt x="120233" y="1066800"/>
                </a:cubicBezTo>
                <a:cubicBezTo>
                  <a:pt x="232387" y="1013674"/>
                  <a:pt x="240384" y="1023220"/>
                  <a:pt x="359719" y="1012372"/>
                </a:cubicBezTo>
                <a:cubicBezTo>
                  <a:pt x="431985" y="1020401"/>
                  <a:pt x="471530" y="1009606"/>
                  <a:pt x="523005" y="1066800"/>
                </a:cubicBezTo>
                <a:cubicBezTo>
                  <a:pt x="539288" y="1084893"/>
                  <a:pt x="544776" y="1110343"/>
                  <a:pt x="555662" y="1132114"/>
                </a:cubicBezTo>
                <a:cubicBezTo>
                  <a:pt x="544776" y="1186543"/>
                  <a:pt x="545783" y="1244782"/>
                  <a:pt x="523005" y="1295400"/>
                </a:cubicBezTo>
                <a:cubicBezTo>
                  <a:pt x="511375" y="1321244"/>
                  <a:pt x="478755" y="1330870"/>
                  <a:pt x="457690" y="1349829"/>
                </a:cubicBezTo>
                <a:cubicBezTo>
                  <a:pt x="442433" y="1363560"/>
                  <a:pt x="431748" y="1382811"/>
                  <a:pt x="414147" y="1393372"/>
                </a:cubicBezTo>
                <a:cubicBezTo>
                  <a:pt x="372004" y="1418658"/>
                  <a:pt x="306688" y="1419609"/>
                  <a:pt x="261747" y="1426029"/>
                </a:cubicBezTo>
                <a:cubicBezTo>
                  <a:pt x="239897" y="1429150"/>
                  <a:pt x="218204" y="1433286"/>
                  <a:pt x="196433" y="1436914"/>
                </a:cubicBezTo>
                <a:cubicBezTo>
                  <a:pt x="178290" y="1433286"/>
                  <a:pt x="159329" y="1432525"/>
                  <a:pt x="142005" y="1426029"/>
                </a:cubicBezTo>
                <a:cubicBezTo>
                  <a:pt x="115762" y="1416188"/>
                  <a:pt x="91210" y="1400623"/>
                  <a:pt x="120233" y="1371600"/>
                </a:cubicBezTo>
                <a:cubicBezTo>
                  <a:pt x="147938" y="1343896"/>
                  <a:pt x="209040" y="1343362"/>
                  <a:pt x="239976" y="1338943"/>
                </a:cubicBezTo>
                <a:cubicBezTo>
                  <a:pt x="298033" y="1342572"/>
                  <a:pt x="357362" y="1337210"/>
                  <a:pt x="414147" y="1349829"/>
                </a:cubicBezTo>
                <a:cubicBezTo>
                  <a:pt x="426919" y="1352667"/>
                  <a:pt x="435919" y="1369403"/>
                  <a:pt x="435919" y="1382486"/>
                </a:cubicBezTo>
                <a:cubicBezTo>
                  <a:pt x="435919" y="1412408"/>
                  <a:pt x="435305" y="1448414"/>
                  <a:pt x="414147" y="1469572"/>
                </a:cubicBezTo>
                <a:cubicBezTo>
                  <a:pt x="394451" y="1489268"/>
                  <a:pt x="277177" y="1538624"/>
                  <a:pt x="229090" y="1556657"/>
                </a:cubicBezTo>
                <a:cubicBezTo>
                  <a:pt x="218346" y="1560686"/>
                  <a:pt x="207319" y="1563914"/>
                  <a:pt x="196433" y="1567543"/>
                </a:cubicBezTo>
                <a:cubicBezTo>
                  <a:pt x="211918" y="1459151"/>
                  <a:pt x="189296" y="1499230"/>
                  <a:pt x="294405" y="1415143"/>
                </a:cubicBezTo>
                <a:cubicBezTo>
                  <a:pt x="405626" y="1326166"/>
                  <a:pt x="438401" y="1302482"/>
                  <a:pt x="566547" y="1240972"/>
                </a:cubicBezTo>
                <a:cubicBezTo>
                  <a:pt x="609073" y="1220559"/>
                  <a:pt x="651819" y="1199502"/>
                  <a:pt x="697176" y="1186543"/>
                </a:cubicBezTo>
                <a:cubicBezTo>
                  <a:pt x="728770" y="1177516"/>
                  <a:pt x="762490" y="1179286"/>
                  <a:pt x="795147" y="1175657"/>
                </a:cubicBezTo>
                <a:cubicBezTo>
                  <a:pt x="835061" y="1182914"/>
                  <a:pt x="891310" y="1164417"/>
                  <a:pt x="914890" y="1197429"/>
                </a:cubicBezTo>
                <a:cubicBezTo>
                  <a:pt x="931362" y="1220490"/>
                  <a:pt x="874924" y="1239183"/>
                  <a:pt x="849576" y="1251857"/>
                </a:cubicBezTo>
                <a:cubicBezTo>
                  <a:pt x="815692" y="1268799"/>
                  <a:pt x="777355" y="1274873"/>
                  <a:pt x="740719" y="1284514"/>
                </a:cubicBezTo>
                <a:cubicBezTo>
                  <a:pt x="708366" y="1293028"/>
                  <a:pt x="675628" y="1300121"/>
                  <a:pt x="642747" y="1306286"/>
                </a:cubicBezTo>
                <a:cubicBezTo>
                  <a:pt x="617529" y="1311015"/>
                  <a:pt x="591907" y="1313271"/>
                  <a:pt x="566547" y="1317172"/>
                </a:cubicBezTo>
                <a:cubicBezTo>
                  <a:pt x="544732" y="1320528"/>
                  <a:pt x="523004" y="1324429"/>
                  <a:pt x="501233" y="1328057"/>
                </a:cubicBezTo>
                <a:cubicBezTo>
                  <a:pt x="493976" y="1306286"/>
                  <a:pt x="475689" y="1285380"/>
                  <a:pt x="479462" y="1262743"/>
                </a:cubicBezTo>
                <a:cubicBezTo>
                  <a:pt x="483764" y="1236933"/>
                  <a:pt x="504503" y="1215931"/>
                  <a:pt x="523005" y="1197429"/>
                </a:cubicBezTo>
                <a:cubicBezTo>
                  <a:pt x="573967" y="1146466"/>
                  <a:pt x="663085" y="1098001"/>
                  <a:pt x="729833" y="1077686"/>
                </a:cubicBezTo>
                <a:cubicBezTo>
                  <a:pt x="772064" y="1064833"/>
                  <a:pt x="816919" y="1063171"/>
                  <a:pt x="860462" y="1055914"/>
                </a:cubicBezTo>
                <a:cubicBezTo>
                  <a:pt x="929405" y="1070428"/>
                  <a:pt x="1002256" y="1072359"/>
                  <a:pt x="1067290" y="1099457"/>
                </a:cubicBezTo>
                <a:cubicBezTo>
                  <a:pt x="1093450" y="1110357"/>
                  <a:pt x="1107439" y="1140292"/>
                  <a:pt x="1121719" y="1164772"/>
                </a:cubicBezTo>
                <a:cubicBezTo>
                  <a:pt x="1141844" y="1199272"/>
                  <a:pt x="1148013" y="1257224"/>
                  <a:pt x="1154376" y="1295400"/>
                </a:cubicBezTo>
                <a:cubicBezTo>
                  <a:pt x="1147119" y="1313543"/>
                  <a:pt x="1143444" y="1333570"/>
                  <a:pt x="1132605" y="1349829"/>
                </a:cubicBezTo>
                <a:cubicBezTo>
                  <a:pt x="1113399" y="1378638"/>
                  <a:pt x="1066156" y="1413420"/>
                  <a:pt x="1034633" y="1426029"/>
                </a:cubicBezTo>
                <a:cubicBezTo>
                  <a:pt x="1017454" y="1432900"/>
                  <a:pt x="998266" y="1432900"/>
                  <a:pt x="980205" y="1436914"/>
                </a:cubicBezTo>
                <a:cubicBezTo>
                  <a:pt x="965600" y="1440159"/>
                  <a:pt x="951176" y="1444171"/>
                  <a:pt x="936662" y="1447800"/>
                </a:cubicBezTo>
                <a:cubicBezTo>
                  <a:pt x="914890" y="1436914"/>
                  <a:pt x="886930" y="1433842"/>
                  <a:pt x="871347" y="1415143"/>
                </a:cubicBezTo>
                <a:cubicBezTo>
                  <a:pt x="864001" y="1406328"/>
                  <a:pt x="874887" y="1391301"/>
                  <a:pt x="882233" y="1382486"/>
                </a:cubicBezTo>
                <a:cubicBezTo>
                  <a:pt x="893848" y="1368548"/>
                  <a:pt x="910105" y="1358971"/>
                  <a:pt x="925776" y="1349829"/>
                </a:cubicBezTo>
                <a:cubicBezTo>
                  <a:pt x="953810" y="1333476"/>
                  <a:pt x="982473" y="1317682"/>
                  <a:pt x="1012862" y="1306286"/>
                </a:cubicBezTo>
                <a:cubicBezTo>
                  <a:pt x="1070600" y="1284634"/>
                  <a:pt x="1126697" y="1281170"/>
                  <a:pt x="1187033" y="1273629"/>
                </a:cubicBezTo>
                <a:cubicBezTo>
                  <a:pt x="1205176" y="1277257"/>
                  <a:pt x="1225398" y="1275334"/>
                  <a:pt x="1241462" y="1284514"/>
                </a:cubicBezTo>
                <a:cubicBezTo>
                  <a:pt x="1252229" y="1290667"/>
                  <a:pt x="1282194" y="1355092"/>
                  <a:pt x="1285005" y="1360714"/>
                </a:cubicBezTo>
                <a:cubicBezTo>
                  <a:pt x="1281376" y="1378857"/>
                  <a:pt x="1282393" y="1398594"/>
                  <a:pt x="1274119" y="1415143"/>
                </a:cubicBezTo>
                <a:cubicBezTo>
                  <a:pt x="1267234" y="1428912"/>
                  <a:pt x="1253288" y="1437945"/>
                  <a:pt x="1241462" y="1447800"/>
                </a:cubicBezTo>
                <a:cubicBezTo>
                  <a:pt x="1218654" y="1466807"/>
                  <a:pt x="1204205" y="1473443"/>
                  <a:pt x="1176147" y="1480457"/>
                </a:cubicBezTo>
                <a:cubicBezTo>
                  <a:pt x="1172627" y="1481337"/>
                  <a:pt x="1168890" y="1480457"/>
                  <a:pt x="1165262" y="14804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72E2C9-6CD3-2987-699B-5C1767C309B0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2C3354E-98B7-C197-81C9-7BC5C96C9210}"/>
              </a:ext>
            </a:extLst>
          </p:cNvPr>
          <p:cNvCxnSpPr>
            <a:cxnSpLocks/>
          </p:cNvCxnSpPr>
          <p:nvPr/>
        </p:nvCxnSpPr>
        <p:spPr>
          <a:xfrm>
            <a:off x="0" y="2295089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框架 2">
            <a:extLst>
              <a:ext uri="{FF2B5EF4-FFF2-40B4-BE49-F238E27FC236}">
                <a16:creationId xmlns:a16="http://schemas.microsoft.com/office/drawing/2014/main" id="{FC7B6215-F031-688A-A633-62A201184A04}"/>
              </a:ext>
            </a:extLst>
          </p:cNvPr>
          <p:cNvSpPr/>
          <p:nvPr/>
        </p:nvSpPr>
        <p:spPr>
          <a:xfrm>
            <a:off x="185519" y="731520"/>
            <a:ext cx="1854296" cy="1392697"/>
          </a:xfrm>
          <a:prstGeom prst="frame">
            <a:avLst>
              <a:gd name="adj1" fmla="val 23611"/>
            </a:avLst>
          </a:prstGeom>
          <a:solidFill>
            <a:schemeClr val="accent2"/>
          </a:solidFill>
          <a:ln w="381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半闭框 13">
            <a:extLst>
              <a:ext uri="{FF2B5EF4-FFF2-40B4-BE49-F238E27FC236}">
                <a16:creationId xmlns:a16="http://schemas.microsoft.com/office/drawing/2014/main" id="{5FDCF172-8270-C4F1-63AC-690304AAD5B4}"/>
              </a:ext>
            </a:extLst>
          </p:cNvPr>
          <p:cNvSpPr/>
          <p:nvPr/>
        </p:nvSpPr>
        <p:spPr>
          <a:xfrm>
            <a:off x="2574388" y="731520"/>
            <a:ext cx="2067950" cy="1392697"/>
          </a:xfrm>
          <a:prstGeom prst="halfFrame">
            <a:avLst>
              <a:gd name="adj1" fmla="val 20202"/>
              <a:gd name="adj2" fmla="val 50505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L 形 16">
            <a:extLst>
              <a:ext uri="{FF2B5EF4-FFF2-40B4-BE49-F238E27FC236}">
                <a16:creationId xmlns:a16="http://schemas.microsoft.com/office/drawing/2014/main" id="{42C98155-930D-CCF1-DADE-FEDBDC6CA243}"/>
              </a:ext>
            </a:extLst>
          </p:cNvPr>
          <p:cNvSpPr/>
          <p:nvPr/>
        </p:nvSpPr>
        <p:spPr>
          <a:xfrm>
            <a:off x="4937760" y="731520"/>
            <a:ext cx="2504049" cy="1392696"/>
          </a:xfrm>
          <a:prstGeom prst="corner">
            <a:avLst>
              <a:gd name="adj1" fmla="val 33838"/>
              <a:gd name="adj2" fmla="val 76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斜纹 27">
            <a:extLst>
              <a:ext uri="{FF2B5EF4-FFF2-40B4-BE49-F238E27FC236}">
                <a16:creationId xmlns:a16="http://schemas.microsoft.com/office/drawing/2014/main" id="{2D178E4E-CEA3-1CF0-1B2D-F424247B304D}"/>
              </a:ext>
            </a:extLst>
          </p:cNvPr>
          <p:cNvSpPr/>
          <p:nvPr/>
        </p:nvSpPr>
        <p:spPr>
          <a:xfrm>
            <a:off x="8215533" y="740324"/>
            <a:ext cx="2011680" cy="1392696"/>
          </a:xfrm>
          <a:prstGeom prst="diagStripe">
            <a:avLst>
              <a:gd name="adj" fmla="val 40909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十字形 28">
            <a:extLst>
              <a:ext uri="{FF2B5EF4-FFF2-40B4-BE49-F238E27FC236}">
                <a16:creationId xmlns:a16="http://schemas.microsoft.com/office/drawing/2014/main" id="{C3FE48CC-1640-CD41-D252-F2CAEB267239}"/>
              </a:ext>
            </a:extLst>
          </p:cNvPr>
          <p:cNvSpPr/>
          <p:nvPr/>
        </p:nvSpPr>
        <p:spPr>
          <a:xfrm>
            <a:off x="10550769" y="740324"/>
            <a:ext cx="1455712" cy="1383892"/>
          </a:xfrm>
          <a:prstGeom prst="plus">
            <a:avLst>
              <a:gd name="adj" fmla="val 422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CCD1C37-B553-89C0-596C-683A0EF670B5}"/>
              </a:ext>
            </a:extLst>
          </p:cNvPr>
          <p:cNvSpPr/>
          <p:nvPr/>
        </p:nvSpPr>
        <p:spPr>
          <a:xfrm>
            <a:off x="185519" y="2574389"/>
            <a:ext cx="1854296" cy="1772528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960BC0F9-BA27-35B8-85FD-E7D6F61EF771}"/>
              </a:ext>
            </a:extLst>
          </p:cNvPr>
          <p:cNvSpPr/>
          <p:nvPr/>
        </p:nvSpPr>
        <p:spPr>
          <a:xfrm>
            <a:off x="2679602" y="2658792"/>
            <a:ext cx="1969477" cy="1659986"/>
          </a:xfrm>
          <a:prstGeom prst="cube">
            <a:avLst>
              <a:gd name="adj" fmla="val 3601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棱台 33">
            <a:extLst>
              <a:ext uri="{FF2B5EF4-FFF2-40B4-BE49-F238E27FC236}">
                <a16:creationId xmlns:a16="http://schemas.microsoft.com/office/drawing/2014/main" id="{F2D97682-F870-F265-5304-74105AE79F6D}"/>
              </a:ext>
            </a:extLst>
          </p:cNvPr>
          <p:cNvSpPr/>
          <p:nvPr/>
        </p:nvSpPr>
        <p:spPr>
          <a:xfrm>
            <a:off x="5394666" y="2574389"/>
            <a:ext cx="1955409" cy="1772528"/>
          </a:xfrm>
          <a:prstGeom prst="bevel">
            <a:avLst>
              <a:gd name="adj" fmla="val 2519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心圆 36">
            <a:extLst>
              <a:ext uri="{FF2B5EF4-FFF2-40B4-BE49-F238E27FC236}">
                <a16:creationId xmlns:a16="http://schemas.microsoft.com/office/drawing/2014/main" id="{F06FB147-AAC1-4AC9-AF14-4661BCF661FC}"/>
              </a:ext>
            </a:extLst>
          </p:cNvPr>
          <p:cNvSpPr/>
          <p:nvPr/>
        </p:nvSpPr>
        <p:spPr>
          <a:xfrm>
            <a:off x="8009207" y="2686930"/>
            <a:ext cx="1659987" cy="1659985"/>
          </a:xfrm>
          <a:prstGeom prst="donut">
            <a:avLst>
              <a:gd name="adj" fmla="val 181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禁止符 40">
            <a:extLst>
              <a:ext uri="{FF2B5EF4-FFF2-40B4-BE49-F238E27FC236}">
                <a16:creationId xmlns:a16="http://schemas.microsoft.com/office/drawing/2014/main" id="{E739A5F0-166C-33C7-8535-7BB920566DD2}"/>
              </a:ext>
            </a:extLst>
          </p:cNvPr>
          <p:cNvSpPr/>
          <p:nvPr/>
        </p:nvSpPr>
        <p:spPr>
          <a:xfrm>
            <a:off x="10051073" y="2630658"/>
            <a:ext cx="1955408" cy="1772527"/>
          </a:xfrm>
          <a:prstGeom prst="noSmoking">
            <a:avLst>
              <a:gd name="adj" fmla="val 1390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5F38559-A7C7-BE19-140B-3C2F769AA192}"/>
              </a:ext>
            </a:extLst>
          </p:cNvPr>
          <p:cNvSpPr txBox="1">
            <a:spLocks/>
          </p:cNvSpPr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C72C15-BDFD-00A1-9D55-3A16D91EE212}"/>
              </a:ext>
            </a:extLst>
          </p:cNvPr>
          <p:cNvSpPr txBox="1">
            <a:spLocks/>
          </p:cNvSpPr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9114A7-229F-18A8-029C-C2A70C0E3799}"/>
              </a:ext>
            </a:extLst>
          </p:cNvPr>
          <p:cNvSpPr txBox="1">
            <a:spLocks/>
          </p:cNvSpPr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测试大标题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A00B2-FCC7-8044-ED42-E39CC15F2494}"/>
              </a:ext>
            </a:extLst>
          </p:cNvPr>
          <p:cNvSpPr txBox="1"/>
          <p:nvPr/>
        </p:nvSpPr>
        <p:spPr>
          <a:xfrm>
            <a:off x="7054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B6F9B-AED0-7F9E-2EE8-A8CC4EC4ADDA}"/>
              </a:ext>
            </a:extLst>
          </p:cNvPr>
          <p:cNvSpPr txBox="1"/>
          <p:nvPr/>
        </p:nvSpPr>
        <p:spPr>
          <a:xfrm>
            <a:off x="8928100" y="43179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45FF0-88D1-3E92-EB01-34BD69242BE8}"/>
              </a:ext>
            </a:extLst>
          </p:cNvPr>
          <p:cNvSpPr txBox="1"/>
          <p:nvPr/>
        </p:nvSpPr>
        <p:spPr>
          <a:xfrm>
            <a:off x="8928100" y="514894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E3E340-72C8-4467-3EDD-DD7422CA0DDB}"/>
              </a:ext>
            </a:extLst>
          </p:cNvPr>
          <p:cNvSpPr txBox="1"/>
          <p:nvPr/>
        </p:nvSpPr>
        <p:spPr>
          <a:xfrm>
            <a:off x="8928100" y="58876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568AC-3871-65AD-58C0-23CB78FB4B15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文本测试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DFF9036-6FDE-5843-9826-162770691CEE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7CEB9080-4F55-4944-7159-46D84610E8A9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事实上事</a:t>
            </a:r>
            <a:endParaRPr lang="zh-CN" altLang="en-US" dirty="0"/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B0C67531-2155-6D40-A25E-0F9EE4F8FA3F}"/>
              </a:ext>
            </a:extLst>
          </p:cNvPr>
          <p:cNvSpPr txBox="1">
            <a:spLocks/>
          </p:cNvSpPr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89045-57A8-298E-FDAF-5C231F530CCD}"/>
              </a:ext>
            </a:extLst>
          </p:cNvPr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4E4E5-9CF2-41C9-48FD-1C3CF256157A}"/>
              </a:ext>
            </a:extLst>
          </p:cNvPr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89A2C-F583-BD3D-EC0D-9AC8E22DCF00}"/>
              </a:ext>
            </a:extLst>
          </p:cNvPr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E807C-A2C2-378C-CFB8-0EB6AF531DE5}"/>
              </a:ext>
            </a:extLst>
          </p:cNvPr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B39B3-7677-B0E8-94B5-9AB13FEA9D31}"/>
              </a:ext>
            </a:extLst>
          </p:cNvPr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376DC-8417-9773-2DBD-852021EF3101}"/>
              </a:ext>
            </a:extLst>
          </p:cNvPr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303A0-D623-75B5-DFBB-5B448808433D}"/>
              </a:ext>
            </a:extLst>
          </p:cNvPr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9D41C-E71F-40B7-E864-4235622AF827}"/>
              </a:ext>
            </a:extLst>
          </p:cNvPr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E5F88-F594-D0B7-7A09-A855A3810028}"/>
              </a:ext>
            </a:extLst>
          </p:cNvPr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57360-7519-E4DA-EBB8-3E64EB33D1BB}"/>
              </a:ext>
            </a:extLst>
          </p:cNvPr>
          <p:cNvSpPr txBox="1"/>
          <p:nvPr/>
        </p:nvSpPr>
        <p:spPr>
          <a:xfrm>
            <a:off x="4419602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7225B-2055-E86C-2504-D8B72027297B}"/>
              </a:ext>
            </a:extLst>
          </p:cNvPr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24034-AABD-7DB5-846E-04B6396BC674}"/>
              </a:ext>
            </a:extLst>
          </p:cNvPr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555A2-3894-6234-9CAB-BA46946F23C9}"/>
              </a:ext>
            </a:extLst>
          </p:cNvPr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BFD3E-D223-B6E5-ACBA-45752C771332}"/>
              </a:ext>
            </a:extLst>
          </p:cNvPr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0532E4-B98F-2BB9-9E06-D22766E4A864}"/>
              </a:ext>
            </a:extLst>
          </p:cNvPr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BAD08-F8E2-FE97-456C-F217B50C0E11}"/>
              </a:ext>
            </a:extLst>
          </p:cNvPr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6877E-CF7A-4D22-C2E9-519388D13B0B}"/>
              </a:ext>
            </a:extLst>
          </p:cNvPr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54A470-737A-B77F-F09F-B849D24ACD48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文本测试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0383AB6-C27B-4816-8C02-A9D6CB583698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366C5F-85A8-141F-EB75-49ABC17C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197428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9471B-2B08-7720-D5DF-3DFCA592F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2"/>
          <a:stretch/>
        </p:blipFill>
        <p:spPr bwMode="auto">
          <a:xfrm>
            <a:off x="4993821" y="1197428"/>
            <a:ext cx="5143500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8A1D-005C-321D-B068-7EABB1DC0AB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图片测试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826629C-6C84-57B4-9B61-85BE45D292ED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4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16185</TotalTime>
  <Words>326</Words>
  <Application>Microsoft Macintosh PowerPoint</Application>
  <PresentationFormat>宽屏</PresentationFormat>
  <Paragraphs>88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pptxPreview功能测试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Microsoft Office User</cp:lastModifiedBy>
  <cp:revision>438</cp:revision>
  <dcterms:created xsi:type="dcterms:W3CDTF">2024-09-30T07:47:55Z</dcterms:created>
  <dcterms:modified xsi:type="dcterms:W3CDTF">2024-11-02T01:26:46Z</dcterms:modified>
</cp:coreProperties>
</file>