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57" r:id="rId4"/>
    <p:sldId id="262" r:id="rId5"/>
    <p:sldId id="258" r:id="rId6"/>
    <p:sldId id="259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5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7"/>
    <p:restoredTop sz="94648"/>
  </p:normalViewPr>
  <p:slideViewPr>
    <p:cSldViewPr snapToGrid="0">
      <p:cViewPr varScale="1">
        <p:scale>
          <a:sx n="102" d="100"/>
          <a:sy n="102" d="100"/>
        </p:scale>
        <p:origin x="216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079B6E-BB47-DC4B-B208-DE5B6C0B8C10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8B547-6C9B-E74D-AE84-E04D35D9791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2299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8B547-6C9B-E74D-AE84-E04D35D9791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5550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8B547-6C9B-E74D-AE84-E04D35D9791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8533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002060"/>
            </a:gs>
            <a:gs pos="100000">
              <a:srgbClr val="7030A0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23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12B72-7D1F-131C-C7A8-4ACC5AC9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F8473-0D90-79D1-DF95-EA35D8369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D643B2-2BB5-AC0D-0240-DD8A2241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292FFD-7449-5EB4-33BE-08D1963B8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0A743-F574-1C86-D97F-54ADD6CA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6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C678A6-F1ED-A071-52E7-1460AD9A2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CC8058-7713-576D-7519-612425DFA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40CCD-BC2D-8DD4-5896-43DD0F85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9E585-DCC5-972F-BD31-FCAFB429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ECCBA5-BBCF-1E99-46CC-53E9EE0B4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1580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67ACF-F966-0136-7431-C9085FA3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77BF69-6CCB-06A0-FB2C-4E223759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50F9AA-1A54-D9CF-32CB-38633E037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E891E0-6F8E-9C1D-1702-112E823AF7FC}"/>
              </a:ext>
            </a:extLst>
          </p:cNvPr>
          <p:cNvSpPr/>
          <p:nvPr userDrawn="1"/>
        </p:nvSpPr>
        <p:spPr>
          <a:xfrm>
            <a:off x="388307" y="1553228"/>
            <a:ext cx="1828800" cy="11774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我来自母版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我是一个形状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59FEEFD-5CAA-6184-91F5-53F80A569217}"/>
              </a:ext>
            </a:extLst>
          </p:cNvPr>
          <p:cNvSpPr txBox="1"/>
          <p:nvPr userDrawn="1"/>
        </p:nvSpPr>
        <p:spPr>
          <a:xfrm>
            <a:off x="2655518" y="1628385"/>
            <a:ext cx="5386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600" dirty="0"/>
              <a:t>我来自母版</a:t>
            </a:r>
          </a:p>
        </p:txBody>
      </p:sp>
    </p:spTree>
    <p:extLst>
      <p:ext uri="{BB962C8B-B14F-4D97-AF65-F5344CB8AC3E}">
        <p14:creationId xmlns:p14="http://schemas.microsoft.com/office/powerpoint/2010/main" val="3681139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DF749-B9BB-8C93-4A7E-34E51A2C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26820-04A2-E5D0-11AF-358DC889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CCC9F-FF89-53B7-1778-949A47BA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AD4D3B-FF0F-B707-9AF6-5E8D067C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E0B7F9-5485-23AD-8C6A-B0E28BA1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9693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541DF-FB49-38F8-BE55-E086FE9B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2B43B-205B-B91F-77F2-D79DB8808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06882-D23B-952A-9B9E-6A188F7B7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F6647-BF66-C3E7-8C39-9146C30B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445FE-27BE-D7AD-CDF1-F898276D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7509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17B909-E747-8570-0A34-FB83AF1F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961B68-2EF4-12CF-ABF6-0022EB684A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8F85D9-D941-38A0-8C89-FB0D1481B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6918FC-254F-9080-A756-EF4C5109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9A2B0D-CF2E-3188-16ED-502FAE40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DF720-EDD1-8ADB-8B2B-D20213FE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5763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B154F-5E77-F541-EA06-D6C71E51A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F373B5-C60C-7D77-CD52-DB60AFF2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0BF35C-A18E-1106-7E08-D5EA8CB1A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356F894-69E3-6009-EECE-19E48B906F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822647-E54C-49A4-0585-C5A099366B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31AF4EB-0C48-38B4-78DA-2C03A38C9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C96E6-2391-ABFE-756E-15F115D3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9E4412B-ECE2-3142-B373-91EDA266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552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F2C03-CB92-2700-E207-0B39E2EC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14F3AE-DE50-43F4-566B-8317F0F9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F92962-4CDD-9BCE-1723-54BA55B2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3F2493-71E9-42EA-BE90-8A76A502A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582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155899-A73F-1315-8EF0-20A7F568D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B43C49-776F-9F5F-90DB-EEA2C2FC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56D247F-B804-C304-D32A-37390353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4777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DC03C-F364-9599-641E-423F79F0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29E0D-BC3B-4D84-F2A3-69799ECD5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F8FBF-5896-BF89-80F0-DA15AEA89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B9D48A-2447-9056-BA02-C2A6CD04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0B580-4D57-2696-C7AD-521CC27A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652A4-5243-7097-71E1-3AC1407A9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8822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rgbClr val="002060"/>
            </a:gs>
            <a:gs pos="100000">
              <a:srgbClr val="7030A0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F7757-81CC-6D35-A253-F2D12D7D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51A5D3-4AC9-83E5-6DE6-219A8AE48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F4321-A342-B6EE-719B-AF739ADA86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6CEEE-49A2-A4BB-9DAB-ED8771EE8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116065-DA5A-A109-0C91-1255A28F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011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116F7-16B7-059F-08CC-D43DC59B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C81DB2-EC18-7F66-5687-D82E2078E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DEE44E-BEB1-ADE8-8823-69A445353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3553BC-20FF-FE4C-B67D-9917257C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999AA3-123A-A497-23E0-54DA76B7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34237E-35D1-7549-D42E-0244389DD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36528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301AF-45AD-4F71-D310-AAD83CE0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9072C7-1C9A-99C7-280B-720D830F7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ABAF2B-8F95-392E-3551-62A20B4BA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72509-F8A9-661F-2C84-30CB054EC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7FE114-CECB-FF9E-E072-CD8CE6E4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5679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D19F5E-07A9-EDEB-A8D0-BC381163B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4D06B6-9AC8-34AE-53F8-D7628C954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40F3A-673D-8409-1F3D-63218232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7AB4-37BD-1A44-86B1-2076EE5D52E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054E5-B005-F737-181E-2F7584434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A5B21-1060-7917-CAA0-6B50082F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254D9-1F2E-9C43-9329-83828E4EA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693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C0605-C3E2-2E03-87FA-A666A5F6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A7AF0-9F16-D6FC-996E-A478791A7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E7026-A2F7-B852-DCBC-A5CB321B48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D398D1-234E-FEEE-FE18-16ACF676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C7016-73E6-44F5-66AE-F80B527A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82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3170B-1C68-F148-08C6-362440746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87DB7-904E-8BC2-1C2C-02445CE65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191900-985B-5566-B9C5-BA292BB76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46F506-355D-2243-B359-803E8C85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DBD83B-B41C-6ACF-EDFC-98CED4A6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C647C-0D9E-26A0-5F87-12E5B633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9516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A1F08-006C-C23C-68C9-DEC50617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09544E-E278-071E-7CE9-0842A55C8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4E2BE6-C4C9-A9AA-309C-40535222D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9BC3F37-4364-BC81-8464-BA65DC728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0F6108-CADF-0DF9-F08A-2736FC1E50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DBCBAA-17B9-C144-C98D-7CA6024323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5D3FF2-7A0B-FB90-45F8-579CDF1A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6599AA-4E0E-73A2-25B5-91CDF42C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3025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6B16B8-E29A-B705-7103-649F854D8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B8DB81-54F0-E55B-F748-96626A25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B72632-03D5-F979-4429-B793ABA5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7A16E7-4773-91C2-4BED-D626D829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553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E4179E-3DE0-6F2C-308A-4D0A6798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5DC370-4113-B2C8-D323-15044C529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EAA1DF-388D-85B8-A341-0EAAFF28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065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2412D-1F20-C81A-E74F-AB4B23B4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7CF0AD-E75D-BDBE-B188-8483ADC4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59AFF7-8913-CDD0-EBFB-F02F09A4A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6669E3-031D-7405-7A08-C29A1B49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1572D3-25C4-5ACA-B1C2-5FCA9402B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590CC2-B926-BC7D-D487-B38560E7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3197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AB8DA-FB72-7274-D80D-5D6D2D66D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DB4D5E-81A9-DD51-B9A6-3C06E8449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089BE0-436C-E770-D0F5-2CF3C0BA4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AFCC2-1944-B7B4-282F-3053B12F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B466922-C78F-E14C-A6FB-A4B546F5A82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F8E00-4B06-8EE5-046C-48090792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54A152-96F5-2672-42AF-9D795428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C7BF6D-B4F9-E643-9ABA-1BBE099755A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3797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7030A0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7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69802A-8A3A-3CB6-C7F9-C66DA52C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FC359A-79BB-1872-31AF-07E63CF4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7D32A6-33F2-3A1A-DBD4-791C27353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77AB4-37BD-1A44-86B1-2076EE5D52EC}" type="datetimeFigureOut">
              <a:rPr kumimoji="1" lang="zh-CN" altLang="en-US" smtClean="0"/>
              <a:t>2024/11/2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AD344-8F37-6143-63B2-65C5E70CD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B6305-0E92-7765-9158-659A639EA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B254D9-1F2E-9C43-9329-83828E4EA69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927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100000">
              <a:srgbClr val="7030A0"/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A2663-9C4C-100C-2089-7CF3D594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/>
          <a:lstStyle/>
          <a:p>
            <a:pPr algn="ctr"/>
            <a:r>
              <a:rPr lang="en-US" altLang="zh-CN" sz="6000" dirty="0" err="1">
                <a:solidFill>
                  <a:schemeClr val="bg1"/>
                </a:solidFill>
              </a:rPr>
              <a:t>pptxPreview</a:t>
            </a:r>
            <a:r>
              <a:rPr lang="zh-CN" altLang="en-US" sz="6000" dirty="0">
                <a:solidFill>
                  <a:schemeClr val="bg1"/>
                </a:solidFill>
              </a:rPr>
              <a:t>能力测试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A6DE20-A8E7-6ED4-0D18-4A1FDB652C14}"/>
              </a:ext>
            </a:extLst>
          </p:cNvPr>
          <p:cNvSpPr txBox="1"/>
          <p:nvPr/>
        </p:nvSpPr>
        <p:spPr>
          <a:xfrm>
            <a:off x="3144711" y="3666995"/>
            <a:ext cx="590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支持</a:t>
            </a:r>
            <a:r>
              <a:rPr kumimoji="1" lang="en-US" altLang="zh-CN" dirty="0" err="1">
                <a:solidFill>
                  <a:schemeClr val="bg1"/>
                </a:solidFill>
              </a:rPr>
              <a:t>npm</a:t>
            </a:r>
            <a:r>
              <a:rPr kumimoji="1" lang="zh-CN" altLang="en-US" dirty="0">
                <a:solidFill>
                  <a:schemeClr val="bg1"/>
                </a:solidFill>
              </a:rPr>
              <a:t>下载、支持</a:t>
            </a:r>
            <a:r>
              <a:rPr kumimoji="1" lang="en-US" altLang="zh-CN" dirty="0">
                <a:solidFill>
                  <a:schemeClr val="bg1"/>
                </a:solidFill>
              </a:rPr>
              <a:t>import</a:t>
            </a:r>
            <a:r>
              <a:rPr kumimoji="1" lang="zh-CN" altLang="en-US" dirty="0">
                <a:solidFill>
                  <a:schemeClr val="bg1"/>
                </a:solidFill>
              </a:rPr>
              <a:t>、致力于做最好的</a:t>
            </a:r>
            <a:r>
              <a:rPr kumimoji="1" lang="en-US" altLang="zh-CN" dirty="0">
                <a:solidFill>
                  <a:schemeClr val="bg1"/>
                </a:solidFill>
              </a:rPr>
              <a:t>pptx</a:t>
            </a:r>
            <a:r>
              <a:rPr kumimoji="1" lang="zh-CN" altLang="en-US" dirty="0">
                <a:solidFill>
                  <a:schemeClr val="bg1"/>
                </a:solidFill>
              </a:rPr>
              <a:t>预览库</a:t>
            </a:r>
          </a:p>
        </p:txBody>
      </p:sp>
    </p:spTree>
    <p:extLst>
      <p:ext uri="{BB962C8B-B14F-4D97-AF65-F5344CB8AC3E}">
        <p14:creationId xmlns:p14="http://schemas.microsoft.com/office/powerpoint/2010/main" val="160856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F02780C-C5BF-34C9-12B7-D550AFFBAC3A}"/>
              </a:ext>
            </a:extLst>
          </p:cNvPr>
          <p:cNvSpPr/>
          <p:nvPr/>
        </p:nvSpPr>
        <p:spPr>
          <a:xfrm>
            <a:off x="292100" y="774700"/>
            <a:ext cx="1079500" cy="736600"/>
          </a:xfrm>
          <a:prstGeom prst="rect">
            <a:avLst/>
          </a:prstGeom>
          <a:ln w="635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2F92339C-E3FE-665D-3359-7876EF33BAD3}"/>
              </a:ext>
            </a:extLst>
          </p:cNvPr>
          <p:cNvSpPr/>
          <p:nvPr/>
        </p:nvSpPr>
        <p:spPr>
          <a:xfrm>
            <a:off x="1651000" y="762000"/>
            <a:ext cx="1219200" cy="838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635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6" name="剪去单角的矩形 5">
            <a:extLst>
              <a:ext uri="{FF2B5EF4-FFF2-40B4-BE49-F238E27FC236}">
                <a16:creationId xmlns:a16="http://schemas.microsoft.com/office/drawing/2014/main" id="{D995796B-26E8-0E09-113F-859EB51B2846}"/>
              </a:ext>
            </a:extLst>
          </p:cNvPr>
          <p:cNvSpPr/>
          <p:nvPr/>
        </p:nvSpPr>
        <p:spPr>
          <a:xfrm>
            <a:off x="3327400" y="774700"/>
            <a:ext cx="1155700" cy="850900"/>
          </a:xfrm>
          <a:prstGeom prst="snip1Rect">
            <a:avLst>
              <a:gd name="adj" fmla="val 37563"/>
            </a:avLst>
          </a:prstGeom>
          <a:solidFill>
            <a:srgbClr val="CC655B"/>
          </a:solidFill>
          <a:ln w="635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  <a:p>
            <a:pPr algn="ctr"/>
            <a:endParaRPr kumimoji="1" lang="zh-CN" altLang="en-US" dirty="0"/>
          </a:p>
        </p:txBody>
      </p:sp>
      <p:sp>
        <p:nvSpPr>
          <p:cNvPr id="7" name="剪去同侧角的矩形 6">
            <a:extLst>
              <a:ext uri="{FF2B5EF4-FFF2-40B4-BE49-F238E27FC236}">
                <a16:creationId xmlns:a16="http://schemas.microsoft.com/office/drawing/2014/main" id="{4853286B-8E27-68B6-2028-1F88590F36C5}"/>
              </a:ext>
            </a:extLst>
          </p:cNvPr>
          <p:cNvSpPr/>
          <p:nvPr/>
        </p:nvSpPr>
        <p:spPr>
          <a:xfrm>
            <a:off x="4914900" y="762000"/>
            <a:ext cx="1270000" cy="838200"/>
          </a:xfrm>
          <a:prstGeom prst="snip2SameRect">
            <a:avLst>
              <a:gd name="adj1" fmla="val 36364"/>
              <a:gd name="adj2" fmla="val 27273"/>
            </a:avLst>
          </a:prstGeom>
          <a:solidFill>
            <a:schemeClr val="accent1">
              <a:alpha val="63000"/>
            </a:schemeClr>
          </a:solidFill>
          <a:ln w="635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8" name="剪去对角的矩形 7">
            <a:extLst>
              <a:ext uri="{FF2B5EF4-FFF2-40B4-BE49-F238E27FC236}">
                <a16:creationId xmlns:a16="http://schemas.microsoft.com/office/drawing/2014/main" id="{8CEB3972-C9A8-2B33-F233-40183724457D}"/>
              </a:ext>
            </a:extLst>
          </p:cNvPr>
          <p:cNvSpPr/>
          <p:nvPr/>
        </p:nvSpPr>
        <p:spPr>
          <a:xfrm>
            <a:off x="6654800" y="774700"/>
            <a:ext cx="1333500" cy="850900"/>
          </a:xfrm>
          <a:prstGeom prst="snip2DiagRect">
            <a:avLst>
              <a:gd name="adj1" fmla="val 17910"/>
              <a:gd name="adj2" fmla="val 34578"/>
            </a:avLst>
          </a:prstGeom>
          <a:ln w="6350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9" name="一个圆顶角并剪去另一个顶角的矩形 8">
            <a:extLst>
              <a:ext uri="{FF2B5EF4-FFF2-40B4-BE49-F238E27FC236}">
                <a16:creationId xmlns:a16="http://schemas.microsoft.com/office/drawing/2014/main" id="{46552FA2-09AD-1255-1680-ECC9FDAFB98E}"/>
              </a:ext>
            </a:extLst>
          </p:cNvPr>
          <p:cNvSpPr/>
          <p:nvPr/>
        </p:nvSpPr>
        <p:spPr>
          <a:xfrm>
            <a:off x="8432800" y="762000"/>
            <a:ext cx="1181100" cy="838200"/>
          </a:xfrm>
          <a:prstGeom prst="snipRoundRect">
            <a:avLst>
              <a:gd name="adj1" fmla="val 50000"/>
              <a:gd name="adj2" fmla="val 34849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63500">
            <a:solidFill>
              <a:schemeClr val="accent1">
                <a:shade val="1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单圆角矩形 9">
            <a:extLst>
              <a:ext uri="{FF2B5EF4-FFF2-40B4-BE49-F238E27FC236}">
                <a16:creationId xmlns:a16="http://schemas.microsoft.com/office/drawing/2014/main" id="{C380C0CD-7AD4-021F-64CE-2E852262E0BC}"/>
              </a:ext>
            </a:extLst>
          </p:cNvPr>
          <p:cNvSpPr/>
          <p:nvPr/>
        </p:nvSpPr>
        <p:spPr>
          <a:xfrm>
            <a:off x="10121900" y="774700"/>
            <a:ext cx="990600" cy="825500"/>
          </a:xfrm>
          <a:prstGeom prst="round1Rect">
            <a:avLst>
              <a:gd name="adj" fmla="val 50000"/>
            </a:avLst>
          </a:prstGeom>
          <a:ln w="63500"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11" name="同侧圆角矩形 10">
            <a:extLst>
              <a:ext uri="{FF2B5EF4-FFF2-40B4-BE49-F238E27FC236}">
                <a16:creationId xmlns:a16="http://schemas.microsoft.com/office/drawing/2014/main" id="{45920CF5-D7E8-73C5-0A70-E07D45208D62}"/>
              </a:ext>
            </a:extLst>
          </p:cNvPr>
          <p:cNvSpPr/>
          <p:nvPr/>
        </p:nvSpPr>
        <p:spPr>
          <a:xfrm>
            <a:off x="292100" y="2070105"/>
            <a:ext cx="1079500" cy="927100"/>
          </a:xfrm>
          <a:prstGeom prst="round2SameRect">
            <a:avLst>
              <a:gd name="adj1" fmla="val 50000"/>
              <a:gd name="adj2" fmla="val 0"/>
            </a:avLst>
          </a:prstGeom>
          <a:ln w="635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12" name="对角圆角矩形 11">
            <a:extLst>
              <a:ext uri="{FF2B5EF4-FFF2-40B4-BE49-F238E27FC236}">
                <a16:creationId xmlns:a16="http://schemas.microsoft.com/office/drawing/2014/main" id="{244330DC-68BA-0961-2218-048DA5442F14}"/>
              </a:ext>
            </a:extLst>
          </p:cNvPr>
          <p:cNvSpPr/>
          <p:nvPr/>
        </p:nvSpPr>
        <p:spPr>
          <a:xfrm>
            <a:off x="1841500" y="2042395"/>
            <a:ext cx="1847850" cy="1016000"/>
          </a:xfrm>
          <a:prstGeom prst="round2DiagRect">
            <a:avLst>
              <a:gd name="adj1" fmla="val 50000"/>
              <a:gd name="adj2" fmla="val 8750"/>
            </a:avLst>
          </a:prstGeom>
          <a:pattFill prst="solidDmnd">
            <a:fgClr>
              <a:srgbClr val="FFFF00"/>
            </a:fgClr>
            <a:bgClr>
              <a:schemeClr val="accent2">
                <a:lumMod val="60000"/>
                <a:lumOff val="40000"/>
              </a:schemeClr>
            </a:bgClr>
          </a:pattFill>
          <a:ln w="127000" cap="rnd">
            <a:prstDash val="lgDashDotDot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文字内容测试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527CF6-3A51-925C-34A7-CB880ECCAE03}"/>
              </a:ext>
            </a:extLst>
          </p:cNvPr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形状测试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0D6C726-CD3C-C083-1793-305F88A51BBD}"/>
              </a:ext>
            </a:extLst>
          </p:cNvPr>
          <p:cNvSpPr/>
          <p:nvPr/>
        </p:nvSpPr>
        <p:spPr>
          <a:xfrm>
            <a:off x="4765183" y="1973120"/>
            <a:ext cx="1419717" cy="1224745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15" name="任意形状 14">
            <a:extLst>
              <a:ext uri="{FF2B5EF4-FFF2-40B4-BE49-F238E27FC236}">
                <a16:creationId xmlns:a16="http://schemas.microsoft.com/office/drawing/2014/main" id="{3F523924-359A-45E5-6FAC-732AD776964E}"/>
              </a:ext>
            </a:extLst>
          </p:cNvPr>
          <p:cNvSpPr/>
          <p:nvPr/>
        </p:nvSpPr>
        <p:spPr>
          <a:xfrm>
            <a:off x="434289" y="3751069"/>
            <a:ext cx="1106883" cy="832908"/>
          </a:xfrm>
          <a:custGeom>
            <a:avLst/>
            <a:gdLst>
              <a:gd name="connsiteX0" fmla="*/ 246565 w 1106883"/>
              <a:gd name="connsiteY0" fmla="*/ 3521 h 832908"/>
              <a:gd name="connsiteX1" fmla="*/ 1106536 w 1106883"/>
              <a:gd name="connsiteY1" fmla="*/ 438949 h 832908"/>
              <a:gd name="connsiteX2" fmla="*/ 137708 w 1106883"/>
              <a:gd name="connsiteY2" fmla="*/ 830835 h 832908"/>
              <a:gd name="connsiteX3" fmla="*/ 17965 w 1106883"/>
              <a:gd name="connsiteY3" fmla="*/ 264778 h 832908"/>
              <a:gd name="connsiteX4" fmla="*/ 246565 w 1106883"/>
              <a:gd name="connsiteY4" fmla="*/ 3521 h 83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6883" h="832908">
                <a:moveTo>
                  <a:pt x="246565" y="3521"/>
                </a:moveTo>
                <a:cubicBezTo>
                  <a:pt x="427993" y="32549"/>
                  <a:pt x="1124679" y="301063"/>
                  <a:pt x="1106536" y="438949"/>
                </a:cubicBezTo>
                <a:cubicBezTo>
                  <a:pt x="1088393" y="576835"/>
                  <a:pt x="319136" y="859863"/>
                  <a:pt x="137708" y="830835"/>
                </a:cubicBezTo>
                <a:cubicBezTo>
                  <a:pt x="-43720" y="801807"/>
                  <a:pt x="-178" y="399035"/>
                  <a:pt x="17965" y="264778"/>
                </a:cubicBezTo>
                <a:cubicBezTo>
                  <a:pt x="36108" y="130521"/>
                  <a:pt x="65137" y="-25507"/>
                  <a:pt x="246565" y="3521"/>
                </a:cubicBezTo>
                <a:close/>
              </a:path>
            </a:pathLst>
          </a:cu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E05AB382-B804-FF1B-B4F9-14A8A85243A9}"/>
              </a:ext>
            </a:extLst>
          </p:cNvPr>
          <p:cNvSpPr/>
          <p:nvPr/>
        </p:nvSpPr>
        <p:spPr>
          <a:xfrm>
            <a:off x="2116372" y="3572215"/>
            <a:ext cx="842962" cy="1200150"/>
          </a:xfrm>
          <a:custGeom>
            <a:avLst/>
            <a:gdLst>
              <a:gd name="connsiteX0" fmla="*/ 0 w 842962"/>
              <a:gd name="connsiteY0" fmla="*/ 0 h 1200150"/>
              <a:gd name="connsiteX1" fmla="*/ 842962 w 842962"/>
              <a:gd name="connsiteY1" fmla="*/ 28575 h 1200150"/>
              <a:gd name="connsiteX2" fmla="*/ 842962 w 842962"/>
              <a:gd name="connsiteY2" fmla="*/ 885825 h 1200150"/>
              <a:gd name="connsiteX3" fmla="*/ 71437 w 842962"/>
              <a:gd name="connsiteY3" fmla="*/ 1200150 h 1200150"/>
              <a:gd name="connsiteX4" fmla="*/ 28575 w 842962"/>
              <a:gd name="connsiteY4" fmla="*/ 771525 h 120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2962" h="1200150">
                <a:moveTo>
                  <a:pt x="0" y="0"/>
                </a:moveTo>
                <a:lnTo>
                  <a:pt x="842962" y="28575"/>
                </a:lnTo>
                <a:lnTo>
                  <a:pt x="842962" y="885825"/>
                </a:lnTo>
                <a:lnTo>
                  <a:pt x="71437" y="1200150"/>
                </a:lnTo>
                <a:lnTo>
                  <a:pt x="28575" y="771525"/>
                </a:lnTo>
              </a:path>
            </a:pathLst>
          </a:custGeom>
          <a:solidFill>
            <a:schemeClr val="accent5"/>
          </a:solidFill>
          <a:ln w="1270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饼形 17">
            <a:extLst>
              <a:ext uri="{FF2B5EF4-FFF2-40B4-BE49-F238E27FC236}">
                <a16:creationId xmlns:a16="http://schemas.microsoft.com/office/drawing/2014/main" id="{3F8BC0AC-E48F-3E0C-4B47-7E8424D7C620}"/>
              </a:ext>
            </a:extLst>
          </p:cNvPr>
          <p:cNvSpPr/>
          <p:nvPr/>
        </p:nvSpPr>
        <p:spPr>
          <a:xfrm>
            <a:off x="6750339" y="1964810"/>
            <a:ext cx="1670916" cy="1219200"/>
          </a:xfrm>
          <a:prstGeom prst="pie">
            <a:avLst>
              <a:gd name="adj1" fmla="val 1442868"/>
              <a:gd name="adj2" fmla="val 18776329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19" name="正五边形 18">
            <a:extLst>
              <a:ext uri="{FF2B5EF4-FFF2-40B4-BE49-F238E27FC236}">
                <a16:creationId xmlns:a16="http://schemas.microsoft.com/office/drawing/2014/main" id="{A232A552-0AF0-EB0E-F9C5-788E2ECB19B4}"/>
              </a:ext>
            </a:extLst>
          </p:cNvPr>
          <p:cNvSpPr/>
          <p:nvPr/>
        </p:nvSpPr>
        <p:spPr>
          <a:xfrm>
            <a:off x="3798641" y="3567448"/>
            <a:ext cx="1676400" cy="1016529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六边形 19">
            <a:extLst>
              <a:ext uri="{FF2B5EF4-FFF2-40B4-BE49-F238E27FC236}">
                <a16:creationId xmlns:a16="http://schemas.microsoft.com/office/drawing/2014/main" id="{6E6D1EBE-2A3D-0894-F493-E2BFB6A74BA6}"/>
              </a:ext>
            </a:extLst>
          </p:cNvPr>
          <p:cNvSpPr/>
          <p:nvPr/>
        </p:nvSpPr>
        <p:spPr>
          <a:xfrm>
            <a:off x="6225793" y="3583782"/>
            <a:ext cx="1422400" cy="1124032"/>
          </a:xfrm>
          <a:prstGeom prst="hexagon">
            <a:avLst>
              <a:gd name="adj" fmla="val 48419"/>
              <a:gd name="vf" fmla="val 115470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七边形 20">
            <a:extLst>
              <a:ext uri="{FF2B5EF4-FFF2-40B4-BE49-F238E27FC236}">
                <a16:creationId xmlns:a16="http://schemas.microsoft.com/office/drawing/2014/main" id="{06FFC684-CF56-E4BC-7978-4CEE5254C23E}"/>
              </a:ext>
            </a:extLst>
          </p:cNvPr>
          <p:cNvSpPr/>
          <p:nvPr/>
        </p:nvSpPr>
        <p:spPr>
          <a:xfrm>
            <a:off x="8954075" y="1981198"/>
            <a:ext cx="1256723" cy="1105827"/>
          </a:xfrm>
          <a:prstGeom prst="hep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22" name="八边形 21">
            <a:extLst>
              <a:ext uri="{FF2B5EF4-FFF2-40B4-BE49-F238E27FC236}">
                <a16:creationId xmlns:a16="http://schemas.microsoft.com/office/drawing/2014/main" id="{B6D6D622-2C1E-E26C-3A5D-98B437D51374}"/>
              </a:ext>
            </a:extLst>
          </p:cNvPr>
          <p:cNvSpPr/>
          <p:nvPr/>
        </p:nvSpPr>
        <p:spPr>
          <a:xfrm>
            <a:off x="10617200" y="1977159"/>
            <a:ext cx="1282700" cy="1165286"/>
          </a:xfrm>
          <a:prstGeom prst="octagon">
            <a:avLst>
              <a:gd name="adj" fmla="val 1858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23" name="弦形 22">
            <a:extLst>
              <a:ext uri="{FF2B5EF4-FFF2-40B4-BE49-F238E27FC236}">
                <a16:creationId xmlns:a16="http://schemas.microsoft.com/office/drawing/2014/main" id="{2632F72A-96FE-CB6B-3B2B-1BE0FB813F83}"/>
              </a:ext>
            </a:extLst>
          </p:cNvPr>
          <p:cNvSpPr/>
          <p:nvPr/>
        </p:nvSpPr>
        <p:spPr>
          <a:xfrm>
            <a:off x="8311365" y="3516516"/>
            <a:ext cx="1620981" cy="1184661"/>
          </a:xfrm>
          <a:prstGeom prst="chord">
            <a:avLst>
              <a:gd name="adj1" fmla="val 4034290"/>
              <a:gd name="adj2" fmla="val 20474016"/>
            </a:avLst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泪珠形 23">
            <a:extLst>
              <a:ext uri="{FF2B5EF4-FFF2-40B4-BE49-F238E27FC236}">
                <a16:creationId xmlns:a16="http://schemas.microsoft.com/office/drawing/2014/main" id="{3EA75415-2969-9398-5052-9FE87D1E5314}"/>
              </a:ext>
            </a:extLst>
          </p:cNvPr>
          <p:cNvSpPr/>
          <p:nvPr/>
        </p:nvSpPr>
        <p:spPr>
          <a:xfrm>
            <a:off x="7585797" y="5278582"/>
            <a:ext cx="1255966" cy="1278310"/>
          </a:xfrm>
          <a:prstGeom prst="teardrop">
            <a:avLst>
              <a:gd name="adj" fmla="val 141918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25" name="十边形 24">
            <a:extLst>
              <a:ext uri="{FF2B5EF4-FFF2-40B4-BE49-F238E27FC236}">
                <a16:creationId xmlns:a16="http://schemas.microsoft.com/office/drawing/2014/main" id="{FCFC5BA1-D5DA-2DF4-95C8-9C7BAA79980F}"/>
              </a:ext>
            </a:extLst>
          </p:cNvPr>
          <p:cNvSpPr/>
          <p:nvPr/>
        </p:nvSpPr>
        <p:spPr>
          <a:xfrm>
            <a:off x="434289" y="5278582"/>
            <a:ext cx="1606333" cy="1288473"/>
          </a:xfrm>
          <a:prstGeom prst="dec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26" name="十二边形 25">
            <a:extLst>
              <a:ext uri="{FF2B5EF4-FFF2-40B4-BE49-F238E27FC236}">
                <a16:creationId xmlns:a16="http://schemas.microsoft.com/office/drawing/2014/main" id="{60AAF01F-81B0-A191-D837-61DDD384621C}"/>
              </a:ext>
            </a:extLst>
          </p:cNvPr>
          <p:cNvSpPr/>
          <p:nvPr/>
        </p:nvSpPr>
        <p:spPr>
          <a:xfrm>
            <a:off x="2460371" y="5065553"/>
            <a:ext cx="1878445" cy="1606021"/>
          </a:xfrm>
          <a:prstGeom prst="dodecagon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文字内容测试</a:t>
            </a:r>
          </a:p>
        </p:txBody>
      </p:sp>
      <p:sp>
        <p:nvSpPr>
          <p:cNvPr id="27" name="框架 26">
            <a:extLst>
              <a:ext uri="{FF2B5EF4-FFF2-40B4-BE49-F238E27FC236}">
                <a16:creationId xmlns:a16="http://schemas.microsoft.com/office/drawing/2014/main" id="{1C471907-02F2-3D23-6932-51BB9A3622F9}"/>
              </a:ext>
            </a:extLst>
          </p:cNvPr>
          <p:cNvSpPr/>
          <p:nvPr/>
        </p:nvSpPr>
        <p:spPr>
          <a:xfrm>
            <a:off x="4825219" y="5084293"/>
            <a:ext cx="2092817" cy="1501502"/>
          </a:xfrm>
          <a:prstGeom prst="frame">
            <a:avLst>
              <a:gd name="adj1" fmla="val 3095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72E2C9-6CD3-2987-699B-5C1767C309B0}"/>
              </a:ext>
            </a:extLst>
          </p:cNvPr>
          <p:cNvCxnSpPr>
            <a:cxnSpLocks/>
          </p:cNvCxnSpPr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2C3354E-98B7-C197-81C9-7BC5C96C9210}"/>
              </a:ext>
            </a:extLst>
          </p:cNvPr>
          <p:cNvCxnSpPr>
            <a:cxnSpLocks/>
          </p:cNvCxnSpPr>
          <p:nvPr/>
        </p:nvCxnSpPr>
        <p:spPr>
          <a:xfrm>
            <a:off x="27710" y="1788652"/>
            <a:ext cx="12067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395E0C6E-4446-6BB6-4F93-C909CBF0A9E6}"/>
              </a:ext>
            </a:extLst>
          </p:cNvPr>
          <p:cNvCxnSpPr>
            <a:cxnSpLocks/>
          </p:cNvCxnSpPr>
          <p:nvPr/>
        </p:nvCxnSpPr>
        <p:spPr>
          <a:xfrm>
            <a:off x="124691" y="3371388"/>
            <a:ext cx="11970328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2B8AE51C-C621-575B-E946-FFFD0215D3CE}"/>
              </a:ext>
            </a:extLst>
          </p:cNvPr>
          <p:cNvCxnSpPr>
            <a:cxnSpLocks/>
          </p:cNvCxnSpPr>
          <p:nvPr/>
        </p:nvCxnSpPr>
        <p:spPr>
          <a:xfrm>
            <a:off x="54260" y="4939840"/>
            <a:ext cx="12067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diamond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平行四边形 37">
            <a:extLst>
              <a:ext uri="{FF2B5EF4-FFF2-40B4-BE49-F238E27FC236}">
                <a16:creationId xmlns:a16="http://schemas.microsoft.com/office/drawing/2014/main" id="{902311F7-480A-4195-97CD-0B5D76E60F83}"/>
              </a:ext>
            </a:extLst>
          </p:cNvPr>
          <p:cNvSpPr/>
          <p:nvPr/>
        </p:nvSpPr>
        <p:spPr>
          <a:xfrm>
            <a:off x="10210799" y="4184077"/>
            <a:ext cx="703854" cy="399900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梯形 38">
            <a:extLst>
              <a:ext uri="{FF2B5EF4-FFF2-40B4-BE49-F238E27FC236}">
                <a16:creationId xmlns:a16="http://schemas.microsoft.com/office/drawing/2014/main" id="{93E426B8-9751-6498-1718-C35F4C44A448}"/>
              </a:ext>
            </a:extLst>
          </p:cNvPr>
          <p:cNvSpPr/>
          <p:nvPr/>
        </p:nvSpPr>
        <p:spPr>
          <a:xfrm>
            <a:off x="11319164" y="3538864"/>
            <a:ext cx="775855" cy="1130896"/>
          </a:xfrm>
          <a:prstGeom prst="trapezoi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三角形 39">
            <a:extLst>
              <a:ext uri="{FF2B5EF4-FFF2-40B4-BE49-F238E27FC236}">
                <a16:creationId xmlns:a16="http://schemas.microsoft.com/office/drawing/2014/main" id="{CF567624-53E9-2AC1-0FC0-DEC3E565069D}"/>
              </a:ext>
            </a:extLst>
          </p:cNvPr>
          <p:cNvSpPr/>
          <p:nvPr/>
        </p:nvSpPr>
        <p:spPr>
          <a:xfrm>
            <a:off x="10210798" y="3665770"/>
            <a:ext cx="839024" cy="324888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任意形状 2">
            <a:extLst>
              <a:ext uri="{FF2B5EF4-FFF2-40B4-BE49-F238E27FC236}">
                <a16:creationId xmlns:a16="http://schemas.microsoft.com/office/drawing/2014/main" id="{D9106963-15DA-7C00-3A92-B42E5CD1E05A}"/>
              </a:ext>
            </a:extLst>
          </p:cNvPr>
          <p:cNvSpPr/>
          <p:nvPr/>
        </p:nvSpPr>
        <p:spPr>
          <a:xfrm>
            <a:off x="9405257" y="5127171"/>
            <a:ext cx="1077686" cy="1447800"/>
          </a:xfrm>
          <a:custGeom>
            <a:avLst/>
            <a:gdLst>
              <a:gd name="connsiteX0" fmla="*/ 326572 w 1077686"/>
              <a:gd name="connsiteY0" fmla="*/ 217715 h 1447800"/>
              <a:gd name="connsiteX1" fmla="*/ 0 w 1077686"/>
              <a:gd name="connsiteY1" fmla="*/ 1099458 h 1447800"/>
              <a:gd name="connsiteX2" fmla="*/ 402772 w 1077686"/>
              <a:gd name="connsiteY2" fmla="*/ 1393372 h 1447800"/>
              <a:gd name="connsiteX3" fmla="*/ 849086 w 1077686"/>
              <a:gd name="connsiteY3" fmla="*/ 1001486 h 1447800"/>
              <a:gd name="connsiteX4" fmla="*/ 805543 w 1077686"/>
              <a:gd name="connsiteY4" fmla="*/ 489858 h 1447800"/>
              <a:gd name="connsiteX5" fmla="*/ 718457 w 1077686"/>
              <a:gd name="connsiteY5" fmla="*/ 620486 h 1447800"/>
              <a:gd name="connsiteX6" fmla="*/ 478972 w 1077686"/>
              <a:gd name="connsiteY6" fmla="*/ 968829 h 1447800"/>
              <a:gd name="connsiteX7" fmla="*/ 642257 w 1077686"/>
              <a:gd name="connsiteY7" fmla="*/ 1055915 h 1447800"/>
              <a:gd name="connsiteX8" fmla="*/ 609600 w 1077686"/>
              <a:gd name="connsiteY8" fmla="*/ 1447800 h 1447800"/>
              <a:gd name="connsiteX9" fmla="*/ 10886 w 1077686"/>
              <a:gd name="connsiteY9" fmla="*/ 391886 h 1447800"/>
              <a:gd name="connsiteX10" fmla="*/ 1077686 w 1077686"/>
              <a:gd name="connsiteY10" fmla="*/ 0 h 1447800"/>
              <a:gd name="connsiteX11" fmla="*/ 979714 w 1077686"/>
              <a:gd name="connsiteY11" fmla="*/ 261258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77686" h="1447800">
                <a:moveTo>
                  <a:pt x="326572" y="217715"/>
                </a:moveTo>
                <a:lnTo>
                  <a:pt x="0" y="1099458"/>
                </a:lnTo>
                <a:lnTo>
                  <a:pt x="402772" y="1393372"/>
                </a:lnTo>
                <a:lnTo>
                  <a:pt x="849086" y="1001486"/>
                </a:lnTo>
                <a:lnTo>
                  <a:pt x="805543" y="489858"/>
                </a:lnTo>
                <a:lnTo>
                  <a:pt x="718457" y="620486"/>
                </a:lnTo>
                <a:lnTo>
                  <a:pt x="478972" y="968829"/>
                </a:lnTo>
                <a:lnTo>
                  <a:pt x="642257" y="1055915"/>
                </a:lnTo>
                <a:lnTo>
                  <a:pt x="609600" y="1447800"/>
                </a:lnTo>
                <a:lnTo>
                  <a:pt x="10886" y="391886"/>
                </a:lnTo>
                <a:lnTo>
                  <a:pt x="1077686" y="0"/>
                </a:lnTo>
                <a:lnTo>
                  <a:pt x="979714" y="261258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任意形状 13">
            <a:extLst>
              <a:ext uri="{FF2B5EF4-FFF2-40B4-BE49-F238E27FC236}">
                <a16:creationId xmlns:a16="http://schemas.microsoft.com/office/drawing/2014/main" id="{767785F8-432A-3F37-B16B-DA3EC1862C8F}"/>
              </a:ext>
            </a:extLst>
          </p:cNvPr>
          <p:cNvSpPr/>
          <p:nvPr/>
        </p:nvSpPr>
        <p:spPr>
          <a:xfrm>
            <a:off x="10504224" y="5214257"/>
            <a:ext cx="1490938" cy="1567543"/>
          </a:xfrm>
          <a:custGeom>
            <a:avLst/>
            <a:gdLst>
              <a:gd name="connsiteX0" fmla="*/ 425033 w 1490938"/>
              <a:gd name="connsiteY0" fmla="*/ 0 h 1567543"/>
              <a:gd name="connsiteX1" fmla="*/ 512119 w 1490938"/>
              <a:gd name="connsiteY1" fmla="*/ 21772 h 1567543"/>
              <a:gd name="connsiteX2" fmla="*/ 762490 w 1490938"/>
              <a:gd name="connsiteY2" fmla="*/ 152400 h 1567543"/>
              <a:gd name="connsiteX3" fmla="*/ 893119 w 1490938"/>
              <a:gd name="connsiteY3" fmla="*/ 283029 h 1567543"/>
              <a:gd name="connsiteX4" fmla="*/ 1187033 w 1490938"/>
              <a:gd name="connsiteY4" fmla="*/ 664029 h 1567543"/>
              <a:gd name="connsiteX5" fmla="*/ 1295890 w 1490938"/>
              <a:gd name="connsiteY5" fmla="*/ 849086 h 1567543"/>
              <a:gd name="connsiteX6" fmla="*/ 1404747 w 1490938"/>
              <a:gd name="connsiteY6" fmla="*/ 1132114 h 1567543"/>
              <a:gd name="connsiteX7" fmla="*/ 1415633 w 1490938"/>
              <a:gd name="connsiteY7" fmla="*/ 1208314 h 1567543"/>
              <a:gd name="connsiteX8" fmla="*/ 1426519 w 1490938"/>
              <a:gd name="connsiteY8" fmla="*/ 1273629 h 1567543"/>
              <a:gd name="connsiteX9" fmla="*/ 1415633 w 1490938"/>
              <a:gd name="connsiteY9" fmla="*/ 1317172 h 1567543"/>
              <a:gd name="connsiteX10" fmla="*/ 1382976 w 1490938"/>
              <a:gd name="connsiteY10" fmla="*/ 1382486 h 1567543"/>
              <a:gd name="connsiteX11" fmla="*/ 1295890 w 1490938"/>
              <a:gd name="connsiteY11" fmla="*/ 1436914 h 1567543"/>
              <a:gd name="connsiteX12" fmla="*/ 1230576 w 1490938"/>
              <a:gd name="connsiteY12" fmla="*/ 1458686 h 1567543"/>
              <a:gd name="connsiteX13" fmla="*/ 1154376 w 1490938"/>
              <a:gd name="connsiteY13" fmla="*/ 1480457 h 1567543"/>
              <a:gd name="connsiteX14" fmla="*/ 1067290 w 1490938"/>
              <a:gd name="connsiteY14" fmla="*/ 1491343 h 1567543"/>
              <a:gd name="connsiteX15" fmla="*/ 784262 w 1490938"/>
              <a:gd name="connsiteY15" fmla="*/ 1458686 h 1567543"/>
              <a:gd name="connsiteX16" fmla="*/ 686290 w 1490938"/>
              <a:gd name="connsiteY16" fmla="*/ 1393372 h 1567543"/>
              <a:gd name="connsiteX17" fmla="*/ 523005 w 1490938"/>
              <a:gd name="connsiteY17" fmla="*/ 1197429 h 1567543"/>
              <a:gd name="connsiteX18" fmla="*/ 457690 w 1490938"/>
              <a:gd name="connsiteY18" fmla="*/ 1055914 h 1567543"/>
              <a:gd name="connsiteX19" fmla="*/ 414147 w 1490938"/>
              <a:gd name="connsiteY19" fmla="*/ 925286 h 1567543"/>
              <a:gd name="connsiteX20" fmla="*/ 414147 w 1490938"/>
              <a:gd name="connsiteY20" fmla="*/ 751114 h 1567543"/>
              <a:gd name="connsiteX21" fmla="*/ 588319 w 1490938"/>
              <a:gd name="connsiteY21" fmla="*/ 620486 h 1567543"/>
              <a:gd name="connsiteX22" fmla="*/ 740719 w 1490938"/>
              <a:gd name="connsiteY22" fmla="*/ 587829 h 1567543"/>
              <a:gd name="connsiteX23" fmla="*/ 1078176 w 1490938"/>
              <a:gd name="connsiteY23" fmla="*/ 555172 h 1567543"/>
              <a:gd name="connsiteX24" fmla="*/ 1361205 w 1490938"/>
              <a:gd name="connsiteY24" fmla="*/ 598714 h 1567543"/>
              <a:gd name="connsiteX25" fmla="*/ 1448290 w 1490938"/>
              <a:gd name="connsiteY25" fmla="*/ 653143 h 1567543"/>
              <a:gd name="connsiteX26" fmla="*/ 1393862 w 1490938"/>
              <a:gd name="connsiteY26" fmla="*/ 925286 h 1567543"/>
              <a:gd name="connsiteX27" fmla="*/ 1241462 w 1490938"/>
              <a:gd name="connsiteY27" fmla="*/ 1023257 h 1567543"/>
              <a:gd name="connsiteX28" fmla="*/ 925776 w 1490938"/>
              <a:gd name="connsiteY28" fmla="*/ 1143000 h 1567543"/>
              <a:gd name="connsiteX29" fmla="*/ 816919 w 1490938"/>
              <a:gd name="connsiteY29" fmla="*/ 1153886 h 1567543"/>
              <a:gd name="connsiteX30" fmla="*/ 740719 w 1490938"/>
              <a:gd name="connsiteY30" fmla="*/ 1132114 h 1567543"/>
              <a:gd name="connsiteX31" fmla="*/ 686290 w 1490938"/>
              <a:gd name="connsiteY31" fmla="*/ 859972 h 1567543"/>
              <a:gd name="connsiteX32" fmla="*/ 751605 w 1490938"/>
              <a:gd name="connsiteY32" fmla="*/ 664029 h 1567543"/>
              <a:gd name="connsiteX33" fmla="*/ 860462 w 1490938"/>
              <a:gd name="connsiteY33" fmla="*/ 489857 h 1567543"/>
              <a:gd name="connsiteX34" fmla="*/ 1132605 w 1490938"/>
              <a:gd name="connsiteY34" fmla="*/ 293914 h 1567543"/>
              <a:gd name="connsiteX35" fmla="*/ 1241462 w 1490938"/>
              <a:gd name="connsiteY35" fmla="*/ 272143 h 1567543"/>
              <a:gd name="connsiteX36" fmla="*/ 1372090 w 1490938"/>
              <a:gd name="connsiteY36" fmla="*/ 326572 h 1567543"/>
              <a:gd name="connsiteX37" fmla="*/ 1382976 w 1490938"/>
              <a:gd name="connsiteY37" fmla="*/ 391886 h 1567543"/>
              <a:gd name="connsiteX38" fmla="*/ 1361205 w 1490938"/>
              <a:gd name="connsiteY38" fmla="*/ 500743 h 1567543"/>
              <a:gd name="connsiteX39" fmla="*/ 1274119 w 1490938"/>
              <a:gd name="connsiteY39" fmla="*/ 642257 h 1567543"/>
              <a:gd name="connsiteX40" fmla="*/ 1012862 w 1490938"/>
              <a:gd name="connsiteY40" fmla="*/ 838200 h 1567543"/>
              <a:gd name="connsiteX41" fmla="*/ 871347 w 1490938"/>
              <a:gd name="connsiteY41" fmla="*/ 892629 h 1567543"/>
              <a:gd name="connsiteX42" fmla="*/ 762490 w 1490938"/>
              <a:gd name="connsiteY42" fmla="*/ 903514 h 1567543"/>
              <a:gd name="connsiteX43" fmla="*/ 675405 w 1490938"/>
              <a:gd name="connsiteY43" fmla="*/ 892629 h 1567543"/>
              <a:gd name="connsiteX44" fmla="*/ 620976 w 1490938"/>
              <a:gd name="connsiteY44" fmla="*/ 718457 h 1567543"/>
              <a:gd name="connsiteX45" fmla="*/ 631862 w 1490938"/>
              <a:gd name="connsiteY45" fmla="*/ 609600 h 1567543"/>
              <a:gd name="connsiteX46" fmla="*/ 686290 w 1490938"/>
              <a:gd name="connsiteY46" fmla="*/ 500743 h 1567543"/>
              <a:gd name="connsiteX47" fmla="*/ 784262 w 1490938"/>
              <a:gd name="connsiteY47" fmla="*/ 424543 h 1567543"/>
              <a:gd name="connsiteX48" fmla="*/ 1045519 w 1490938"/>
              <a:gd name="connsiteY48" fmla="*/ 381000 h 1567543"/>
              <a:gd name="connsiteX49" fmla="*/ 1154376 w 1490938"/>
              <a:gd name="connsiteY49" fmla="*/ 413657 h 1567543"/>
              <a:gd name="connsiteX50" fmla="*/ 1274119 w 1490938"/>
              <a:gd name="connsiteY50" fmla="*/ 653143 h 1567543"/>
              <a:gd name="connsiteX51" fmla="*/ 1263233 w 1490938"/>
              <a:gd name="connsiteY51" fmla="*/ 816429 h 1567543"/>
              <a:gd name="connsiteX52" fmla="*/ 1034633 w 1490938"/>
              <a:gd name="connsiteY52" fmla="*/ 1055914 h 1567543"/>
              <a:gd name="connsiteX53" fmla="*/ 893119 w 1490938"/>
              <a:gd name="connsiteY53" fmla="*/ 1110343 h 1567543"/>
              <a:gd name="connsiteX54" fmla="*/ 740719 w 1490938"/>
              <a:gd name="connsiteY54" fmla="*/ 1121229 h 1567543"/>
              <a:gd name="connsiteX55" fmla="*/ 588319 w 1490938"/>
              <a:gd name="connsiteY55" fmla="*/ 1088572 h 1567543"/>
              <a:gd name="connsiteX56" fmla="*/ 446805 w 1490938"/>
              <a:gd name="connsiteY56" fmla="*/ 805543 h 1567543"/>
              <a:gd name="connsiteX57" fmla="*/ 435919 w 1490938"/>
              <a:gd name="connsiteY57" fmla="*/ 620486 h 1567543"/>
              <a:gd name="connsiteX58" fmla="*/ 523005 w 1490938"/>
              <a:gd name="connsiteY58" fmla="*/ 337457 h 1567543"/>
              <a:gd name="connsiteX59" fmla="*/ 718947 w 1490938"/>
              <a:gd name="connsiteY59" fmla="*/ 239486 h 1567543"/>
              <a:gd name="connsiteX60" fmla="*/ 893119 w 1490938"/>
              <a:gd name="connsiteY60" fmla="*/ 283029 h 1567543"/>
              <a:gd name="connsiteX61" fmla="*/ 969319 w 1490938"/>
              <a:gd name="connsiteY61" fmla="*/ 555172 h 1567543"/>
              <a:gd name="connsiteX62" fmla="*/ 936662 w 1490938"/>
              <a:gd name="connsiteY62" fmla="*/ 740229 h 1567543"/>
              <a:gd name="connsiteX63" fmla="*/ 729833 w 1490938"/>
              <a:gd name="connsiteY63" fmla="*/ 1001486 h 1567543"/>
              <a:gd name="connsiteX64" fmla="*/ 588319 w 1490938"/>
              <a:gd name="connsiteY64" fmla="*/ 1077686 h 1567543"/>
              <a:gd name="connsiteX65" fmla="*/ 479462 w 1490938"/>
              <a:gd name="connsiteY65" fmla="*/ 1099457 h 1567543"/>
              <a:gd name="connsiteX66" fmla="*/ 403262 w 1490938"/>
              <a:gd name="connsiteY66" fmla="*/ 1077686 h 1567543"/>
              <a:gd name="connsiteX67" fmla="*/ 348833 w 1490938"/>
              <a:gd name="connsiteY67" fmla="*/ 903514 h 1567543"/>
              <a:gd name="connsiteX68" fmla="*/ 370605 w 1490938"/>
              <a:gd name="connsiteY68" fmla="*/ 783772 h 1567543"/>
              <a:gd name="connsiteX69" fmla="*/ 425033 w 1490938"/>
              <a:gd name="connsiteY69" fmla="*/ 685800 h 1567543"/>
              <a:gd name="connsiteX70" fmla="*/ 610090 w 1490938"/>
              <a:gd name="connsiteY70" fmla="*/ 587829 h 1567543"/>
              <a:gd name="connsiteX71" fmla="*/ 708062 w 1490938"/>
              <a:gd name="connsiteY71" fmla="*/ 576943 h 1567543"/>
              <a:gd name="connsiteX72" fmla="*/ 784262 w 1490938"/>
              <a:gd name="connsiteY72" fmla="*/ 587829 h 1567543"/>
              <a:gd name="connsiteX73" fmla="*/ 838690 w 1490938"/>
              <a:gd name="connsiteY73" fmla="*/ 707572 h 1567543"/>
              <a:gd name="connsiteX74" fmla="*/ 827805 w 1490938"/>
              <a:gd name="connsiteY74" fmla="*/ 783772 h 1567543"/>
              <a:gd name="connsiteX75" fmla="*/ 653633 w 1490938"/>
              <a:gd name="connsiteY75" fmla="*/ 957943 h 1567543"/>
              <a:gd name="connsiteX76" fmla="*/ 533890 w 1490938"/>
              <a:gd name="connsiteY76" fmla="*/ 1023257 h 1567543"/>
              <a:gd name="connsiteX77" fmla="*/ 337947 w 1490938"/>
              <a:gd name="connsiteY77" fmla="*/ 1055914 h 1567543"/>
              <a:gd name="connsiteX78" fmla="*/ 229090 w 1490938"/>
              <a:gd name="connsiteY78" fmla="*/ 1001486 h 1567543"/>
              <a:gd name="connsiteX79" fmla="*/ 218205 w 1490938"/>
              <a:gd name="connsiteY79" fmla="*/ 936172 h 1567543"/>
              <a:gd name="connsiteX80" fmla="*/ 261747 w 1490938"/>
              <a:gd name="connsiteY80" fmla="*/ 805543 h 1567543"/>
              <a:gd name="connsiteX81" fmla="*/ 337947 w 1490938"/>
              <a:gd name="connsiteY81" fmla="*/ 762000 h 1567543"/>
              <a:gd name="connsiteX82" fmla="*/ 435919 w 1490938"/>
              <a:gd name="connsiteY82" fmla="*/ 751114 h 1567543"/>
              <a:gd name="connsiteX83" fmla="*/ 533890 w 1490938"/>
              <a:gd name="connsiteY83" fmla="*/ 762000 h 1567543"/>
              <a:gd name="connsiteX84" fmla="*/ 653633 w 1490938"/>
              <a:gd name="connsiteY84" fmla="*/ 903514 h 1567543"/>
              <a:gd name="connsiteX85" fmla="*/ 599205 w 1490938"/>
              <a:gd name="connsiteY85" fmla="*/ 1077686 h 1567543"/>
              <a:gd name="connsiteX86" fmla="*/ 479462 w 1490938"/>
              <a:gd name="connsiteY86" fmla="*/ 1175657 h 1567543"/>
              <a:gd name="connsiteX87" fmla="*/ 337947 w 1490938"/>
              <a:gd name="connsiteY87" fmla="*/ 1230086 h 1567543"/>
              <a:gd name="connsiteX88" fmla="*/ 109347 w 1490938"/>
              <a:gd name="connsiteY88" fmla="*/ 1273629 h 1567543"/>
              <a:gd name="connsiteX89" fmla="*/ 44033 w 1490938"/>
              <a:gd name="connsiteY89" fmla="*/ 1262743 h 1567543"/>
              <a:gd name="connsiteX90" fmla="*/ 490 w 1490938"/>
              <a:gd name="connsiteY90" fmla="*/ 1240972 h 1567543"/>
              <a:gd name="connsiteX91" fmla="*/ 33147 w 1490938"/>
              <a:gd name="connsiteY91" fmla="*/ 1121229 h 1567543"/>
              <a:gd name="connsiteX92" fmla="*/ 120233 w 1490938"/>
              <a:gd name="connsiteY92" fmla="*/ 1066800 h 1567543"/>
              <a:gd name="connsiteX93" fmla="*/ 359719 w 1490938"/>
              <a:gd name="connsiteY93" fmla="*/ 1012372 h 1567543"/>
              <a:gd name="connsiteX94" fmla="*/ 523005 w 1490938"/>
              <a:gd name="connsiteY94" fmla="*/ 1066800 h 1567543"/>
              <a:gd name="connsiteX95" fmla="*/ 555662 w 1490938"/>
              <a:gd name="connsiteY95" fmla="*/ 1132114 h 1567543"/>
              <a:gd name="connsiteX96" fmla="*/ 523005 w 1490938"/>
              <a:gd name="connsiteY96" fmla="*/ 1295400 h 1567543"/>
              <a:gd name="connsiteX97" fmla="*/ 457690 w 1490938"/>
              <a:gd name="connsiteY97" fmla="*/ 1349829 h 1567543"/>
              <a:gd name="connsiteX98" fmla="*/ 414147 w 1490938"/>
              <a:gd name="connsiteY98" fmla="*/ 1393372 h 1567543"/>
              <a:gd name="connsiteX99" fmla="*/ 261747 w 1490938"/>
              <a:gd name="connsiteY99" fmla="*/ 1426029 h 1567543"/>
              <a:gd name="connsiteX100" fmla="*/ 196433 w 1490938"/>
              <a:gd name="connsiteY100" fmla="*/ 1436914 h 1567543"/>
              <a:gd name="connsiteX101" fmla="*/ 142005 w 1490938"/>
              <a:gd name="connsiteY101" fmla="*/ 1426029 h 1567543"/>
              <a:gd name="connsiteX102" fmla="*/ 120233 w 1490938"/>
              <a:gd name="connsiteY102" fmla="*/ 1371600 h 1567543"/>
              <a:gd name="connsiteX103" fmla="*/ 239976 w 1490938"/>
              <a:gd name="connsiteY103" fmla="*/ 1338943 h 1567543"/>
              <a:gd name="connsiteX104" fmla="*/ 414147 w 1490938"/>
              <a:gd name="connsiteY104" fmla="*/ 1349829 h 1567543"/>
              <a:gd name="connsiteX105" fmla="*/ 435919 w 1490938"/>
              <a:gd name="connsiteY105" fmla="*/ 1382486 h 1567543"/>
              <a:gd name="connsiteX106" fmla="*/ 414147 w 1490938"/>
              <a:gd name="connsiteY106" fmla="*/ 1469572 h 1567543"/>
              <a:gd name="connsiteX107" fmla="*/ 229090 w 1490938"/>
              <a:gd name="connsiteY107" fmla="*/ 1556657 h 1567543"/>
              <a:gd name="connsiteX108" fmla="*/ 196433 w 1490938"/>
              <a:gd name="connsiteY108" fmla="*/ 1567543 h 1567543"/>
              <a:gd name="connsiteX109" fmla="*/ 294405 w 1490938"/>
              <a:gd name="connsiteY109" fmla="*/ 1415143 h 1567543"/>
              <a:gd name="connsiteX110" fmla="*/ 566547 w 1490938"/>
              <a:gd name="connsiteY110" fmla="*/ 1240972 h 1567543"/>
              <a:gd name="connsiteX111" fmla="*/ 697176 w 1490938"/>
              <a:gd name="connsiteY111" fmla="*/ 1186543 h 1567543"/>
              <a:gd name="connsiteX112" fmla="*/ 795147 w 1490938"/>
              <a:gd name="connsiteY112" fmla="*/ 1175657 h 1567543"/>
              <a:gd name="connsiteX113" fmla="*/ 914890 w 1490938"/>
              <a:gd name="connsiteY113" fmla="*/ 1197429 h 1567543"/>
              <a:gd name="connsiteX114" fmla="*/ 849576 w 1490938"/>
              <a:gd name="connsiteY114" fmla="*/ 1251857 h 1567543"/>
              <a:gd name="connsiteX115" fmla="*/ 740719 w 1490938"/>
              <a:gd name="connsiteY115" fmla="*/ 1284514 h 1567543"/>
              <a:gd name="connsiteX116" fmla="*/ 642747 w 1490938"/>
              <a:gd name="connsiteY116" fmla="*/ 1306286 h 1567543"/>
              <a:gd name="connsiteX117" fmla="*/ 566547 w 1490938"/>
              <a:gd name="connsiteY117" fmla="*/ 1317172 h 1567543"/>
              <a:gd name="connsiteX118" fmla="*/ 501233 w 1490938"/>
              <a:gd name="connsiteY118" fmla="*/ 1328057 h 1567543"/>
              <a:gd name="connsiteX119" fmla="*/ 479462 w 1490938"/>
              <a:gd name="connsiteY119" fmla="*/ 1262743 h 1567543"/>
              <a:gd name="connsiteX120" fmla="*/ 523005 w 1490938"/>
              <a:gd name="connsiteY120" fmla="*/ 1197429 h 1567543"/>
              <a:gd name="connsiteX121" fmla="*/ 729833 w 1490938"/>
              <a:gd name="connsiteY121" fmla="*/ 1077686 h 1567543"/>
              <a:gd name="connsiteX122" fmla="*/ 860462 w 1490938"/>
              <a:gd name="connsiteY122" fmla="*/ 1055914 h 1567543"/>
              <a:gd name="connsiteX123" fmla="*/ 1067290 w 1490938"/>
              <a:gd name="connsiteY123" fmla="*/ 1099457 h 1567543"/>
              <a:gd name="connsiteX124" fmla="*/ 1121719 w 1490938"/>
              <a:gd name="connsiteY124" fmla="*/ 1164772 h 1567543"/>
              <a:gd name="connsiteX125" fmla="*/ 1154376 w 1490938"/>
              <a:gd name="connsiteY125" fmla="*/ 1295400 h 1567543"/>
              <a:gd name="connsiteX126" fmla="*/ 1132605 w 1490938"/>
              <a:gd name="connsiteY126" fmla="*/ 1349829 h 1567543"/>
              <a:gd name="connsiteX127" fmla="*/ 1034633 w 1490938"/>
              <a:gd name="connsiteY127" fmla="*/ 1426029 h 1567543"/>
              <a:gd name="connsiteX128" fmla="*/ 980205 w 1490938"/>
              <a:gd name="connsiteY128" fmla="*/ 1436914 h 1567543"/>
              <a:gd name="connsiteX129" fmla="*/ 936662 w 1490938"/>
              <a:gd name="connsiteY129" fmla="*/ 1447800 h 1567543"/>
              <a:gd name="connsiteX130" fmla="*/ 871347 w 1490938"/>
              <a:gd name="connsiteY130" fmla="*/ 1415143 h 1567543"/>
              <a:gd name="connsiteX131" fmla="*/ 882233 w 1490938"/>
              <a:gd name="connsiteY131" fmla="*/ 1382486 h 1567543"/>
              <a:gd name="connsiteX132" fmla="*/ 925776 w 1490938"/>
              <a:gd name="connsiteY132" fmla="*/ 1349829 h 1567543"/>
              <a:gd name="connsiteX133" fmla="*/ 1012862 w 1490938"/>
              <a:gd name="connsiteY133" fmla="*/ 1306286 h 1567543"/>
              <a:gd name="connsiteX134" fmla="*/ 1187033 w 1490938"/>
              <a:gd name="connsiteY134" fmla="*/ 1273629 h 1567543"/>
              <a:gd name="connsiteX135" fmla="*/ 1241462 w 1490938"/>
              <a:gd name="connsiteY135" fmla="*/ 1284514 h 1567543"/>
              <a:gd name="connsiteX136" fmla="*/ 1285005 w 1490938"/>
              <a:gd name="connsiteY136" fmla="*/ 1360714 h 1567543"/>
              <a:gd name="connsiteX137" fmla="*/ 1274119 w 1490938"/>
              <a:gd name="connsiteY137" fmla="*/ 1415143 h 1567543"/>
              <a:gd name="connsiteX138" fmla="*/ 1241462 w 1490938"/>
              <a:gd name="connsiteY138" fmla="*/ 1447800 h 1567543"/>
              <a:gd name="connsiteX139" fmla="*/ 1176147 w 1490938"/>
              <a:gd name="connsiteY139" fmla="*/ 1480457 h 1567543"/>
              <a:gd name="connsiteX140" fmla="*/ 1165262 w 1490938"/>
              <a:gd name="connsiteY140" fmla="*/ 1480457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490938" h="1567543">
                <a:moveTo>
                  <a:pt x="425033" y="0"/>
                </a:moveTo>
                <a:cubicBezTo>
                  <a:pt x="454062" y="7257"/>
                  <a:pt x="483732" y="12310"/>
                  <a:pt x="512119" y="21772"/>
                </a:cubicBezTo>
                <a:cubicBezTo>
                  <a:pt x="600716" y="51304"/>
                  <a:pt x="689291" y="93841"/>
                  <a:pt x="762490" y="152400"/>
                </a:cubicBezTo>
                <a:cubicBezTo>
                  <a:pt x="810575" y="190868"/>
                  <a:pt x="851217" y="237904"/>
                  <a:pt x="893119" y="283029"/>
                </a:cubicBezTo>
                <a:cubicBezTo>
                  <a:pt x="1036233" y="437152"/>
                  <a:pt x="1071578" y="483317"/>
                  <a:pt x="1187033" y="664029"/>
                </a:cubicBezTo>
                <a:cubicBezTo>
                  <a:pt x="1225564" y="724338"/>
                  <a:pt x="1263884" y="785075"/>
                  <a:pt x="1295890" y="849086"/>
                </a:cubicBezTo>
                <a:cubicBezTo>
                  <a:pt x="1322924" y="903154"/>
                  <a:pt x="1380334" y="1064977"/>
                  <a:pt x="1404747" y="1132114"/>
                </a:cubicBezTo>
                <a:cubicBezTo>
                  <a:pt x="1408376" y="1157514"/>
                  <a:pt x="1411731" y="1182954"/>
                  <a:pt x="1415633" y="1208314"/>
                </a:cubicBezTo>
                <a:cubicBezTo>
                  <a:pt x="1418989" y="1230129"/>
                  <a:pt x="1426519" y="1251557"/>
                  <a:pt x="1426519" y="1273629"/>
                </a:cubicBezTo>
                <a:cubicBezTo>
                  <a:pt x="1426519" y="1288590"/>
                  <a:pt x="1419743" y="1302787"/>
                  <a:pt x="1415633" y="1317172"/>
                </a:cubicBezTo>
                <a:cubicBezTo>
                  <a:pt x="1408550" y="1341961"/>
                  <a:pt x="1402058" y="1363404"/>
                  <a:pt x="1382976" y="1382486"/>
                </a:cubicBezTo>
                <a:cubicBezTo>
                  <a:pt x="1361140" y="1404322"/>
                  <a:pt x="1324634" y="1425416"/>
                  <a:pt x="1295890" y="1436914"/>
                </a:cubicBezTo>
                <a:cubicBezTo>
                  <a:pt x="1274582" y="1445437"/>
                  <a:pt x="1252510" y="1451937"/>
                  <a:pt x="1230576" y="1458686"/>
                </a:cubicBezTo>
                <a:cubicBezTo>
                  <a:pt x="1205328" y="1466455"/>
                  <a:pt x="1180279" y="1475276"/>
                  <a:pt x="1154376" y="1480457"/>
                </a:cubicBezTo>
                <a:cubicBezTo>
                  <a:pt x="1125690" y="1486194"/>
                  <a:pt x="1096319" y="1487714"/>
                  <a:pt x="1067290" y="1491343"/>
                </a:cubicBezTo>
                <a:cubicBezTo>
                  <a:pt x="972947" y="1480457"/>
                  <a:pt x="876238" y="1482337"/>
                  <a:pt x="784262" y="1458686"/>
                </a:cubicBezTo>
                <a:cubicBezTo>
                  <a:pt x="746250" y="1448911"/>
                  <a:pt x="716588" y="1418323"/>
                  <a:pt x="686290" y="1393372"/>
                </a:cubicBezTo>
                <a:cubicBezTo>
                  <a:pt x="623283" y="1341484"/>
                  <a:pt x="562978" y="1268151"/>
                  <a:pt x="523005" y="1197429"/>
                </a:cubicBezTo>
                <a:cubicBezTo>
                  <a:pt x="497441" y="1152200"/>
                  <a:pt x="476985" y="1104152"/>
                  <a:pt x="457690" y="1055914"/>
                </a:cubicBezTo>
                <a:cubicBezTo>
                  <a:pt x="440644" y="1013299"/>
                  <a:pt x="428661" y="968829"/>
                  <a:pt x="414147" y="925286"/>
                </a:cubicBezTo>
                <a:cubicBezTo>
                  <a:pt x="407236" y="869996"/>
                  <a:pt x="392031" y="806404"/>
                  <a:pt x="414147" y="751114"/>
                </a:cubicBezTo>
                <a:cubicBezTo>
                  <a:pt x="447226" y="668415"/>
                  <a:pt x="505943" y="646846"/>
                  <a:pt x="588319" y="620486"/>
                </a:cubicBezTo>
                <a:cubicBezTo>
                  <a:pt x="637801" y="604652"/>
                  <a:pt x="689473" y="596370"/>
                  <a:pt x="740719" y="587829"/>
                </a:cubicBezTo>
                <a:cubicBezTo>
                  <a:pt x="873904" y="565631"/>
                  <a:pt x="945188" y="564037"/>
                  <a:pt x="1078176" y="555172"/>
                </a:cubicBezTo>
                <a:cubicBezTo>
                  <a:pt x="1182081" y="562593"/>
                  <a:pt x="1263359" y="559575"/>
                  <a:pt x="1361205" y="598714"/>
                </a:cubicBezTo>
                <a:cubicBezTo>
                  <a:pt x="1392988" y="611427"/>
                  <a:pt x="1419262" y="635000"/>
                  <a:pt x="1448290" y="653143"/>
                </a:cubicBezTo>
                <a:cubicBezTo>
                  <a:pt x="1503821" y="764206"/>
                  <a:pt x="1522905" y="761049"/>
                  <a:pt x="1393862" y="925286"/>
                </a:cubicBezTo>
                <a:cubicBezTo>
                  <a:pt x="1356551" y="972773"/>
                  <a:pt x="1294339" y="994083"/>
                  <a:pt x="1241462" y="1023257"/>
                </a:cubicBezTo>
                <a:cubicBezTo>
                  <a:pt x="1136442" y="1081199"/>
                  <a:pt x="1042564" y="1118669"/>
                  <a:pt x="925776" y="1143000"/>
                </a:cubicBezTo>
                <a:cubicBezTo>
                  <a:pt x="890076" y="1150438"/>
                  <a:pt x="853205" y="1150257"/>
                  <a:pt x="816919" y="1153886"/>
                </a:cubicBezTo>
                <a:cubicBezTo>
                  <a:pt x="791519" y="1146629"/>
                  <a:pt x="759398" y="1150793"/>
                  <a:pt x="740719" y="1132114"/>
                </a:cubicBezTo>
                <a:cubicBezTo>
                  <a:pt x="679148" y="1070543"/>
                  <a:pt x="690294" y="924037"/>
                  <a:pt x="686290" y="859972"/>
                </a:cubicBezTo>
                <a:cubicBezTo>
                  <a:pt x="708062" y="794658"/>
                  <a:pt x="722290" y="726323"/>
                  <a:pt x="751605" y="664029"/>
                </a:cubicBezTo>
                <a:cubicBezTo>
                  <a:pt x="780757" y="602082"/>
                  <a:pt x="817215" y="542933"/>
                  <a:pt x="860462" y="489857"/>
                </a:cubicBezTo>
                <a:cubicBezTo>
                  <a:pt x="929816" y="404740"/>
                  <a:pt x="1030478" y="333877"/>
                  <a:pt x="1132605" y="293914"/>
                </a:cubicBezTo>
                <a:cubicBezTo>
                  <a:pt x="1167065" y="280430"/>
                  <a:pt x="1205176" y="279400"/>
                  <a:pt x="1241462" y="272143"/>
                </a:cubicBezTo>
                <a:cubicBezTo>
                  <a:pt x="1293894" y="279633"/>
                  <a:pt x="1339977" y="273051"/>
                  <a:pt x="1372090" y="326572"/>
                </a:cubicBezTo>
                <a:cubicBezTo>
                  <a:pt x="1383446" y="345498"/>
                  <a:pt x="1379347" y="370115"/>
                  <a:pt x="1382976" y="391886"/>
                </a:cubicBezTo>
                <a:cubicBezTo>
                  <a:pt x="1375719" y="428172"/>
                  <a:pt x="1375960" y="466808"/>
                  <a:pt x="1361205" y="500743"/>
                </a:cubicBezTo>
                <a:cubicBezTo>
                  <a:pt x="1339120" y="551537"/>
                  <a:pt x="1309394" y="599555"/>
                  <a:pt x="1274119" y="642257"/>
                </a:cubicBezTo>
                <a:cubicBezTo>
                  <a:pt x="1211227" y="718389"/>
                  <a:pt x="1099861" y="794700"/>
                  <a:pt x="1012862" y="838200"/>
                </a:cubicBezTo>
                <a:cubicBezTo>
                  <a:pt x="967657" y="860802"/>
                  <a:pt x="920251" y="879872"/>
                  <a:pt x="871347" y="892629"/>
                </a:cubicBezTo>
                <a:cubicBezTo>
                  <a:pt x="836061" y="901834"/>
                  <a:pt x="798776" y="899886"/>
                  <a:pt x="762490" y="903514"/>
                </a:cubicBezTo>
                <a:cubicBezTo>
                  <a:pt x="733462" y="899886"/>
                  <a:pt x="699746" y="908856"/>
                  <a:pt x="675405" y="892629"/>
                </a:cubicBezTo>
                <a:cubicBezTo>
                  <a:pt x="623340" y="857919"/>
                  <a:pt x="626354" y="766860"/>
                  <a:pt x="620976" y="718457"/>
                </a:cubicBezTo>
                <a:cubicBezTo>
                  <a:pt x="624605" y="682171"/>
                  <a:pt x="621383" y="644529"/>
                  <a:pt x="631862" y="609600"/>
                </a:cubicBezTo>
                <a:cubicBezTo>
                  <a:pt x="643519" y="570742"/>
                  <a:pt x="660500" y="532059"/>
                  <a:pt x="686290" y="500743"/>
                </a:cubicBezTo>
                <a:cubicBezTo>
                  <a:pt x="712591" y="468807"/>
                  <a:pt x="746909" y="442330"/>
                  <a:pt x="784262" y="424543"/>
                </a:cubicBezTo>
                <a:cubicBezTo>
                  <a:pt x="857663" y="389590"/>
                  <a:pt x="967140" y="387532"/>
                  <a:pt x="1045519" y="381000"/>
                </a:cubicBezTo>
                <a:cubicBezTo>
                  <a:pt x="1081805" y="391886"/>
                  <a:pt x="1122855" y="392643"/>
                  <a:pt x="1154376" y="413657"/>
                </a:cubicBezTo>
                <a:cubicBezTo>
                  <a:pt x="1258718" y="483219"/>
                  <a:pt x="1248152" y="540620"/>
                  <a:pt x="1274119" y="653143"/>
                </a:cubicBezTo>
                <a:cubicBezTo>
                  <a:pt x="1270490" y="707572"/>
                  <a:pt x="1279926" y="764496"/>
                  <a:pt x="1263233" y="816429"/>
                </a:cubicBezTo>
                <a:cubicBezTo>
                  <a:pt x="1224552" y="936768"/>
                  <a:pt x="1140400" y="998963"/>
                  <a:pt x="1034633" y="1055914"/>
                </a:cubicBezTo>
                <a:cubicBezTo>
                  <a:pt x="990134" y="1079875"/>
                  <a:pt x="942456" y="1099379"/>
                  <a:pt x="893119" y="1110343"/>
                </a:cubicBezTo>
                <a:cubicBezTo>
                  <a:pt x="843402" y="1121391"/>
                  <a:pt x="791519" y="1117600"/>
                  <a:pt x="740719" y="1121229"/>
                </a:cubicBezTo>
                <a:cubicBezTo>
                  <a:pt x="689919" y="1110343"/>
                  <a:pt x="633195" y="1114750"/>
                  <a:pt x="588319" y="1088572"/>
                </a:cubicBezTo>
                <a:cubicBezTo>
                  <a:pt x="459226" y="1013268"/>
                  <a:pt x="472443" y="933734"/>
                  <a:pt x="446805" y="805543"/>
                </a:cubicBezTo>
                <a:cubicBezTo>
                  <a:pt x="443176" y="743857"/>
                  <a:pt x="433927" y="682246"/>
                  <a:pt x="435919" y="620486"/>
                </a:cubicBezTo>
                <a:cubicBezTo>
                  <a:pt x="438999" y="525013"/>
                  <a:pt x="459004" y="414258"/>
                  <a:pt x="523005" y="337457"/>
                </a:cubicBezTo>
                <a:cubicBezTo>
                  <a:pt x="571702" y="279020"/>
                  <a:pt x="652078" y="261776"/>
                  <a:pt x="718947" y="239486"/>
                </a:cubicBezTo>
                <a:cubicBezTo>
                  <a:pt x="777004" y="254000"/>
                  <a:pt x="843326" y="249833"/>
                  <a:pt x="893119" y="283029"/>
                </a:cubicBezTo>
                <a:cubicBezTo>
                  <a:pt x="956691" y="325410"/>
                  <a:pt x="963046" y="508125"/>
                  <a:pt x="969319" y="555172"/>
                </a:cubicBezTo>
                <a:cubicBezTo>
                  <a:pt x="958433" y="616858"/>
                  <a:pt x="957609" y="681196"/>
                  <a:pt x="936662" y="740229"/>
                </a:cubicBezTo>
                <a:cubicBezTo>
                  <a:pt x="897279" y="851216"/>
                  <a:pt x="824214" y="934632"/>
                  <a:pt x="729833" y="1001486"/>
                </a:cubicBezTo>
                <a:cubicBezTo>
                  <a:pt x="686114" y="1032453"/>
                  <a:pt x="638210" y="1058163"/>
                  <a:pt x="588319" y="1077686"/>
                </a:cubicBezTo>
                <a:cubicBezTo>
                  <a:pt x="553859" y="1091170"/>
                  <a:pt x="515748" y="1092200"/>
                  <a:pt x="479462" y="1099457"/>
                </a:cubicBezTo>
                <a:cubicBezTo>
                  <a:pt x="454062" y="1092200"/>
                  <a:pt x="423707" y="1094414"/>
                  <a:pt x="403262" y="1077686"/>
                </a:cubicBezTo>
                <a:cubicBezTo>
                  <a:pt x="350233" y="1034298"/>
                  <a:pt x="355294" y="961664"/>
                  <a:pt x="348833" y="903514"/>
                </a:cubicBezTo>
                <a:cubicBezTo>
                  <a:pt x="356090" y="863600"/>
                  <a:pt x="357203" y="822063"/>
                  <a:pt x="370605" y="783772"/>
                </a:cubicBezTo>
                <a:cubicBezTo>
                  <a:pt x="382946" y="748511"/>
                  <a:pt x="400566" y="714031"/>
                  <a:pt x="425033" y="685800"/>
                </a:cubicBezTo>
                <a:cubicBezTo>
                  <a:pt x="473324" y="630079"/>
                  <a:pt x="540625" y="603266"/>
                  <a:pt x="610090" y="587829"/>
                </a:cubicBezTo>
                <a:cubicBezTo>
                  <a:pt x="642166" y="580701"/>
                  <a:pt x="675405" y="580572"/>
                  <a:pt x="708062" y="576943"/>
                </a:cubicBezTo>
                <a:cubicBezTo>
                  <a:pt x="733462" y="580572"/>
                  <a:pt x="761737" y="575543"/>
                  <a:pt x="784262" y="587829"/>
                </a:cubicBezTo>
                <a:cubicBezTo>
                  <a:pt x="834189" y="615062"/>
                  <a:pt x="831020" y="661547"/>
                  <a:pt x="838690" y="707572"/>
                </a:cubicBezTo>
                <a:cubicBezTo>
                  <a:pt x="835062" y="732972"/>
                  <a:pt x="838655" y="760521"/>
                  <a:pt x="827805" y="783772"/>
                </a:cubicBezTo>
                <a:cubicBezTo>
                  <a:pt x="795394" y="853224"/>
                  <a:pt x="712981" y="918378"/>
                  <a:pt x="653633" y="957943"/>
                </a:cubicBezTo>
                <a:cubicBezTo>
                  <a:pt x="615803" y="983163"/>
                  <a:pt x="576377" y="1007071"/>
                  <a:pt x="533890" y="1023257"/>
                </a:cubicBezTo>
                <a:cubicBezTo>
                  <a:pt x="493581" y="1038613"/>
                  <a:pt x="384881" y="1050048"/>
                  <a:pt x="337947" y="1055914"/>
                </a:cubicBezTo>
                <a:cubicBezTo>
                  <a:pt x="287078" y="1047436"/>
                  <a:pt x="255976" y="1055259"/>
                  <a:pt x="229090" y="1001486"/>
                </a:cubicBezTo>
                <a:cubicBezTo>
                  <a:pt x="219219" y="981745"/>
                  <a:pt x="221833" y="957943"/>
                  <a:pt x="218205" y="936172"/>
                </a:cubicBezTo>
                <a:cubicBezTo>
                  <a:pt x="225379" y="893122"/>
                  <a:pt x="227724" y="839566"/>
                  <a:pt x="261747" y="805543"/>
                </a:cubicBezTo>
                <a:cubicBezTo>
                  <a:pt x="282433" y="784857"/>
                  <a:pt x="310024" y="770726"/>
                  <a:pt x="337947" y="762000"/>
                </a:cubicBezTo>
                <a:cubicBezTo>
                  <a:pt x="369310" y="752199"/>
                  <a:pt x="403262" y="754743"/>
                  <a:pt x="435919" y="751114"/>
                </a:cubicBezTo>
                <a:cubicBezTo>
                  <a:pt x="468576" y="754743"/>
                  <a:pt x="503124" y="750463"/>
                  <a:pt x="533890" y="762000"/>
                </a:cubicBezTo>
                <a:cubicBezTo>
                  <a:pt x="615075" y="792445"/>
                  <a:pt x="618406" y="833061"/>
                  <a:pt x="653633" y="903514"/>
                </a:cubicBezTo>
                <a:cubicBezTo>
                  <a:pt x="635490" y="961571"/>
                  <a:pt x="631993" y="1026454"/>
                  <a:pt x="599205" y="1077686"/>
                </a:cubicBezTo>
                <a:cubicBezTo>
                  <a:pt x="571405" y="1121123"/>
                  <a:pt x="524009" y="1149672"/>
                  <a:pt x="479462" y="1175657"/>
                </a:cubicBezTo>
                <a:cubicBezTo>
                  <a:pt x="435806" y="1201123"/>
                  <a:pt x="386083" y="1214682"/>
                  <a:pt x="337947" y="1230086"/>
                </a:cubicBezTo>
                <a:cubicBezTo>
                  <a:pt x="229899" y="1264661"/>
                  <a:pt x="212059" y="1262216"/>
                  <a:pt x="109347" y="1273629"/>
                </a:cubicBezTo>
                <a:cubicBezTo>
                  <a:pt x="87576" y="1270000"/>
                  <a:pt x="65174" y="1269085"/>
                  <a:pt x="44033" y="1262743"/>
                </a:cubicBezTo>
                <a:cubicBezTo>
                  <a:pt x="28490" y="1258080"/>
                  <a:pt x="1735" y="1257152"/>
                  <a:pt x="490" y="1240972"/>
                </a:cubicBezTo>
                <a:cubicBezTo>
                  <a:pt x="-2683" y="1199722"/>
                  <a:pt x="9709" y="1155321"/>
                  <a:pt x="33147" y="1121229"/>
                </a:cubicBezTo>
                <a:cubicBezTo>
                  <a:pt x="52540" y="1093020"/>
                  <a:pt x="89296" y="1081454"/>
                  <a:pt x="120233" y="1066800"/>
                </a:cubicBezTo>
                <a:cubicBezTo>
                  <a:pt x="232387" y="1013674"/>
                  <a:pt x="240384" y="1023220"/>
                  <a:pt x="359719" y="1012372"/>
                </a:cubicBezTo>
                <a:cubicBezTo>
                  <a:pt x="431985" y="1020401"/>
                  <a:pt x="471530" y="1009606"/>
                  <a:pt x="523005" y="1066800"/>
                </a:cubicBezTo>
                <a:cubicBezTo>
                  <a:pt x="539288" y="1084893"/>
                  <a:pt x="544776" y="1110343"/>
                  <a:pt x="555662" y="1132114"/>
                </a:cubicBezTo>
                <a:cubicBezTo>
                  <a:pt x="544776" y="1186543"/>
                  <a:pt x="545783" y="1244782"/>
                  <a:pt x="523005" y="1295400"/>
                </a:cubicBezTo>
                <a:cubicBezTo>
                  <a:pt x="511375" y="1321244"/>
                  <a:pt x="478755" y="1330870"/>
                  <a:pt x="457690" y="1349829"/>
                </a:cubicBezTo>
                <a:cubicBezTo>
                  <a:pt x="442433" y="1363560"/>
                  <a:pt x="431748" y="1382811"/>
                  <a:pt x="414147" y="1393372"/>
                </a:cubicBezTo>
                <a:cubicBezTo>
                  <a:pt x="372004" y="1418658"/>
                  <a:pt x="306688" y="1419609"/>
                  <a:pt x="261747" y="1426029"/>
                </a:cubicBezTo>
                <a:cubicBezTo>
                  <a:pt x="239897" y="1429150"/>
                  <a:pt x="218204" y="1433286"/>
                  <a:pt x="196433" y="1436914"/>
                </a:cubicBezTo>
                <a:cubicBezTo>
                  <a:pt x="178290" y="1433286"/>
                  <a:pt x="159329" y="1432525"/>
                  <a:pt x="142005" y="1426029"/>
                </a:cubicBezTo>
                <a:cubicBezTo>
                  <a:pt x="115762" y="1416188"/>
                  <a:pt x="91210" y="1400623"/>
                  <a:pt x="120233" y="1371600"/>
                </a:cubicBezTo>
                <a:cubicBezTo>
                  <a:pt x="147938" y="1343896"/>
                  <a:pt x="209040" y="1343362"/>
                  <a:pt x="239976" y="1338943"/>
                </a:cubicBezTo>
                <a:cubicBezTo>
                  <a:pt x="298033" y="1342572"/>
                  <a:pt x="357362" y="1337210"/>
                  <a:pt x="414147" y="1349829"/>
                </a:cubicBezTo>
                <a:cubicBezTo>
                  <a:pt x="426919" y="1352667"/>
                  <a:pt x="435919" y="1369403"/>
                  <a:pt x="435919" y="1382486"/>
                </a:cubicBezTo>
                <a:cubicBezTo>
                  <a:pt x="435919" y="1412408"/>
                  <a:pt x="435305" y="1448414"/>
                  <a:pt x="414147" y="1469572"/>
                </a:cubicBezTo>
                <a:cubicBezTo>
                  <a:pt x="394451" y="1489268"/>
                  <a:pt x="277177" y="1538624"/>
                  <a:pt x="229090" y="1556657"/>
                </a:cubicBezTo>
                <a:cubicBezTo>
                  <a:pt x="218346" y="1560686"/>
                  <a:pt x="207319" y="1563914"/>
                  <a:pt x="196433" y="1567543"/>
                </a:cubicBezTo>
                <a:cubicBezTo>
                  <a:pt x="211918" y="1459151"/>
                  <a:pt x="189296" y="1499230"/>
                  <a:pt x="294405" y="1415143"/>
                </a:cubicBezTo>
                <a:cubicBezTo>
                  <a:pt x="405626" y="1326166"/>
                  <a:pt x="438401" y="1302482"/>
                  <a:pt x="566547" y="1240972"/>
                </a:cubicBezTo>
                <a:cubicBezTo>
                  <a:pt x="609073" y="1220559"/>
                  <a:pt x="651819" y="1199502"/>
                  <a:pt x="697176" y="1186543"/>
                </a:cubicBezTo>
                <a:cubicBezTo>
                  <a:pt x="728770" y="1177516"/>
                  <a:pt x="762490" y="1179286"/>
                  <a:pt x="795147" y="1175657"/>
                </a:cubicBezTo>
                <a:cubicBezTo>
                  <a:pt x="835061" y="1182914"/>
                  <a:pt x="891310" y="1164417"/>
                  <a:pt x="914890" y="1197429"/>
                </a:cubicBezTo>
                <a:cubicBezTo>
                  <a:pt x="931362" y="1220490"/>
                  <a:pt x="874924" y="1239183"/>
                  <a:pt x="849576" y="1251857"/>
                </a:cubicBezTo>
                <a:cubicBezTo>
                  <a:pt x="815692" y="1268799"/>
                  <a:pt x="777355" y="1274873"/>
                  <a:pt x="740719" y="1284514"/>
                </a:cubicBezTo>
                <a:cubicBezTo>
                  <a:pt x="708366" y="1293028"/>
                  <a:pt x="675628" y="1300121"/>
                  <a:pt x="642747" y="1306286"/>
                </a:cubicBezTo>
                <a:cubicBezTo>
                  <a:pt x="617529" y="1311015"/>
                  <a:pt x="591907" y="1313271"/>
                  <a:pt x="566547" y="1317172"/>
                </a:cubicBezTo>
                <a:cubicBezTo>
                  <a:pt x="544732" y="1320528"/>
                  <a:pt x="523004" y="1324429"/>
                  <a:pt x="501233" y="1328057"/>
                </a:cubicBezTo>
                <a:cubicBezTo>
                  <a:pt x="493976" y="1306286"/>
                  <a:pt x="475689" y="1285380"/>
                  <a:pt x="479462" y="1262743"/>
                </a:cubicBezTo>
                <a:cubicBezTo>
                  <a:pt x="483764" y="1236933"/>
                  <a:pt x="504503" y="1215931"/>
                  <a:pt x="523005" y="1197429"/>
                </a:cubicBezTo>
                <a:cubicBezTo>
                  <a:pt x="573967" y="1146466"/>
                  <a:pt x="663085" y="1098001"/>
                  <a:pt x="729833" y="1077686"/>
                </a:cubicBezTo>
                <a:cubicBezTo>
                  <a:pt x="772064" y="1064833"/>
                  <a:pt x="816919" y="1063171"/>
                  <a:pt x="860462" y="1055914"/>
                </a:cubicBezTo>
                <a:cubicBezTo>
                  <a:pt x="929405" y="1070428"/>
                  <a:pt x="1002256" y="1072359"/>
                  <a:pt x="1067290" y="1099457"/>
                </a:cubicBezTo>
                <a:cubicBezTo>
                  <a:pt x="1093450" y="1110357"/>
                  <a:pt x="1107439" y="1140292"/>
                  <a:pt x="1121719" y="1164772"/>
                </a:cubicBezTo>
                <a:cubicBezTo>
                  <a:pt x="1141844" y="1199272"/>
                  <a:pt x="1148013" y="1257224"/>
                  <a:pt x="1154376" y="1295400"/>
                </a:cubicBezTo>
                <a:cubicBezTo>
                  <a:pt x="1147119" y="1313543"/>
                  <a:pt x="1143444" y="1333570"/>
                  <a:pt x="1132605" y="1349829"/>
                </a:cubicBezTo>
                <a:cubicBezTo>
                  <a:pt x="1113399" y="1378638"/>
                  <a:pt x="1066156" y="1413420"/>
                  <a:pt x="1034633" y="1426029"/>
                </a:cubicBezTo>
                <a:cubicBezTo>
                  <a:pt x="1017454" y="1432900"/>
                  <a:pt x="998266" y="1432900"/>
                  <a:pt x="980205" y="1436914"/>
                </a:cubicBezTo>
                <a:cubicBezTo>
                  <a:pt x="965600" y="1440159"/>
                  <a:pt x="951176" y="1444171"/>
                  <a:pt x="936662" y="1447800"/>
                </a:cubicBezTo>
                <a:cubicBezTo>
                  <a:pt x="914890" y="1436914"/>
                  <a:pt x="886930" y="1433842"/>
                  <a:pt x="871347" y="1415143"/>
                </a:cubicBezTo>
                <a:cubicBezTo>
                  <a:pt x="864001" y="1406328"/>
                  <a:pt x="874887" y="1391301"/>
                  <a:pt x="882233" y="1382486"/>
                </a:cubicBezTo>
                <a:cubicBezTo>
                  <a:pt x="893848" y="1368548"/>
                  <a:pt x="910105" y="1358971"/>
                  <a:pt x="925776" y="1349829"/>
                </a:cubicBezTo>
                <a:cubicBezTo>
                  <a:pt x="953810" y="1333476"/>
                  <a:pt x="982473" y="1317682"/>
                  <a:pt x="1012862" y="1306286"/>
                </a:cubicBezTo>
                <a:cubicBezTo>
                  <a:pt x="1070600" y="1284634"/>
                  <a:pt x="1126697" y="1281170"/>
                  <a:pt x="1187033" y="1273629"/>
                </a:cubicBezTo>
                <a:cubicBezTo>
                  <a:pt x="1205176" y="1277257"/>
                  <a:pt x="1225398" y="1275334"/>
                  <a:pt x="1241462" y="1284514"/>
                </a:cubicBezTo>
                <a:cubicBezTo>
                  <a:pt x="1252229" y="1290667"/>
                  <a:pt x="1282194" y="1355092"/>
                  <a:pt x="1285005" y="1360714"/>
                </a:cubicBezTo>
                <a:cubicBezTo>
                  <a:pt x="1281376" y="1378857"/>
                  <a:pt x="1282393" y="1398594"/>
                  <a:pt x="1274119" y="1415143"/>
                </a:cubicBezTo>
                <a:cubicBezTo>
                  <a:pt x="1267234" y="1428912"/>
                  <a:pt x="1253288" y="1437945"/>
                  <a:pt x="1241462" y="1447800"/>
                </a:cubicBezTo>
                <a:cubicBezTo>
                  <a:pt x="1218654" y="1466807"/>
                  <a:pt x="1204205" y="1473443"/>
                  <a:pt x="1176147" y="1480457"/>
                </a:cubicBezTo>
                <a:cubicBezTo>
                  <a:pt x="1172627" y="1481337"/>
                  <a:pt x="1168890" y="1480457"/>
                  <a:pt x="1165262" y="148045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185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0527CF6-3A51-925C-34A7-CB880ECCAE03}"/>
              </a:ext>
            </a:extLst>
          </p:cNvPr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形状测试</a:t>
            </a:r>
          </a:p>
        </p:txBody>
      </p:sp>
      <p:cxnSp>
        <p:nvCxnSpPr>
          <p:cNvPr id="30" name="直线连接符 29">
            <a:extLst>
              <a:ext uri="{FF2B5EF4-FFF2-40B4-BE49-F238E27FC236}">
                <a16:creationId xmlns:a16="http://schemas.microsoft.com/office/drawing/2014/main" id="{AE72E2C9-6CD3-2987-699B-5C1767C309B0}"/>
              </a:ext>
            </a:extLst>
          </p:cNvPr>
          <p:cNvCxnSpPr>
            <a:cxnSpLocks/>
          </p:cNvCxnSpPr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2C3354E-98B7-C197-81C9-7BC5C96C9210}"/>
              </a:ext>
            </a:extLst>
          </p:cNvPr>
          <p:cNvCxnSpPr>
            <a:cxnSpLocks/>
          </p:cNvCxnSpPr>
          <p:nvPr/>
        </p:nvCxnSpPr>
        <p:spPr>
          <a:xfrm>
            <a:off x="0" y="2295089"/>
            <a:ext cx="12067309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triangl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框架 2">
            <a:extLst>
              <a:ext uri="{FF2B5EF4-FFF2-40B4-BE49-F238E27FC236}">
                <a16:creationId xmlns:a16="http://schemas.microsoft.com/office/drawing/2014/main" id="{FC7B6215-F031-688A-A633-62A201184A04}"/>
              </a:ext>
            </a:extLst>
          </p:cNvPr>
          <p:cNvSpPr/>
          <p:nvPr/>
        </p:nvSpPr>
        <p:spPr>
          <a:xfrm>
            <a:off x="185519" y="731520"/>
            <a:ext cx="1854296" cy="1392697"/>
          </a:xfrm>
          <a:prstGeom prst="frame">
            <a:avLst>
              <a:gd name="adj1" fmla="val 23611"/>
            </a:avLst>
          </a:prstGeom>
          <a:solidFill>
            <a:schemeClr val="accent2"/>
          </a:solidFill>
          <a:ln w="3810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4" name="半闭框 13">
            <a:extLst>
              <a:ext uri="{FF2B5EF4-FFF2-40B4-BE49-F238E27FC236}">
                <a16:creationId xmlns:a16="http://schemas.microsoft.com/office/drawing/2014/main" id="{5FDCF172-8270-C4F1-63AC-690304AAD5B4}"/>
              </a:ext>
            </a:extLst>
          </p:cNvPr>
          <p:cNvSpPr/>
          <p:nvPr/>
        </p:nvSpPr>
        <p:spPr>
          <a:xfrm>
            <a:off x="2574388" y="731520"/>
            <a:ext cx="2067950" cy="1392697"/>
          </a:xfrm>
          <a:prstGeom prst="halfFrame">
            <a:avLst>
              <a:gd name="adj1" fmla="val 20202"/>
              <a:gd name="adj2" fmla="val 50505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L 形 16">
            <a:extLst>
              <a:ext uri="{FF2B5EF4-FFF2-40B4-BE49-F238E27FC236}">
                <a16:creationId xmlns:a16="http://schemas.microsoft.com/office/drawing/2014/main" id="{42C98155-930D-CCF1-DADE-FEDBDC6CA243}"/>
              </a:ext>
            </a:extLst>
          </p:cNvPr>
          <p:cNvSpPr/>
          <p:nvPr/>
        </p:nvSpPr>
        <p:spPr>
          <a:xfrm>
            <a:off x="4937760" y="731520"/>
            <a:ext cx="2504049" cy="1392696"/>
          </a:xfrm>
          <a:prstGeom prst="corner">
            <a:avLst>
              <a:gd name="adj1" fmla="val 33838"/>
              <a:gd name="adj2" fmla="val 762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斜纹 27">
            <a:extLst>
              <a:ext uri="{FF2B5EF4-FFF2-40B4-BE49-F238E27FC236}">
                <a16:creationId xmlns:a16="http://schemas.microsoft.com/office/drawing/2014/main" id="{2D178E4E-CEA3-1CF0-1B2D-F424247B304D}"/>
              </a:ext>
            </a:extLst>
          </p:cNvPr>
          <p:cNvSpPr/>
          <p:nvPr/>
        </p:nvSpPr>
        <p:spPr>
          <a:xfrm>
            <a:off x="8215533" y="740324"/>
            <a:ext cx="2011680" cy="1392696"/>
          </a:xfrm>
          <a:prstGeom prst="diagStripe">
            <a:avLst>
              <a:gd name="adj" fmla="val 40909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9" name="十字形 28">
            <a:extLst>
              <a:ext uri="{FF2B5EF4-FFF2-40B4-BE49-F238E27FC236}">
                <a16:creationId xmlns:a16="http://schemas.microsoft.com/office/drawing/2014/main" id="{C3FE48CC-1640-CD41-D252-F2CAEB267239}"/>
              </a:ext>
            </a:extLst>
          </p:cNvPr>
          <p:cNvSpPr/>
          <p:nvPr/>
        </p:nvSpPr>
        <p:spPr>
          <a:xfrm>
            <a:off x="10550769" y="740324"/>
            <a:ext cx="1455712" cy="1383892"/>
          </a:xfrm>
          <a:prstGeom prst="plus">
            <a:avLst>
              <a:gd name="adj" fmla="val 42281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圆柱体 30">
            <a:extLst>
              <a:ext uri="{FF2B5EF4-FFF2-40B4-BE49-F238E27FC236}">
                <a16:creationId xmlns:a16="http://schemas.microsoft.com/office/drawing/2014/main" id="{8CCD1C37-B553-89C0-596C-683A0EF670B5}"/>
              </a:ext>
            </a:extLst>
          </p:cNvPr>
          <p:cNvSpPr/>
          <p:nvPr/>
        </p:nvSpPr>
        <p:spPr>
          <a:xfrm>
            <a:off x="185519" y="2574389"/>
            <a:ext cx="1854296" cy="1772528"/>
          </a:xfrm>
          <a:prstGeom prst="can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立方体 32">
            <a:extLst>
              <a:ext uri="{FF2B5EF4-FFF2-40B4-BE49-F238E27FC236}">
                <a16:creationId xmlns:a16="http://schemas.microsoft.com/office/drawing/2014/main" id="{960BC0F9-BA27-35B8-85FD-E7D6F61EF771}"/>
              </a:ext>
            </a:extLst>
          </p:cNvPr>
          <p:cNvSpPr/>
          <p:nvPr/>
        </p:nvSpPr>
        <p:spPr>
          <a:xfrm>
            <a:off x="2679602" y="2658792"/>
            <a:ext cx="1969477" cy="1659986"/>
          </a:xfrm>
          <a:prstGeom prst="cube">
            <a:avLst>
              <a:gd name="adj" fmla="val 3601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棱台 33">
            <a:extLst>
              <a:ext uri="{FF2B5EF4-FFF2-40B4-BE49-F238E27FC236}">
                <a16:creationId xmlns:a16="http://schemas.microsoft.com/office/drawing/2014/main" id="{F2D97682-F870-F265-5304-74105AE79F6D}"/>
              </a:ext>
            </a:extLst>
          </p:cNvPr>
          <p:cNvSpPr/>
          <p:nvPr/>
        </p:nvSpPr>
        <p:spPr>
          <a:xfrm>
            <a:off x="5394666" y="2574389"/>
            <a:ext cx="1955409" cy="1772528"/>
          </a:xfrm>
          <a:prstGeom prst="bevel">
            <a:avLst>
              <a:gd name="adj" fmla="val 25198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同心圆 36">
            <a:extLst>
              <a:ext uri="{FF2B5EF4-FFF2-40B4-BE49-F238E27FC236}">
                <a16:creationId xmlns:a16="http://schemas.microsoft.com/office/drawing/2014/main" id="{F06FB147-AAC1-4AC9-AF14-4661BCF661FC}"/>
              </a:ext>
            </a:extLst>
          </p:cNvPr>
          <p:cNvSpPr/>
          <p:nvPr/>
        </p:nvSpPr>
        <p:spPr>
          <a:xfrm>
            <a:off x="8009207" y="2686930"/>
            <a:ext cx="1659987" cy="1659985"/>
          </a:xfrm>
          <a:prstGeom prst="donut">
            <a:avLst>
              <a:gd name="adj" fmla="val 18175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禁止符 40">
            <a:extLst>
              <a:ext uri="{FF2B5EF4-FFF2-40B4-BE49-F238E27FC236}">
                <a16:creationId xmlns:a16="http://schemas.microsoft.com/office/drawing/2014/main" id="{E739A5F0-166C-33C7-8535-7BB920566DD2}"/>
              </a:ext>
            </a:extLst>
          </p:cNvPr>
          <p:cNvSpPr/>
          <p:nvPr/>
        </p:nvSpPr>
        <p:spPr>
          <a:xfrm>
            <a:off x="10051073" y="2630658"/>
            <a:ext cx="1955408" cy="1772527"/>
          </a:xfrm>
          <a:prstGeom prst="noSmoking">
            <a:avLst>
              <a:gd name="adj" fmla="val 13901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19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55F38559-A7C7-BE19-140B-3C2F769AA192}"/>
              </a:ext>
            </a:extLst>
          </p:cNvPr>
          <p:cNvSpPr txBox="1">
            <a:spLocks/>
          </p:cNvSpPr>
          <p:nvPr/>
        </p:nvSpPr>
        <p:spPr>
          <a:xfrm>
            <a:off x="647700" y="23891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F4C72C15-BDFD-00A1-9D55-3A16D91EE212}"/>
              </a:ext>
            </a:extLst>
          </p:cNvPr>
          <p:cNvSpPr txBox="1">
            <a:spLocks/>
          </p:cNvSpPr>
          <p:nvPr/>
        </p:nvSpPr>
        <p:spPr>
          <a:xfrm>
            <a:off x="647700" y="3971925"/>
            <a:ext cx="10515600" cy="300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副标题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第二级别标题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第二级别标题</a:t>
            </a:r>
            <a:r>
              <a:rPr kumimoji="1" lang="en-US" altLang="zh-CN" dirty="0"/>
              <a:t>2</a:t>
            </a:r>
          </a:p>
          <a:p>
            <a:pPr marL="228600" lvl="1">
              <a:spcBef>
                <a:spcPts val="1000"/>
              </a:spcBef>
            </a:pPr>
            <a:r>
              <a:rPr kumimoji="1" lang="zh-CN" altLang="en-US" sz="2800" dirty="0"/>
              <a:t>副标题</a:t>
            </a:r>
            <a:r>
              <a:rPr kumimoji="1" lang="en-US" altLang="zh-CN" sz="2800" dirty="0"/>
              <a:t>2</a:t>
            </a:r>
          </a:p>
          <a:p>
            <a:pPr lvl="1"/>
            <a:r>
              <a:rPr kumimoji="1" lang="zh-CN" altLang="en-US" sz="2800" dirty="0"/>
              <a:t>第二级别标题</a:t>
            </a:r>
            <a:r>
              <a:rPr kumimoji="1" lang="en-US" altLang="zh-CN" sz="2800" dirty="0"/>
              <a:t>3</a:t>
            </a:r>
          </a:p>
          <a:p>
            <a:pPr lvl="1"/>
            <a:r>
              <a:rPr kumimoji="1" lang="zh-CN" altLang="en-US" sz="2800" dirty="0"/>
              <a:t>第二级别标题</a:t>
            </a:r>
            <a:r>
              <a:rPr kumimoji="1" lang="en-US" altLang="zh-CN" sz="2800" dirty="0"/>
              <a:t>4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E29114A7-229F-18A8-029C-C2A70C0E3799}"/>
              </a:ext>
            </a:extLst>
          </p:cNvPr>
          <p:cNvSpPr txBox="1">
            <a:spLocks/>
          </p:cNvSpPr>
          <p:nvPr/>
        </p:nvSpPr>
        <p:spPr>
          <a:xfrm>
            <a:off x="647700" y="14366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dirty="0"/>
              <a:t>测试大标题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7A00B2-FCC7-8044-ED42-E39CC15F2494}"/>
              </a:ext>
            </a:extLst>
          </p:cNvPr>
          <p:cNvSpPr txBox="1"/>
          <p:nvPr/>
        </p:nvSpPr>
        <p:spPr>
          <a:xfrm>
            <a:off x="7054241" y="4317950"/>
            <a:ext cx="24465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列表方形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列表圆圈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列表菱形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空心方块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对号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箭头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小圆点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BB6F9B-AED0-7F9E-2EE8-A8CC4EC4ADDA}"/>
              </a:ext>
            </a:extLst>
          </p:cNvPr>
          <p:cNvSpPr txBox="1"/>
          <p:nvPr/>
        </p:nvSpPr>
        <p:spPr>
          <a:xfrm>
            <a:off x="8928100" y="431795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有序列表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E445FF0-88D1-3E92-EB01-34BD69242BE8}"/>
              </a:ext>
            </a:extLst>
          </p:cNvPr>
          <p:cNvSpPr txBox="1"/>
          <p:nvPr/>
        </p:nvSpPr>
        <p:spPr>
          <a:xfrm>
            <a:off x="8928100" y="5148946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有序列表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E3E340-72C8-4467-3EDD-DD7422CA0DDB}"/>
              </a:ext>
            </a:extLst>
          </p:cNvPr>
          <p:cNvSpPr txBox="1"/>
          <p:nvPr/>
        </p:nvSpPr>
        <p:spPr>
          <a:xfrm>
            <a:off x="8928100" y="588761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有序列表</a:t>
            </a:r>
            <a:endParaRPr kumimoji="1"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有序列表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66568AC-3871-65AD-58C0-23CB78FB4B15}"/>
              </a:ext>
            </a:extLst>
          </p:cNvPr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文本测试</a:t>
            </a:r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4DFF9036-6FDE-5843-9826-162770691CEE}"/>
              </a:ext>
            </a:extLst>
          </p:cNvPr>
          <p:cNvCxnSpPr>
            <a:cxnSpLocks/>
          </p:cNvCxnSpPr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181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6">
            <a:extLst>
              <a:ext uri="{FF2B5EF4-FFF2-40B4-BE49-F238E27FC236}">
                <a16:creationId xmlns:a16="http://schemas.microsoft.com/office/drawing/2014/main" id="{7CEB9080-4F55-4944-7159-46D84610E8A9}"/>
              </a:ext>
            </a:extLst>
          </p:cNvPr>
          <p:cNvSpPr txBox="1">
            <a:spLocks/>
          </p:cNvSpPr>
          <p:nvPr/>
        </p:nvSpPr>
        <p:spPr>
          <a:xfrm>
            <a:off x="838200" y="339725"/>
            <a:ext cx="32983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事实上事</a:t>
            </a:r>
            <a:endParaRPr lang="zh-CN" altLang="en-US" dirty="0"/>
          </a:p>
        </p:txBody>
      </p:sp>
      <p:sp>
        <p:nvSpPr>
          <p:cNvPr id="5" name="标题 6">
            <a:extLst>
              <a:ext uri="{FF2B5EF4-FFF2-40B4-BE49-F238E27FC236}">
                <a16:creationId xmlns:a16="http://schemas.microsoft.com/office/drawing/2014/main" id="{B0C67531-2155-6D40-A25E-0F9EE4F8FA3F}"/>
              </a:ext>
            </a:extLst>
          </p:cNvPr>
          <p:cNvSpPr txBox="1">
            <a:spLocks/>
          </p:cNvSpPr>
          <p:nvPr/>
        </p:nvSpPr>
        <p:spPr>
          <a:xfrm>
            <a:off x="838200" y="1665288"/>
            <a:ext cx="3831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测试哈哈哈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A89045-57A8-298E-FDAF-5C231F530CCD}"/>
              </a:ext>
            </a:extLst>
          </p:cNvPr>
          <p:cNvSpPr txBox="1"/>
          <p:nvPr/>
        </p:nvSpPr>
        <p:spPr>
          <a:xfrm>
            <a:off x="838200" y="2910918"/>
            <a:ext cx="3298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横排文本框</a:t>
            </a:r>
            <a:r>
              <a:rPr kumimoji="1" lang="en-US" altLang="zh-CN" dirty="0"/>
              <a:t>1</a:t>
            </a:r>
            <a:r>
              <a:rPr kumimoji="1" lang="zh-CN" altLang="en-US" dirty="0"/>
              <a:t>，普通文本框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C4E4E5-9CF2-41C9-48FD-1C3CF256157A}"/>
              </a:ext>
            </a:extLst>
          </p:cNvPr>
          <p:cNvSpPr txBox="1"/>
          <p:nvPr/>
        </p:nvSpPr>
        <p:spPr>
          <a:xfrm>
            <a:off x="838200" y="3429000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489A2C-F583-BD3D-EC0D-9AC8E22DCF00}"/>
              </a:ext>
            </a:extLst>
          </p:cNvPr>
          <p:cNvSpPr txBox="1"/>
          <p:nvPr/>
        </p:nvSpPr>
        <p:spPr>
          <a:xfrm>
            <a:off x="838200" y="420271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ea"/>
              <a:buAutoNum type="circleNumDbPlai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FE807C-A2C2-378C-CFB8-0EB6AF531DE5}"/>
              </a:ext>
            </a:extLst>
          </p:cNvPr>
          <p:cNvSpPr txBox="1"/>
          <p:nvPr/>
        </p:nvSpPr>
        <p:spPr>
          <a:xfrm>
            <a:off x="838200" y="4976428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400050" indent="-400050">
              <a:buFont typeface="+mj-lt"/>
              <a:buAutoNum type="roman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9B39B3-7677-B0E8-94B5-9AB13FEA9D31}"/>
              </a:ext>
            </a:extLst>
          </p:cNvPr>
          <p:cNvSpPr txBox="1"/>
          <p:nvPr/>
        </p:nvSpPr>
        <p:spPr>
          <a:xfrm>
            <a:off x="838200" y="587194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U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A7376DC-8417-9773-2DBD-852021EF3101}"/>
              </a:ext>
            </a:extLst>
          </p:cNvPr>
          <p:cNvSpPr txBox="1"/>
          <p:nvPr/>
        </p:nvSpPr>
        <p:spPr>
          <a:xfrm>
            <a:off x="4419602" y="1886507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LcParenR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4303A0-D623-75B5-DFBB-5B448808433D}"/>
              </a:ext>
            </a:extLst>
          </p:cNvPr>
          <p:cNvSpPr txBox="1"/>
          <p:nvPr/>
        </p:nvSpPr>
        <p:spPr>
          <a:xfrm>
            <a:off x="4419602" y="2936841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342900" indent="-342900">
              <a:buFont typeface="+mj-lt"/>
              <a:buAutoNum type="alphaL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69D41C-E71F-40B7-E864-4235622AF827}"/>
              </a:ext>
            </a:extLst>
          </p:cNvPr>
          <p:cNvSpPr txBox="1"/>
          <p:nvPr/>
        </p:nvSpPr>
        <p:spPr>
          <a:xfrm>
            <a:off x="4419602" y="3778931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400050" indent="-400050">
              <a:buFont typeface="+mj-ea"/>
              <a:buAutoNum type="ea1JpnChsDb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0E5F88-F594-D0B7-7A09-A855A3810028}"/>
              </a:ext>
            </a:extLst>
          </p:cNvPr>
          <p:cNvSpPr txBox="1"/>
          <p:nvPr/>
        </p:nvSpPr>
        <p:spPr>
          <a:xfrm>
            <a:off x="4419602" y="4654608"/>
            <a:ext cx="3298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子节点</a:t>
            </a:r>
            <a:r>
              <a:rPr kumimoji="1" lang="en-US" altLang="zh-CN" dirty="0"/>
              <a:t>1</a:t>
            </a:r>
          </a:p>
          <a:p>
            <a:pPr marL="1257300" lvl="2" indent="-342900">
              <a:buFont typeface="+mj-lt"/>
              <a:buAutoNum type="arabicPeriod"/>
            </a:pPr>
            <a:r>
              <a:rPr kumimoji="1" lang="zh-CN" altLang="en-US" dirty="0"/>
              <a:t>三级</a:t>
            </a:r>
            <a:endParaRPr kumimoji="1" lang="en-US" altLang="zh-CN" dirty="0"/>
          </a:p>
          <a:p>
            <a:pPr marL="1714500" lvl="3" indent="-342900">
              <a:buFont typeface="+mj-lt"/>
              <a:buAutoNum type="arabicPeriod"/>
            </a:pPr>
            <a:r>
              <a:rPr kumimoji="1" lang="zh-CN" altLang="en-US" dirty="0"/>
              <a:t>司机</a:t>
            </a:r>
            <a:endParaRPr kumimoji="1" lang="en-US" altLang="zh-CN" dirty="0"/>
          </a:p>
          <a:p>
            <a:pPr marL="800100" lvl="1" indent="-342900">
              <a:buFont typeface="+mj-lt"/>
              <a:buAutoNum type="arabicPeriod"/>
            </a:pPr>
            <a:r>
              <a:rPr kumimoji="1" lang="zh-CN" altLang="en-US" dirty="0"/>
              <a:t>子节点</a:t>
            </a:r>
            <a:r>
              <a:rPr kumimoji="1" lang="en-US" altLang="zh-CN" dirty="0"/>
              <a:t>2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A057360-7519-E4DA-EBB8-3E64EB33D1BB}"/>
              </a:ext>
            </a:extLst>
          </p:cNvPr>
          <p:cNvSpPr txBox="1"/>
          <p:nvPr/>
        </p:nvSpPr>
        <p:spPr>
          <a:xfrm>
            <a:off x="4419602" y="990589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537225B-2055-E86C-2504-D8B72027297B}"/>
              </a:ext>
            </a:extLst>
          </p:cNvPr>
          <p:cNvSpPr txBox="1"/>
          <p:nvPr/>
        </p:nvSpPr>
        <p:spPr>
          <a:xfrm>
            <a:off x="8278589" y="1018668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224034-AABD-7DB5-846E-04B6396BC674}"/>
              </a:ext>
            </a:extLst>
          </p:cNvPr>
          <p:cNvSpPr txBox="1"/>
          <p:nvPr/>
        </p:nvSpPr>
        <p:spPr>
          <a:xfrm>
            <a:off x="8311244" y="1908602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u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A2555A2-3894-6234-9CAB-BA46946F23C9}"/>
              </a:ext>
            </a:extLst>
          </p:cNvPr>
          <p:cNvSpPr txBox="1"/>
          <p:nvPr/>
        </p:nvSpPr>
        <p:spPr>
          <a:xfrm>
            <a:off x="8311244" y="2669855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p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85BFD3E-D223-B6E5-ACBA-45752C771332}"/>
              </a:ext>
            </a:extLst>
          </p:cNvPr>
          <p:cNvSpPr txBox="1"/>
          <p:nvPr/>
        </p:nvSpPr>
        <p:spPr>
          <a:xfrm>
            <a:off x="8311244" y="3455765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ü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10532E4-B98F-2BB9-9E06-D22766E4A864}"/>
              </a:ext>
            </a:extLst>
          </p:cNvPr>
          <p:cNvSpPr txBox="1"/>
          <p:nvPr/>
        </p:nvSpPr>
        <p:spPr>
          <a:xfrm>
            <a:off x="8278589" y="420271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Ø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EBAD08-F8E2-FE97-456C-F217B50C0E11}"/>
              </a:ext>
            </a:extLst>
          </p:cNvPr>
          <p:cNvSpPr txBox="1"/>
          <p:nvPr/>
        </p:nvSpPr>
        <p:spPr>
          <a:xfrm>
            <a:off x="8278589" y="4988624"/>
            <a:ext cx="32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916877E-CF7A-4D22-C2E9-519388D13B0B}"/>
              </a:ext>
            </a:extLst>
          </p:cNvPr>
          <p:cNvSpPr txBox="1"/>
          <p:nvPr/>
        </p:nvSpPr>
        <p:spPr>
          <a:xfrm>
            <a:off x="8251373" y="5871944"/>
            <a:ext cx="32983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n"/>
            </a:pPr>
            <a:r>
              <a:rPr kumimoji="1" lang="zh-CN" altLang="en-US" dirty="0"/>
              <a:t>横排文本框数字形式</a:t>
            </a:r>
            <a:endParaRPr kumimoji="1" lang="en-US" altLang="zh-CN" dirty="0"/>
          </a:p>
          <a:p>
            <a:pPr marL="742950" lvl="1" indent="-285750">
              <a:buFont typeface="Wingdings" pitchFamily="2" charset="2"/>
              <a:buChar char="n"/>
            </a:pPr>
            <a:r>
              <a:rPr kumimoji="1" lang="zh-CN" altLang="en-US" dirty="0"/>
              <a:t>顶顶顶顶</a:t>
            </a:r>
            <a:endParaRPr kumimoji="1" lang="en-US" altLang="zh-CN" dirty="0"/>
          </a:p>
          <a:p>
            <a:pPr marL="1200150" lvl="2" indent="-285750">
              <a:buFont typeface="Wingdings" pitchFamily="2" charset="2"/>
              <a:buChar char="n"/>
            </a:pPr>
            <a:r>
              <a:rPr kumimoji="1" lang="zh-CN" altLang="en-US" sz="1200" dirty="0"/>
              <a:t>事实上事</a:t>
            </a:r>
            <a:endParaRPr kumimoji="1" lang="en-US" altLang="zh-CN" sz="1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2FA7CE0-B623-41AD-32C1-F7DD6C8CD0C3}"/>
              </a:ext>
            </a:extLst>
          </p:cNvPr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文本测试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DD494D0E-2708-4AD4-7A8A-B7AAAC313049}"/>
              </a:ext>
            </a:extLst>
          </p:cNvPr>
          <p:cNvCxnSpPr>
            <a:cxnSpLocks/>
          </p:cNvCxnSpPr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33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366C5F-85A8-141F-EB75-49ABC17CD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8" y="1197428"/>
            <a:ext cx="4299857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A9471B-2B08-7720-D5DF-3DFCA592F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02"/>
          <a:stretch/>
        </p:blipFill>
        <p:spPr bwMode="auto">
          <a:xfrm>
            <a:off x="4993821" y="1197428"/>
            <a:ext cx="5143500" cy="4299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55A8A1D-005C-321D-B068-7EABB1DC0AB3}"/>
              </a:ext>
            </a:extLst>
          </p:cNvPr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图片测试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E826629C-6C84-57B4-9B61-85BE45D292ED}"/>
              </a:ext>
            </a:extLst>
          </p:cNvPr>
          <p:cNvCxnSpPr>
            <a:cxnSpLocks/>
          </p:cNvCxnSpPr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04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CBCC55F-86AD-CF61-203C-9497A2E67C4C}"/>
              </a:ext>
            </a:extLst>
          </p:cNvPr>
          <p:cNvSpPr txBox="1"/>
          <p:nvPr/>
        </p:nvSpPr>
        <p:spPr>
          <a:xfrm>
            <a:off x="185519" y="1509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母版功能测试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64D1E123-DFE0-0975-01BF-776A6D56DB24}"/>
              </a:ext>
            </a:extLst>
          </p:cNvPr>
          <p:cNvCxnSpPr>
            <a:cxnSpLocks/>
          </p:cNvCxnSpPr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B4FDB37-906D-CC8D-ED34-45BF0B3BAA7A}"/>
              </a:ext>
            </a:extLst>
          </p:cNvPr>
          <p:cNvSpPr txBox="1"/>
          <p:nvPr/>
        </p:nvSpPr>
        <p:spPr>
          <a:xfrm>
            <a:off x="377952" y="3767329"/>
            <a:ext cx="827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我来自普通幻灯片，上面是我的母版内容，我们一起组成</a:t>
            </a:r>
            <a:r>
              <a:rPr kumimoji="1" lang="en-US" altLang="zh-CN" dirty="0"/>
              <a:t>PPT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05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9FCD402-2ED1-392F-D198-EAC575D3AA96}"/>
              </a:ext>
            </a:extLst>
          </p:cNvPr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颜色测试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DFF35866-038B-535F-919E-C97A84E7B44C}"/>
              </a:ext>
            </a:extLst>
          </p:cNvPr>
          <p:cNvCxnSpPr>
            <a:cxnSpLocks/>
          </p:cNvCxnSpPr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400EECAC-0D86-B0EC-AFC4-B05358C49F7E}"/>
              </a:ext>
            </a:extLst>
          </p:cNvPr>
          <p:cNvSpPr/>
          <p:nvPr/>
        </p:nvSpPr>
        <p:spPr>
          <a:xfrm>
            <a:off x="390144" y="768096"/>
            <a:ext cx="268224" cy="64617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BF0F96-7A78-275F-DFC1-1FC9279BC5EC}"/>
              </a:ext>
            </a:extLst>
          </p:cNvPr>
          <p:cNvSpPr/>
          <p:nvPr/>
        </p:nvSpPr>
        <p:spPr>
          <a:xfrm>
            <a:off x="390144" y="1463040"/>
            <a:ext cx="268224" cy="64617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66A477-295C-7388-93AC-839A55C90AD2}"/>
              </a:ext>
            </a:extLst>
          </p:cNvPr>
          <p:cNvSpPr/>
          <p:nvPr/>
        </p:nvSpPr>
        <p:spPr>
          <a:xfrm>
            <a:off x="390144" y="2157984"/>
            <a:ext cx="268224" cy="64617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823CAB-BCA9-F700-BD6D-9D308255DC1A}"/>
              </a:ext>
            </a:extLst>
          </p:cNvPr>
          <p:cNvSpPr/>
          <p:nvPr/>
        </p:nvSpPr>
        <p:spPr>
          <a:xfrm>
            <a:off x="715133" y="762000"/>
            <a:ext cx="268224" cy="64617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5EA003-FAD7-8AC7-3BF5-70DE6C10968B}"/>
              </a:ext>
            </a:extLst>
          </p:cNvPr>
          <p:cNvSpPr/>
          <p:nvPr/>
        </p:nvSpPr>
        <p:spPr>
          <a:xfrm>
            <a:off x="715133" y="1456944"/>
            <a:ext cx="268224" cy="64617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A53E45-D634-E904-D0F2-5555E39B31EE}"/>
              </a:ext>
            </a:extLst>
          </p:cNvPr>
          <p:cNvSpPr/>
          <p:nvPr/>
        </p:nvSpPr>
        <p:spPr>
          <a:xfrm>
            <a:off x="715133" y="2151888"/>
            <a:ext cx="268224" cy="64617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C859C44-7023-8BA5-90D6-6BD32C0E90FD}"/>
              </a:ext>
            </a:extLst>
          </p:cNvPr>
          <p:cNvSpPr/>
          <p:nvPr/>
        </p:nvSpPr>
        <p:spPr>
          <a:xfrm>
            <a:off x="1040122" y="762000"/>
            <a:ext cx="268224" cy="6461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1B08EBF-656A-49FE-F510-4FEA9C704A6A}"/>
              </a:ext>
            </a:extLst>
          </p:cNvPr>
          <p:cNvSpPr/>
          <p:nvPr/>
        </p:nvSpPr>
        <p:spPr>
          <a:xfrm>
            <a:off x="1040122" y="1456944"/>
            <a:ext cx="268224" cy="64617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419788-FE03-8A24-078B-20DF82A625D8}"/>
              </a:ext>
            </a:extLst>
          </p:cNvPr>
          <p:cNvSpPr/>
          <p:nvPr/>
        </p:nvSpPr>
        <p:spPr>
          <a:xfrm>
            <a:off x="1040122" y="2151888"/>
            <a:ext cx="268224" cy="64617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04215C-4D8F-C744-64D7-884180703E3C}"/>
              </a:ext>
            </a:extLst>
          </p:cNvPr>
          <p:cNvSpPr/>
          <p:nvPr/>
        </p:nvSpPr>
        <p:spPr>
          <a:xfrm>
            <a:off x="1359408" y="762000"/>
            <a:ext cx="268224" cy="6461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47D8E9C-2946-AEA0-CD9E-E083BDC3F9D8}"/>
              </a:ext>
            </a:extLst>
          </p:cNvPr>
          <p:cNvSpPr/>
          <p:nvPr/>
        </p:nvSpPr>
        <p:spPr>
          <a:xfrm>
            <a:off x="1359408" y="1456944"/>
            <a:ext cx="268224" cy="64617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90AC122-B5D4-8BED-1B69-1022B211BD8B}"/>
              </a:ext>
            </a:extLst>
          </p:cNvPr>
          <p:cNvSpPr/>
          <p:nvPr/>
        </p:nvSpPr>
        <p:spPr>
          <a:xfrm>
            <a:off x="1359408" y="2151888"/>
            <a:ext cx="268224" cy="646176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C6468DF-1D9A-2EE9-230A-3B3589C8CD9A}"/>
              </a:ext>
            </a:extLst>
          </p:cNvPr>
          <p:cNvSpPr/>
          <p:nvPr/>
        </p:nvSpPr>
        <p:spPr>
          <a:xfrm>
            <a:off x="1684397" y="755904"/>
            <a:ext cx="268224" cy="6461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F24BAA8-C427-16DF-BCC9-439555610E34}"/>
              </a:ext>
            </a:extLst>
          </p:cNvPr>
          <p:cNvSpPr/>
          <p:nvPr/>
        </p:nvSpPr>
        <p:spPr>
          <a:xfrm>
            <a:off x="1684397" y="1450848"/>
            <a:ext cx="268224" cy="64617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13A5240-DB93-82DE-74C9-F9FDF54C2E50}"/>
              </a:ext>
            </a:extLst>
          </p:cNvPr>
          <p:cNvSpPr/>
          <p:nvPr/>
        </p:nvSpPr>
        <p:spPr>
          <a:xfrm>
            <a:off x="1684397" y="2145792"/>
            <a:ext cx="268224" cy="64617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B3BEF53-9005-9CE1-CB07-6038440A505B}"/>
              </a:ext>
            </a:extLst>
          </p:cNvPr>
          <p:cNvSpPr/>
          <p:nvPr/>
        </p:nvSpPr>
        <p:spPr>
          <a:xfrm>
            <a:off x="2009386" y="755904"/>
            <a:ext cx="268224" cy="64617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EFB890-1F15-7DD8-E1B3-18FF8E72796C}"/>
              </a:ext>
            </a:extLst>
          </p:cNvPr>
          <p:cNvSpPr/>
          <p:nvPr/>
        </p:nvSpPr>
        <p:spPr>
          <a:xfrm>
            <a:off x="2009386" y="1450848"/>
            <a:ext cx="268224" cy="6461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E0AE543-B180-B0DF-5F36-EE4ED78D7EAC}"/>
              </a:ext>
            </a:extLst>
          </p:cNvPr>
          <p:cNvSpPr/>
          <p:nvPr/>
        </p:nvSpPr>
        <p:spPr>
          <a:xfrm>
            <a:off x="2009386" y="2145792"/>
            <a:ext cx="268224" cy="64617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207E3C3-2239-104E-51DB-ABE2AA354C09}"/>
              </a:ext>
            </a:extLst>
          </p:cNvPr>
          <p:cNvSpPr/>
          <p:nvPr/>
        </p:nvSpPr>
        <p:spPr>
          <a:xfrm>
            <a:off x="2844538" y="755903"/>
            <a:ext cx="1434854" cy="204823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1C4EA19-DE18-3EB6-E22A-A1A40AE7E433}"/>
              </a:ext>
            </a:extLst>
          </p:cNvPr>
          <p:cNvSpPr/>
          <p:nvPr/>
        </p:nvSpPr>
        <p:spPr>
          <a:xfrm>
            <a:off x="4642858" y="762011"/>
            <a:ext cx="1434854" cy="204823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97072D7-8052-B599-150C-C18A0A4E4860}"/>
              </a:ext>
            </a:extLst>
          </p:cNvPr>
          <p:cNvSpPr/>
          <p:nvPr/>
        </p:nvSpPr>
        <p:spPr>
          <a:xfrm>
            <a:off x="6477756" y="768096"/>
            <a:ext cx="1434854" cy="204823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F84F286-7A60-478A-46ED-046D1C842149}"/>
              </a:ext>
            </a:extLst>
          </p:cNvPr>
          <p:cNvSpPr/>
          <p:nvPr/>
        </p:nvSpPr>
        <p:spPr>
          <a:xfrm>
            <a:off x="8261590" y="762010"/>
            <a:ext cx="1434854" cy="204823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95156E2-2B72-4793-F94B-72587BFB4019}"/>
              </a:ext>
            </a:extLst>
          </p:cNvPr>
          <p:cNvSpPr/>
          <p:nvPr/>
        </p:nvSpPr>
        <p:spPr>
          <a:xfrm>
            <a:off x="10120872" y="768096"/>
            <a:ext cx="1434854" cy="204823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160C415-4B99-2332-CEC1-D78BC37316BB}"/>
              </a:ext>
            </a:extLst>
          </p:cNvPr>
          <p:cNvSpPr/>
          <p:nvPr/>
        </p:nvSpPr>
        <p:spPr>
          <a:xfrm>
            <a:off x="2842637" y="3224783"/>
            <a:ext cx="1434854" cy="204823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9D1B6C2-EAAC-D468-7FC2-1B6564D07E15}"/>
              </a:ext>
            </a:extLst>
          </p:cNvPr>
          <p:cNvSpPr/>
          <p:nvPr/>
        </p:nvSpPr>
        <p:spPr>
          <a:xfrm>
            <a:off x="4579604" y="3224782"/>
            <a:ext cx="1434854" cy="2048233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33923BC-4290-3FA1-95AC-4723D4E0C6F8}"/>
              </a:ext>
            </a:extLst>
          </p:cNvPr>
          <p:cNvSpPr/>
          <p:nvPr/>
        </p:nvSpPr>
        <p:spPr>
          <a:xfrm>
            <a:off x="658368" y="3773410"/>
            <a:ext cx="1294253" cy="9509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9A6B886-6B08-9247-A734-219A234B2D53}"/>
              </a:ext>
            </a:extLst>
          </p:cNvPr>
          <p:cNvSpPr/>
          <p:nvPr/>
        </p:nvSpPr>
        <p:spPr>
          <a:xfrm>
            <a:off x="416625" y="3224782"/>
            <a:ext cx="1777738" cy="2048233"/>
          </a:xfrm>
          <a:prstGeom prst="rect">
            <a:avLst/>
          </a:prstGeom>
          <a:solidFill>
            <a:schemeClr val="accent1">
              <a:alpha val="2208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我是透明的</a:t>
            </a:r>
          </a:p>
        </p:txBody>
      </p:sp>
    </p:spTree>
    <p:extLst>
      <p:ext uri="{BB962C8B-B14F-4D97-AF65-F5344CB8AC3E}">
        <p14:creationId xmlns:p14="http://schemas.microsoft.com/office/powerpoint/2010/main" val="477716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F018A88-7F0E-B2A4-D5AE-478A18E45869}"/>
              </a:ext>
            </a:extLst>
          </p:cNvPr>
          <p:cNvSpPr txBox="1"/>
          <p:nvPr/>
        </p:nvSpPr>
        <p:spPr>
          <a:xfrm>
            <a:off x="185519" y="1509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组合测试</a:t>
            </a:r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CB6D20E9-5F5E-FEC6-86F7-94689C376B1A}"/>
              </a:ext>
            </a:extLst>
          </p:cNvPr>
          <p:cNvCxnSpPr>
            <a:cxnSpLocks/>
          </p:cNvCxnSpPr>
          <p:nvPr/>
        </p:nvCxnSpPr>
        <p:spPr>
          <a:xfrm>
            <a:off x="0" y="569451"/>
            <a:ext cx="1219200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43E006C-E79E-B5AC-EA0D-0982BE87772E}"/>
              </a:ext>
            </a:extLst>
          </p:cNvPr>
          <p:cNvGrpSpPr/>
          <p:nvPr/>
        </p:nvGrpSpPr>
        <p:grpSpPr>
          <a:xfrm>
            <a:off x="475488" y="1292352"/>
            <a:ext cx="2718816" cy="2136648"/>
            <a:chOff x="475488" y="1292352"/>
            <a:chExt cx="2718816" cy="2136648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3F54630-D1A0-8636-9B00-32ED584F4F96}"/>
                </a:ext>
              </a:extLst>
            </p:cNvPr>
            <p:cNvSpPr/>
            <p:nvPr/>
          </p:nvSpPr>
          <p:spPr>
            <a:xfrm>
              <a:off x="475488" y="2133600"/>
              <a:ext cx="2718816" cy="1295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三角形 34">
              <a:extLst>
                <a:ext uri="{FF2B5EF4-FFF2-40B4-BE49-F238E27FC236}">
                  <a16:creationId xmlns:a16="http://schemas.microsoft.com/office/drawing/2014/main" id="{BAE89758-09CE-D31F-D7D8-48481E92E0D3}"/>
                </a:ext>
              </a:extLst>
            </p:cNvPr>
            <p:cNvSpPr/>
            <p:nvPr/>
          </p:nvSpPr>
          <p:spPr>
            <a:xfrm>
              <a:off x="475488" y="1292352"/>
              <a:ext cx="2718816" cy="841248"/>
            </a:xfrm>
            <a:prstGeom prst="triangl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5F95234-50AD-CB6C-4D44-7470136F83E5}"/>
                </a:ext>
              </a:extLst>
            </p:cNvPr>
            <p:cNvSpPr txBox="1"/>
            <p:nvPr/>
          </p:nvSpPr>
          <p:spPr>
            <a:xfrm>
              <a:off x="739517" y="2596634"/>
              <a:ext cx="2329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我们三个是一个组合</a:t>
              </a: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D84BC96B-8673-75D7-481E-16460C675576}"/>
              </a:ext>
            </a:extLst>
          </p:cNvPr>
          <p:cNvGrpSpPr/>
          <p:nvPr/>
        </p:nvGrpSpPr>
        <p:grpSpPr>
          <a:xfrm>
            <a:off x="3992880" y="1292352"/>
            <a:ext cx="6083808" cy="2136648"/>
            <a:chOff x="3992880" y="1292352"/>
            <a:chExt cx="6083808" cy="2136648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8D2BFB55-40D0-A79A-C585-0C5EAFB8E78D}"/>
                </a:ext>
              </a:extLst>
            </p:cNvPr>
            <p:cNvGrpSpPr/>
            <p:nvPr/>
          </p:nvGrpSpPr>
          <p:grpSpPr>
            <a:xfrm>
              <a:off x="3992880" y="1292352"/>
              <a:ext cx="2718816" cy="2136648"/>
              <a:chOff x="475488" y="1292352"/>
              <a:chExt cx="2718816" cy="2136648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BBC21891-ABA9-A53B-00A4-3A079F52B3CB}"/>
                  </a:ext>
                </a:extLst>
              </p:cNvPr>
              <p:cNvSpPr/>
              <p:nvPr/>
            </p:nvSpPr>
            <p:spPr>
              <a:xfrm>
                <a:off x="475488" y="2133600"/>
                <a:ext cx="2718816" cy="1295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0" name="三角形 39">
                <a:extLst>
                  <a:ext uri="{FF2B5EF4-FFF2-40B4-BE49-F238E27FC236}">
                    <a16:creationId xmlns:a16="http://schemas.microsoft.com/office/drawing/2014/main" id="{FB16A549-1FE0-F91D-802B-54E7D11D50D3}"/>
                  </a:ext>
                </a:extLst>
              </p:cNvPr>
              <p:cNvSpPr/>
              <p:nvPr/>
            </p:nvSpPr>
            <p:spPr>
              <a:xfrm>
                <a:off x="475488" y="1292352"/>
                <a:ext cx="2718816" cy="841248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AB117FE-A449-99A9-6D5E-953DC7D610E7}"/>
                  </a:ext>
                </a:extLst>
              </p:cNvPr>
              <p:cNvSpPr txBox="1"/>
              <p:nvPr/>
            </p:nvSpPr>
            <p:spPr>
              <a:xfrm>
                <a:off x="739517" y="2596634"/>
                <a:ext cx="2329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我们三个是一个组合</a:t>
                </a:r>
              </a:p>
            </p:txBody>
          </p: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9C0B5AAF-1917-A9F1-69DA-0F5206312036}"/>
                </a:ext>
              </a:extLst>
            </p:cNvPr>
            <p:cNvGrpSpPr/>
            <p:nvPr/>
          </p:nvGrpSpPr>
          <p:grpSpPr>
            <a:xfrm>
              <a:off x="7357872" y="1292352"/>
              <a:ext cx="2718816" cy="2136648"/>
              <a:chOff x="475488" y="1292352"/>
              <a:chExt cx="2718816" cy="2136648"/>
            </a:xfrm>
          </p:grpSpPr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B0345C8-1770-E372-A2DB-5FA8450771C5}"/>
                  </a:ext>
                </a:extLst>
              </p:cNvPr>
              <p:cNvSpPr/>
              <p:nvPr/>
            </p:nvSpPr>
            <p:spPr>
              <a:xfrm>
                <a:off x="475488" y="2133600"/>
                <a:ext cx="2718816" cy="12954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4" name="三角形 43">
                <a:extLst>
                  <a:ext uri="{FF2B5EF4-FFF2-40B4-BE49-F238E27FC236}">
                    <a16:creationId xmlns:a16="http://schemas.microsoft.com/office/drawing/2014/main" id="{37734CCA-1A2D-3624-4EEA-E7AA766C8859}"/>
                  </a:ext>
                </a:extLst>
              </p:cNvPr>
              <p:cNvSpPr/>
              <p:nvPr/>
            </p:nvSpPr>
            <p:spPr>
              <a:xfrm>
                <a:off x="475488" y="1292352"/>
                <a:ext cx="2718816" cy="841248"/>
              </a:xfrm>
              <a:prstGeom prst="triangl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12698DC-CB57-8E10-0AC5-DBA43499B71D}"/>
                  </a:ext>
                </a:extLst>
              </p:cNvPr>
              <p:cNvSpPr txBox="1"/>
              <p:nvPr/>
            </p:nvSpPr>
            <p:spPr>
              <a:xfrm>
                <a:off x="739517" y="2596634"/>
                <a:ext cx="2329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我们三个是一个组合</a:t>
                </a: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00183E2-904F-D5E3-708E-F6E79F8C806C}"/>
                </a:ext>
              </a:extLst>
            </p:cNvPr>
            <p:cNvSpPr/>
            <p:nvPr/>
          </p:nvSpPr>
          <p:spPr>
            <a:xfrm>
              <a:off x="3992880" y="3060192"/>
              <a:ext cx="6083808" cy="3688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我们是组合中的组合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85D46F1-96E0-870B-4A3B-B2317ABBD56D}"/>
              </a:ext>
            </a:extLst>
          </p:cNvPr>
          <p:cNvGrpSpPr/>
          <p:nvPr/>
        </p:nvGrpSpPr>
        <p:grpSpPr>
          <a:xfrm>
            <a:off x="544851" y="4066032"/>
            <a:ext cx="2718816" cy="2136648"/>
            <a:chOff x="475488" y="1292352"/>
            <a:chExt cx="2718816" cy="2136648"/>
          </a:xfrm>
          <a:solidFill>
            <a:schemeClr val="accent4"/>
          </a:solidFill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DD696C9-28DE-A82E-AD32-9DE38B9D62B4}"/>
                </a:ext>
              </a:extLst>
            </p:cNvPr>
            <p:cNvSpPr/>
            <p:nvPr/>
          </p:nvSpPr>
          <p:spPr>
            <a:xfrm>
              <a:off x="475488" y="2133600"/>
              <a:ext cx="2718816" cy="1295400"/>
            </a:xfrm>
            <a:prstGeom prst="rect">
              <a:avLst/>
            </a:prstGeom>
            <a:grpFill/>
            <a:ln w="254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0" name="三角形 49">
              <a:extLst>
                <a:ext uri="{FF2B5EF4-FFF2-40B4-BE49-F238E27FC236}">
                  <a16:creationId xmlns:a16="http://schemas.microsoft.com/office/drawing/2014/main" id="{20A08769-6ECC-66A2-FEBB-E48FD362226C}"/>
                </a:ext>
              </a:extLst>
            </p:cNvPr>
            <p:cNvSpPr/>
            <p:nvPr/>
          </p:nvSpPr>
          <p:spPr>
            <a:xfrm>
              <a:off x="475488" y="1292352"/>
              <a:ext cx="2718816" cy="841248"/>
            </a:xfrm>
            <a:prstGeom prst="triangle">
              <a:avLst/>
            </a:prstGeom>
            <a:grpFill/>
            <a:ln w="2540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DBC14CB-103F-6A20-8F10-47ED4960A0E5}"/>
                </a:ext>
              </a:extLst>
            </p:cNvPr>
            <p:cNvSpPr txBox="1"/>
            <p:nvPr/>
          </p:nvSpPr>
          <p:spPr>
            <a:xfrm>
              <a:off x="607567" y="2607302"/>
              <a:ext cx="2492990" cy="369332"/>
            </a:xfrm>
            <a:prstGeom prst="rect">
              <a:avLst/>
            </a:prstGeom>
            <a:grpFill/>
            <a:ln w="25400">
              <a:solidFill>
                <a:schemeClr val="accent1">
                  <a:shade val="1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统一修改了组合的颜色</a:t>
              </a:r>
            </a:p>
          </p:txBody>
        </p: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372B985-B8B6-50F8-EE7E-9A1C756FD284}"/>
              </a:ext>
            </a:extLst>
          </p:cNvPr>
          <p:cNvGrpSpPr/>
          <p:nvPr/>
        </p:nvGrpSpPr>
        <p:grpSpPr>
          <a:xfrm>
            <a:off x="4108704" y="3892034"/>
            <a:ext cx="6083808" cy="2136648"/>
            <a:chOff x="3992880" y="1292352"/>
            <a:chExt cx="6083808" cy="2136648"/>
          </a:xfrm>
          <a:solidFill>
            <a:schemeClr val="accent2">
              <a:lumMod val="75000"/>
            </a:schemeClr>
          </a:solidFill>
        </p:grpSpPr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DB162357-227F-A4C1-35FD-A78B04A55371}"/>
                </a:ext>
              </a:extLst>
            </p:cNvPr>
            <p:cNvGrpSpPr/>
            <p:nvPr/>
          </p:nvGrpSpPr>
          <p:grpSpPr>
            <a:xfrm>
              <a:off x="3992880" y="1292352"/>
              <a:ext cx="2718816" cy="2136648"/>
              <a:chOff x="475488" y="1292352"/>
              <a:chExt cx="2718816" cy="2136648"/>
            </a:xfrm>
            <a:grpFill/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896DB33-63E6-A7BE-8057-437FE20BB0A5}"/>
                  </a:ext>
                </a:extLst>
              </p:cNvPr>
              <p:cNvSpPr/>
              <p:nvPr/>
            </p:nvSpPr>
            <p:spPr>
              <a:xfrm>
                <a:off x="475488" y="2133600"/>
                <a:ext cx="2718816" cy="1295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0" name="三角形 59">
                <a:extLst>
                  <a:ext uri="{FF2B5EF4-FFF2-40B4-BE49-F238E27FC236}">
                    <a16:creationId xmlns:a16="http://schemas.microsoft.com/office/drawing/2014/main" id="{88A6EA2F-1279-C5DF-DE5B-921316DDC74E}"/>
                  </a:ext>
                </a:extLst>
              </p:cNvPr>
              <p:cNvSpPr/>
              <p:nvPr/>
            </p:nvSpPr>
            <p:spPr>
              <a:xfrm>
                <a:off x="475488" y="1292352"/>
                <a:ext cx="2718816" cy="84124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BA4CFDC-0E9A-0AF9-4E83-1CED887BE779}"/>
                  </a:ext>
                </a:extLst>
              </p:cNvPr>
              <p:cNvSpPr txBox="1"/>
              <p:nvPr/>
            </p:nvSpPr>
            <p:spPr>
              <a:xfrm>
                <a:off x="739517" y="2596634"/>
                <a:ext cx="232948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chemeClr val="bg1"/>
                    </a:solidFill>
                  </a:rPr>
                  <a:t>我们三个是一个组合</a:t>
                </a: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335110A-86B7-E091-BCAE-5FA023204426}"/>
                </a:ext>
              </a:extLst>
            </p:cNvPr>
            <p:cNvGrpSpPr/>
            <p:nvPr/>
          </p:nvGrpSpPr>
          <p:grpSpPr>
            <a:xfrm>
              <a:off x="7357872" y="1292352"/>
              <a:ext cx="2718816" cy="2136648"/>
              <a:chOff x="475488" y="1292352"/>
              <a:chExt cx="2718816" cy="2136648"/>
            </a:xfrm>
            <a:grpFill/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4709CD48-A377-F20F-1DC7-12974D393929}"/>
                  </a:ext>
                </a:extLst>
              </p:cNvPr>
              <p:cNvSpPr/>
              <p:nvPr/>
            </p:nvSpPr>
            <p:spPr>
              <a:xfrm>
                <a:off x="475488" y="2133600"/>
                <a:ext cx="2718816" cy="129540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三角形 56">
                <a:extLst>
                  <a:ext uri="{FF2B5EF4-FFF2-40B4-BE49-F238E27FC236}">
                    <a16:creationId xmlns:a16="http://schemas.microsoft.com/office/drawing/2014/main" id="{A6917D87-5E73-FB5C-8A9F-3CE95A83D1AD}"/>
                  </a:ext>
                </a:extLst>
              </p:cNvPr>
              <p:cNvSpPr/>
              <p:nvPr/>
            </p:nvSpPr>
            <p:spPr>
              <a:xfrm>
                <a:off x="475488" y="1292352"/>
                <a:ext cx="2718816" cy="841248"/>
              </a:xfrm>
              <a:prstGeom prst="triangl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55BED09-39FC-C05D-B14C-52A4F81390D5}"/>
                  </a:ext>
                </a:extLst>
              </p:cNvPr>
              <p:cNvSpPr txBox="1"/>
              <p:nvPr/>
            </p:nvSpPr>
            <p:spPr>
              <a:xfrm>
                <a:off x="739517" y="2596634"/>
                <a:ext cx="2329484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chemeClr val="bg1"/>
                    </a:solidFill>
                  </a:rPr>
                  <a:t>我们三个是一个组合</a:t>
                </a:r>
              </a:p>
            </p:txBody>
          </p: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08A0B45-82F9-0605-8696-F72CD1E3D366}"/>
                </a:ext>
              </a:extLst>
            </p:cNvPr>
            <p:cNvSpPr/>
            <p:nvPr/>
          </p:nvSpPr>
          <p:spPr>
            <a:xfrm>
              <a:off x="3992880" y="3060192"/>
              <a:ext cx="6083808" cy="36880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</a:rPr>
                <a:t>统一进行颜色修改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40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36775</TotalTime>
  <Words>382</Words>
  <Application>Microsoft Macintosh PowerPoint</Application>
  <PresentationFormat>宽屏</PresentationFormat>
  <Paragraphs>98</Paragraphs>
  <Slides>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Wingdings</vt:lpstr>
      <vt:lpstr>Office 主题​​</vt:lpstr>
      <vt:lpstr>自定义设计方案</vt:lpstr>
      <vt:lpstr>pptxPreview能力测试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首页标题</dc:title>
  <dc:creator>Microsoft Office User</dc:creator>
  <cp:lastModifiedBy>Microsoft Office User</cp:lastModifiedBy>
  <cp:revision>1326</cp:revision>
  <dcterms:created xsi:type="dcterms:W3CDTF">2024-09-30T07:47:55Z</dcterms:created>
  <dcterms:modified xsi:type="dcterms:W3CDTF">2024-11-02T01:50:38Z</dcterms:modified>
</cp:coreProperties>
</file>