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48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7565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25D2392-B493-555F-36DA-CBECFAC5C93F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b="1" dirty="0"/>
              <a:t>测试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8982763-524F-C8B1-BD64-77875BED0099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4BF610A-466F-69DE-0CDA-F6EF27159CDD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剪去同侧角的矩形 17">
            <a:extLst>
              <a:ext uri="{FF2B5EF4-FFF2-40B4-BE49-F238E27FC236}">
                <a16:creationId xmlns:a16="http://schemas.microsoft.com/office/drawing/2014/main" id="{28D22426-3C2F-B7E7-9DE4-296A43424A53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剪去对角的矩形 18">
            <a:extLst>
              <a:ext uri="{FF2B5EF4-FFF2-40B4-BE49-F238E27FC236}">
                <a16:creationId xmlns:a16="http://schemas.microsoft.com/office/drawing/2014/main" id="{9FE5B511-D907-9DFC-AC1C-FEF3A37442E3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一个圆顶角并剪去另一个顶角的矩形 19">
            <a:extLst>
              <a:ext uri="{FF2B5EF4-FFF2-40B4-BE49-F238E27FC236}">
                <a16:creationId xmlns:a16="http://schemas.microsoft.com/office/drawing/2014/main" id="{83B78651-8EA9-55C9-AECD-8A496AC93A2C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单圆角矩形 20">
            <a:extLst>
              <a:ext uri="{FF2B5EF4-FFF2-40B4-BE49-F238E27FC236}">
                <a16:creationId xmlns:a16="http://schemas.microsoft.com/office/drawing/2014/main" id="{A58B0636-3C3E-05C0-9981-F57BCF1B4522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同侧圆角矩形 21">
            <a:extLst>
              <a:ext uri="{FF2B5EF4-FFF2-40B4-BE49-F238E27FC236}">
                <a16:creationId xmlns:a16="http://schemas.microsoft.com/office/drawing/2014/main" id="{38787469-015D-F796-1253-572E89FEF175}"/>
              </a:ext>
            </a:extLst>
          </p:cNvPr>
          <p:cNvSpPr/>
          <p:nvPr/>
        </p:nvSpPr>
        <p:spPr>
          <a:xfrm>
            <a:off x="292100" y="2070105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对角圆角矩形 22">
            <a:extLst>
              <a:ext uri="{FF2B5EF4-FFF2-40B4-BE49-F238E27FC236}">
                <a16:creationId xmlns:a16="http://schemas.microsoft.com/office/drawing/2014/main" id="{89E0484E-D6BF-D985-CDCE-A4CDE90B9F62}"/>
              </a:ext>
            </a:extLst>
          </p:cNvPr>
          <p:cNvSpPr/>
          <p:nvPr/>
        </p:nvSpPr>
        <p:spPr>
          <a:xfrm>
            <a:off x="1841500" y="2042395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CADCEF-651A-4BDD-276C-280ABF4A4F49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5C266E9-2C60-69B5-E6CE-556829DD9FCE}"/>
              </a:ext>
            </a:extLst>
          </p:cNvPr>
          <p:cNvSpPr/>
          <p:nvPr/>
        </p:nvSpPr>
        <p:spPr>
          <a:xfrm>
            <a:off x="4765183" y="197312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>
            <a:extLst>
              <a:ext uri="{FF2B5EF4-FFF2-40B4-BE49-F238E27FC236}">
                <a16:creationId xmlns:a16="http://schemas.microsoft.com/office/drawing/2014/main" id="{773ADE39-C926-25BD-A2A3-EA9672C2A907}"/>
              </a:ext>
            </a:extLst>
          </p:cNvPr>
          <p:cNvSpPr/>
          <p:nvPr/>
        </p:nvSpPr>
        <p:spPr>
          <a:xfrm>
            <a:off x="434289" y="3751069"/>
            <a:ext cx="1106883" cy="832908"/>
          </a:xfrm>
          <a:custGeom>
            <a:avLst/>
            <a:gdLst>
              <a:gd name="connsiteX0" fmla="*/ 246565 w 1106883"/>
              <a:gd name="connsiteY0" fmla="*/ 3521 h 832908"/>
              <a:gd name="connsiteX1" fmla="*/ 1106536 w 1106883"/>
              <a:gd name="connsiteY1" fmla="*/ 438949 h 832908"/>
              <a:gd name="connsiteX2" fmla="*/ 137708 w 1106883"/>
              <a:gd name="connsiteY2" fmla="*/ 830835 h 832908"/>
              <a:gd name="connsiteX3" fmla="*/ 17965 w 1106883"/>
              <a:gd name="connsiteY3" fmla="*/ 264778 h 832908"/>
              <a:gd name="connsiteX4" fmla="*/ 246565 w 1106883"/>
              <a:gd name="connsiteY4" fmla="*/ 35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83" h="832908">
                <a:moveTo>
                  <a:pt x="246565" y="3521"/>
                </a:moveTo>
                <a:cubicBezTo>
                  <a:pt x="427993" y="32549"/>
                  <a:pt x="1124679" y="301063"/>
                  <a:pt x="1106536" y="438949"/>
                </a:cubicBezTo>
                <a:cubicBezTo>
                  <a:pt x="1088393" y="576835"/>
                  <a:pt x="319136" y="859863"/>
                  <a:pt x="137708" y="830835"/>
                </a:cubicBezTo>
                <a:cubicBezTo>
                  <a:pt x="-43720" y="801807"/>
                  <a:pt x="-178" y="399035"/>
                  <a:pt x="17965" y="264778"/>
                </a:cubicBezTo>
                <a:cubicBezTo>
                  <a:pt x="36108" y="130521"/>
                  <a:pt x="65137" y="-25507"/>
                  <a:pt x="246565" y="3521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2B4737B8-6129-02EA-CC94-D97CAB72A6D1}"/>
              </a:ext>
            </a:extLst>
          </p:cNvPr>
          <p:cNvSpPr/>
          <p:nvPr/>
        </p:nvSpPr>
        <p:spPr>
          <a:xfrm>
            <a:off x="2116372" y="3572215"/>
            <a:ext cx="842962" cy="1200150"/>
          </a:xfrm>
          <a:custGeom>
            <a:avLst/>
            <a:gdLst>
              <a:gd name="connsiteX0" fmla="*/ 0 w 842962"/>
              <a:gd name="connsiteY0" fmla="*/ 0 h 1200150"/>
              <a:gd name="connsiteX1" fmla="*/ 842962 w 842962"/>
              <a:gd name="connsiteY1" fmla="*/ 28575 h 1200150"/>
              <a:gd name="connsiteX2" fmla="*/ 842962 w 842962"/>
              <a:gd name="connsiteY2" fmla="*/ 885825 h 1200150"/>
              <a:gd name="connsiteX3" fmla="*/ 71437 w 842962"/>
              <a:gd name="connsiteY3" fmla="*/ 1200150 h 1200150"/>
              <a:gd name="connsiteX4" fmla="*/ 28575 w 842962"/>
              <a:gd name="connsiteY4" fmla="*/ 77152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962" h="1200150">
                <a:moveTo>
                  <a:pt x="0" y="0"/>
                </a:moveTo>
                <a:lnTo>
                  <a:pt x="842962" y="28575"/>
                </a:lnTo>
                <a:lnTo>
                  <a:pt x="842962" y="885825"/>
                </a:lnTo>
                <a:lnTo>
                  <a:pt x="71437" y="1200150"/>
                </a:lnTo>
                <a:lnTo>
                  <a:pt x="28575" y="771525"/>
                </a:lnTo>
              </a:path>
            </a:pathLst>
          </a:custGeom>
          <a:solidFill>
            <a:schemeClr val="accent5"/>
          </a:solidFill>
          <a:ln w="1270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饼形 27">
            <a:extLst>
              <a:ext uri="{FF2B5EF4-FFF2-40B4-BE49-F238E27FC236}">
                <a16:creationId xmlns:a16="http://schemas.microsoft.com/office/drawing/2014/main" id="{2E5339E3-B3D2-075E-42D0-9712CD0BFB35}"/>
              </a:ext>
            </a:extLst>
          </p:cNvPr>
          <p:cNvSpPr/>
          <p:nvPr/>
        </p:nvSpPr>
        <p:spPr>
          <a:xfrm>
            <a:off x="6750339" y="1964810"/>
            <a:ext cx="1670916" cy="1219200"/>
          </a:xfrm>
          <a:prstGeom prst="pie">
            <a:avLst>
              <a:gd name="adj1" fmla="val 1442868"/>
              <a:gd name="adj2" fmla="val 18776329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正五边形 28">
            <a:extLst>
              <a:ext uri="{FF2B5EF4-FFF2-40B4-BE49-F238E27FC236}">
                <a16:creationId xmlns:a16="http://schemas.microsoft.com/office/drawing/2014/main" id="{D47E4805-9445-CA58-6570-AFCF82C10C14}"/>
              </a:ext>
            </a:extLst>
          </p:cNvPr>
          <p:cNvSpPr/>
          <p:nvPr/>
        </p:nvSpPr>
        <p:spPr>
          <a:xfrm>
            <a:off x="3798641" y="3567448"/>
            <a:ext cx="1676400" cy="1016529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怎么样，是不是很棒！</a:t>
            </a:r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123FB4C1-0FFC-4AE9-82D9-6F971D8A9D8A}"/>
              </a:ext>
            </a:extLst>
          </p:cNvPr>
          <p:cNvSpPr/>
          <p:nvPr/>
        </p:nvSpPr>
        <p:spPr>
          <a:xfrm>
            <a:off x="6225793" y="3583782"/>
            <a:ext cx="1422400" cy="1124032"/>
          </a:xfrm>
          <a:prstGeom prst="hexagon">
            <a:avLst>
              <a:gd name="adj" fmla="val 48419"/>
              <a:gd name="vf" fmla="val 11547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七边形 30">
            <a:extLst>
              <a:ext uri="{FF2B5EF4-FFF2-40B4-BE49-F238E27FC236}">
                <a16:creationId xmlns:a16="http://schemas.microsoft.com/office/drawing/2014/main" id="{49A81847-5CC2-C01E-FBDC-53FA0210A021}"/>
              </a:ext>
            </a:extLst>
          </p:cNvPr>
          <p:cNvSpPr/>
          <p:nvPr/>
        </p:nvSpPr>
        <p:spPr>
          <a:xfrm>
            <a:off x="8954075" y="1981198"/>
            <a:ext cx="1256723" cy="11058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八边形 31">
            <a:extLst>
              <a:ext uri="{FF2B5EF4-FFF2-40B4-BE49-F238E27FC236}">
                <a16:creationId xmlns:a16="http://schemas.microsoft.com/office/drawing/2014/main" id="{95795165-9C17-0960-2D19-BBE5980464F5}"/>
              </a:ext>
            </a:extLst>
          </p:cNvPr>
          <p:cNvSpPr/>
          <p:nvPr/>
        </p:nvSpPr>
        <p:spPr>
          <a:xfrm>
            <a:off x="10617200" y="1977159"/>
            <a:ext cx="1282700" cy="1165286"/>
          </a:xfrm>
          <a:prstGeom prst="octagon">
            <a:avLst>
              <a:gd name="adj" fmla="val 18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弦形 32">
            <a:extLst>
              <a:ext uri="{FF2B5EF4-FFF2-40B4-BE49-F238E27FC236}">
                <a16:creationId xmlns:a16="http://schemas.microsoft.com/office/drawing/2014/main" id="{3A248B82-40BE-2A4E-19D6-7133E621B3B8}"/>
              </a:ext>
            </a:extLst>
          </p:cNvPr>
          <p:cNvSpPr/>
          <p:nvPr/>
        </p:nvSpPr>
        <p:spPr>
          <a:xfrm>
            <a:off x="8311365" y="3516516"/>
            <a:ext cx="1620981" cy="1184661"/>
          </a:xfrm>
          <a:prstGeom prst="chord">
            <a:avLst>
              <a:gd name="adj1" fmla="val 4034290"/>
              <a:gd name="adj2" fmla="val 20474016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泪珠形 33">
            <a:extLst>
              <a:ext uri="{FF2B5EF4-FFF2-40B4-BE49-F238E27FC236}">
                <a16:creationId xmlns:a16="http://schemas.microsoft.com/office/drawing/2014/main" id="{76D019EA-6F87-26EE-C0E1-49BDC79A77C9}"/>
              </a:ext>
            </a:extLst>
          </p:cNvPr>
          <p:cNvSpPr/>
          <p:nvPr/>
        </p:nvSpPr>
        <p:spPr>
          <a:xfrm>
            <a:off x="7585797" y="5278582"/>
            <a:ext cx="1255966" cy="1278310"/>
          </a:xfrm>
          <a:prstGeom prst="teardrop">
            <a:avLst>
              <a:gd name="adj" fmla="val 14191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十边形 34">
            <a:extLst>
              <a:ext uri="{FF2B5EF4-FFF2-40B4-BE49-F238E27FC236}">
                <a16:creationId xmlns:a16="http://schemas.microsoft.com/office/drawing/2014/main" id="{CC8BBB4F-12CA-B619-7E0A-8A023F9C72D0}"/>
              </a:ext>
            </a:extLst>
          </p:cNvPr>
          <p:cNvSpPr/>
          <p:nvPr/>
        </p:nvSpPr>
        <p:spPr>
          <a:xfrm>
            <a:off x="434289" y="5278582"/>
            <a:ext cx="1606333" cy="1288473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你好吗，陌生人</a:t>
            </a:r>
          </a:p>
        </p:txBody>
      </p:sp>
      <p:sp>
        <p:nvSpPr>
          <p:cNvPr id="36" name="十二边形 35">
            <a:extLst>
              <a:ext uri="{FF2B5EF4-FFF2-40B4-BE49-F238E27FC236}">
                <a16:creationId xmlns:a16="http://schemas.microsoft.com/office/drawing/2014/main" id="{D160A547-A558-43C0-DB4C-38BA6D07A1F8}"/>
              </a:ext>
            </a:extLst>
          </p:cNvPr>
          <p:cNvSpPr/>
          <p:nvPr/>
        </p:nvSpPr>
        <p:spPr>
          <a:xfrm>
            <a:off x="2460371" y="5065553"/>
            <a:ext cx="1878445" cy="1606021"/>
          </a:xfrm>
          <a:prstGeom prst="dodec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dirty="0"/>
              <a:t>亲爱的，你不要离开我</a:t>
            </a:r>
          </a:p>
        </p:txBody>
      </p:sp>
      <p:sp>
        <p:nvSpPr>
          <p:cNvPr id="37" name="框架 36">
            <a:extLst>
              <a:ext uri="{FF2B5EF4-FFF2-40B4-BE49-F238E27FC236}">
                <a16:creationId xmlns:a16="http://schemas.microsoft.com/office/drawing/2014/main" id="{C8DD07EB-4593-316A-171F-5DA6F4B64268}"/>
              </a:ext>
            </a:extLst>
          </p:cNvPr>
          <p:cNvSpPr/>
          <p:nvPr/>
        </p:nvSpPr>
        <p:spPr>
          <a:xfrm>
            <a:off x="4825219" y="5084293"/>
            <a:ext cx="2092817" cy="1501502"/>
          </a:xfrm>
          <a:prstGeom prst="frame">
            <a:avLst>
              <a:gd name="adj1" fmla="val 3095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8B04EEC-B92E-33E2-0D5F-298C4423124E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1B71F43-4ACB-4AD9-68F8-636174182C83}"/>
              </a:ext>
            </a:extLst>
          </p:cNvPr>
          <p:cNvCxnSpPr>
            <a:cxnSpLocks/>
          </p:cNvCxnSpPr>
          <p:nvPr/>
        </p:nvCxnSpPr>
        <p:spPr>
          <a:xfrm>
            <a:off x="27710" y="1788652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A5998-59F1-8099-D3C1-19D605A6C10B}"/>
              </a:ext>
            </a:extLst>
          </p:cNvPr>
          <p:cNvCxnSpPr>
            <a:cxnSpLocks/>
          </p:cNvCxnSpPr>
          <p:nvPr/>
        </p:nvCxnSpPr>
        <p:spPr>
          <a:xfrm>
            <a:off x="124691" y="3371388"/>
            <a:ext cx="119703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DE28C1A-AA0D-6DF7-22A6-7BFDC4E16D9E}"/>
              </a:ext>
            </a:extLst>
          </p:cNvPr>
          <p:cNvCxnSpPr>
            <a:cxnSpLocks/>
          </p:cNvCxnSpPr>
          <p:nvPr/>
        </p:nvCxnSpPr>
        <p:spPr>
          <a:xfrm>
            <a:off x="54260" y="4939840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1C1A5C82-D7A8-20D2-D005-76F5257E2612}"/>
              </a:ext>
            </a:extLst>
          </p:cNvPr>
          <p:cNvSpPr/>
          <p:nvPr/>
        </p:nvSpPr>
        <p:spPr>
          <a:xfrm>
            <a:off x="10210799" y="4184077"/>
            <a:ext cx="703854" cy="39990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439EEE19-DDBD-4F18-E79A-35700A2CBA16}"/>
              </a:ext>
            </a:extLst>
          </p:cNvPr>
          <p:cNvSpPr/>
          <p:nvPr/>
        </p:nvSpPr>
        <p:spPr>
          <a:xfrm>
            <a:off x="11319164" y="3538864"/>
            <a:ext cx="775855" cy="113089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三角形 43">
            <a:extLst>
              <a:ext uri="{FF2B5EF4-FFF2-40B4-BE49-F238E27FC236}">
                <a16:creationId xmlns:a16="http://schemas.microsoft.com/office/drawing/2014/main" id="{AFAF0419-BBBE-6ED1-DB1F-973CDCE71EC3}"/>
              </a:ext>
            </a:extLst>
          </p:cNvPr>
          <p:cNvSpPr/>
          <p:nvPr/>
        </p:nvSpPr>
        <p:spPr>
          <a:xfrm>
            <a:off x="10210798" y="3665770"/>
            <a:ext cx="839024" cy="3248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任意形状 1">
            <a:extLst>
              <a:ext uri="{FF2B5EF4-FFF2-40B4-BE49-F238E27FC236}">
                <a16:creationId xmlns:a16="http://schemas.microsoft.com/office/drawing/2014/main" id="{0A685EA3-5D38-1572-48F4-2F7F9EA0B674}"/>
              </a:ext>
            </a:extLst>
          </p:cNvPr>
          <p:cNvSpPr/>
          <p:nvPr/>
        </p:nvSpPr>
        <p:spPr>
          <a:xfrm>
            <a:off x="9198429" y="5257800"/>
            <a:ext cx="1511056" cy="1480457"/>
          </a:xfrm>
          <a:custGeom>
            <a:avLst/>
            <a:gdLst>
              <a:gd name="connsiteX0" fmla="*/ 228600 w 1511056"/>
              <a:gd name="connsiteY0" fmla="*/ 0 h 1480457"/>
              <a:gd name="connsiteX1" fmla="*/ 228600 w 1511056"/>
              <a:gd name="connsiteY1" fmla="*/ 0 h 1480457"/>
              <a:gd name="connsiteX2" fmla="*/ 359228 w 1511056"/>
              <a:gd name="connsiteY2" fmla="*/ 65314 h 1480457"/>
              <a:gd name="connsiteX3" fmla="*/ 664028 w 1511056"/>
              <a:gd name="connsiteY3" fmla="*/ 293914 h 1480457"/>
              <a:gd name="connsiteX4" fmla="*/ 903514 w 1511056"/>
              <a:gd name="connsiteY4" fmla="*/ 511629 h 1480457"/>
              <a:gd name="connsiteX5" fmla="*/ 1110342 w 1511056"/>
              <a:gd name="connsiteY5" fmla="*/ 740229 h 1480457"/>
              <a:gd name="connsiteX6" fmla="*/ 1132114 w 1511056"/>
              <a:gd name="connsiteY6" fmla="*/ 772886 h 1480457"/>
              <a:gd name="connsiteX7" fmla="*/ 1164771 w 1511056"/>
              <a:gd name="connsiteY7" fmla="*/ 838200 h 1480457"/>
              <a:gd name="connsiteX8" fmla="*/ 1175657 w 1511056"/>
              <a:gd name="connsiteY8" fmla="*/ 881743 h 1480457"/>
              <a:gd name="connsiteX9" fmla="*/ 1197428 w 1511056"/>
              <a:gd name="connsiteY9" fmla="*/ 925286 h 1480457"/>
              <a:gd name="connsiteX10" fmla="*/ 1219200 w 1511056"/>
              <a:gd name="connsiteY10" fmla="*/ 1012371 h 1480457"/>
              <a:gd name="connsiteX11" fmla="*/ 1230085 w 1511056"/>
              <a:gd name="connsiteY11" fmla="*/ 1055914 h 1480457"/>
              <a:gd name="connsiteX12" fmla="*/ 1175657 w 1511056"/>
              <a:gd name="connsiteY12" fmla="*/ 1088571 h 1480457"/>
              <a:gd name="connsiteX13" fmla="*/ 1121228 w 1511056"/>
              <a:gd name="connsiteY13" fmla="*/ 1110343 h 1480457"/>
              <a:gd name="connsiteX14" fmla="*/ 947057 w 1511056"/>
              <a:gd name="connsiteY14" fmla="*/ 1132114 h 1480457"/>
              <a:gd name="connsiteX15" fmla="*/ 870857 w 1511056"/>
              <a:gd name="connsiteY15" fmla="*/ 1143000 h 1480457"/>
              <a:gd name="connsiteX16" fmla="*/ 685800 w 1511056"/>
              <a:gd name="connsiteY16" fmla="*/ 1132114 h 1480457"/>
              <a:gd name="connsiteX17" fmla="*/ 576942 w 1511056"/>
              <a:gd name="connsiteY17" fmla="*/ 1077686 h 1480457"/>
              <a:gd name="connsiteX18" fmla="*/ 533400 w 1511056"/>
              <a:gd name="connsiteY18" fmla="*/ 1055914 h 1480457"/>
              <a:gd name="connsiteX19" fmla="*/ 500742 w 1511056"/>
              <a:gd name="connsiteY19" fmla="*/ 1023257 h 1480457"/>
              <a:gd name="connsiteX20" fmla="*/ 468085 w 1511056"/>
              <a:gd name="connsiteY20" fmla="*/ 1001486 h 1480457"/>
              <a:gd name="connsiteX21" fmla="*/ 424542 w 1511056"/>
              <a:gd name="connsiteY21" fmla="*/ 957943 h 1480457"/>
              <a:gd name="connsiteX22" fmla="*/ 413657 w 1511056"/>
              <a:gd name="connsiteY22" fmla="*/ 925286 h 1480457"/>
              <a:gd name="connsiteX23" fmla="*/ 391885 w 1511056"/>
              <a:gd name="connsiteY23" fmla="*/ 870857 h 1480457"/>
              <a:gd name="connsiteX24" fmla="*/ 413657 w 1511056"/>
              <a:gd name="connsiteY24" fmla="*/ 718457 h 1480457"/>
              <a:gd name="connsiteX25" fmla="*/ 446314 w 1511056"/>
              <a:gd name="connsiteY25" fmla="*/ 674914 h 1480457"/>
              <a:gd name="connsiteX26" fmla="*/ 566057 w 1511056"/>
              <a:gd name="connsiteY26" fmla="*/ 587829 h 1480457"/>
              <a:gd name="connsiteX27" fmla="*/ 642257 w 1511056"/>
              <a:gd name="connsiteY27" fmla="*/ 555171 h 1480457"/>
              <a:gd name="connsiteX28" fmla="*/ 870857 w 1511056"/>
              <a:gd name="connsiteY28" fmla="*/ 533400 h 1480457"/>
              <a:gd name="connsiteX29" fmla="*/ 1099457 w 1511056"/>
              <a:gd name="connsiteY29" fmla="*/ 544286 h 1480457"/>
              <a:gd name="connsiteX30" fmla="*/ 1175657 w 1511056"/>
              <a:gd name="connsiteY30" fmla="*/ 576943 h 1480457"/>
              <a:gd name="connsiteX31" fmla="*/ 1284514 w 1511056"/>
              <a:gd name="connsiteY31" fmla="*/ 653143 h 1480457"/>
              <a:gd name="connsiteX32" fmla="*/ 1306285 w 1511056"/>
              <a:gd name="connsiteY32" fmla="*/ 696686 h 1480457"/>
              <a:gd name="connsiteX33" fmla="*/ 1284514 w 1511056"/>
              <a:gd name="connsiteY33" fmla="*/ 881743 h 1480457"/>
              <a:gd name="connsiteX34" fmla="*/ 1164771 w 1511056"/>
              <a:gd name="connsiteY34" fmla="*/ 990600 h 1480457"/>
              <a:gd name="connsiteX35" fmla="*/ 859971 w 1511056"/>
              <a:gd name="connsiteY35" fmla="*/ 1175657 h 1480457"/>
              <a:gd name="connsiteX36" fmla="*/ 598714 w 1511056"/>
              <a:gd name="connsiteY36" fmla="*/ 1262743 h 1480457"/>
              <a:gd name="connsiteX37" fmla="*/ 359228 w 1511056"/>
              <a:gd name="connsiteY37" fmla="*/ 1230086 h 1480457"/>
              <a:gd name="connsiteX38" fmla="*/ 304800 w 1511056"/>
              <a:gd name="connsiteY38" fmla="*/ 1175657 h 1480457"/>
              <a:gd name="connsiteX39" fmla="*/ 239485 w 1511056"/>
              <a:gd name="connsiteY39" fmla="*/ 1001486 h 1480457"/>
              <a:gd name="connsiteX40" fmla="*/ 228600 w 1511056"/>
              <a:gd name="connsiteY40" fmla="*/ 925286 h 1480457"/>
              <a:gd name="connsiteX41" fmla="*/ 217714 w 1511056"/>
              <a:gd name="connsiteY41" fmla="*/ 859971 h 1480457"/>
              <a:gd name="connsiteX42" fmla="*/ 228600 w 1511056"/>
              <a:gd name="connsiteY42" fmla="*/ 729343 h 1480457"/>
              <a:gd name="connsiteX43" fmla="*/ 326571 w 1511056"/>
              <a:gd name="connsiteY43" fmla="*/ 598714 h 1480457"/>
              <a:gd name="connsiteX44" fmla="*/ 446314 w 1511056"/>
              <a:gd name="connsiteY44" fmla="*/ 500743 h 1480457"/>
              <a:gd name="connsiteX45" fmla="*/ 576942 w 1511056"/>
              <a:gd name="connsiteY45" fmla="*/ 424543 h 1480457"/>
              <a:gd name="connsiteX46" fmla="*/ 881742 w 1511056"/>
              <a:gd name="connsiteY46" fmla="*/ 315686 h 1480457"/>
              <a:gd name="connsiteX47" fmla="*/ 1045028 w 1511056"/>
              <a:gd name="connsiteY47" fmla="*/ 293914 h 1480457"/>
              <a:gd name="connsiteX48" fmla="*/ 1404257 w 1511056"/>
              <a:gd name="connsiteY48" fmla="*/ 413657 h 1480457"/>
              <a:gd name="connsiteX49" fmla="*/ 1469571 w 1511056"/>
              <a:gd name="connsiteY49" fmla="*/ 511629 h 1480457"/>
              <a:gd name="connsiteX50" fmla="*/ 1447800 w 1511056"/>
              <a:gd name="connsiteY50" fmla="*/ 1001486 h 1480457"/>
              <a:gd name="connsiteX51" fmla="*/ 1317171 w 1511056"/>
              <a:gd name="connsiteY51" fmla="*/ 1164771 h 1480457"/>
              <a:gd name="connsiteX52" fmla="*/ 1175657 w 1511056"/>
              <a:gd name="connsiteY52" fmla="*/ 1306286 h 1480457"/>
              <a:gd name="connsiteX53" fmla="*/ 881742 w 1511056"/>
              <a:gd name="connsiteY53" fmla="*/ 1458686 h 1480457"/>
              <a:gd name="connsiteX54" fmla="*/ 762000 w 1511056"/>
              <a:gd name="connsiteY54" fmla="*/ 1480457 h 1480457"/>
              <a:gd name="connsiteX55" fmla="*/ 566057 w 1511056"/>
              <a:gd name="connsiteY55" fmla="*/ 1436914 h 1480457"/>
              <a:gd name="connsiteX56" fmla="*/ 489857 w 1511056"/>
              <a:gd name="connsiteY56" fmla="*/ 1360714 h 1480457"/>
              <a:gd name="connsiteX57" fmla="*/ 391885 w 1511056"/>
              <a:gd name="connsiteY57" fmla="*/ 1197429 h 1480457"/>
              <a:gd name="connsiteX58" fmla="*/ 359228 w 1511056"/>
              <a:gd name="connsiteY58" fmla="*/ 1110343 h 1480457"/>
              <a:gd name="connsiteX59" fmla="*/ 337457 w 1511056"/>
              <a:gd name="connsiteY59" fmla="*/ 979714 h 1480457"/>
              <a:gd name="connsiteX60" fmla="*/ 370114 w 1511056"/>
              <a:gd name="connsiteY60" fmla="*/ 544286 h 1480457"/>
              <a:gd name="connsiteX61" fmla="*/ 500742 w 1511056"/>
              <a:gd name="connsiteY61" fmla="*/ 283029 h 1480457"/>
              <a:gd name="connsiteX62" fmla="*/ 587828 w 1511056"/>
              <a:gd name="connsiteY62" fmla="*/ 206829 h 1480457"/>
              <a:gd name="connsiteX63" fmla="*/ 794657 w 1511056"/>
              <a:gd name="connsiteY63" fmla="*/ 97971 h 1480457"/>
              <a:gd name="connsiteX64" fmla="*/ 925285 w 1511056"/>
              <a:gd name="connsiteY64" fmla="*/ 87086 h 1480457"/>
              <a:gd name="connsiteX65" fmla="*/ 1251857 w 1511056"/>
              <a:gd name="connsiteY65" fmla="*/ 97971 h 1480457"/>
              <a:gd name="connsiteX66" fmla="*/ 1317171 w 1511056"/>
              <a:gd name="connsiteY66" fmla="*/ 130629 h 1480457"/>
              <a:gd name="connsiteX67" fmla="*/ 1371600 w 1511056"/>
              <a:gd name="connsiteY67" fmla="*/ 152400 h 1480457"/>
              <a:gd name="connsiteX68" fmla="*/ 1415142 w 1511056"/>
              <a:gd name="connsiteY68" fmla="*/ 185057 h 1480457"/>
              <a:gd name="connsiteX69" fmla="*/ 1491342 w 1511056"/>
              <a:gd name="connsiteY69" fmla="*/ 272143 h 1480457"/>
              <a:gd name="connsiteX70" fmla="*/ 1502228 w 1511056"/>
              <a:gd name="connsiteY70" fmla="*/ 304800 h 1480457"/>
              <a:gd name="connsiteX71" fmla="*/ 1491342 w 1511056"/>
              <a:gd name="connsiteY71" fmla="*/ 424543 h 1480457"/>
              <a:gd name="connsiteX72" fmla="*/ 1480457 w 1511056"/>
              <a:gd name="connsiteY72" fmla="*/ 457200 h 1480457"/>
              <a:gd name="connsiteX73" fmla="*/ 1458685 w 1511056"/>
              <a:gd name="connsiteY73" fmla="*/ 435429 h 1480457"/>
              <a:gd name="connsiteX74" fmla="*/ 1404257 w 1511056"/>
              <a:gd name="connsiteY74" fmla="*/ 348343 h 1480457"/>
              <a:gd name="connsiteX75" fmla="*/ 1306285 w 1511056"/>
              <a:gd name="connsiteY75" fmla="*/ 206829 h 1480457"/>
              <a:gd name="connsiteX76" fmla="*/ 1240971 w 1511056"/>
              <a:gd name="connsiteY76" fmla="*/ 141514 h 1480457"/>
              <a:gd name="connsiteX77" fmla="*/ 1012371 w 1511056"/>
              <a:gd name="connsiteY77" fmla="*/ 174171 h 1480457"/>
              <a:gd name="connsiteX78" fmla="*/ 827314 w 1511056"/>
              <a:gd name="connsiteY78" fmla="*/ 250371 h 1480457"/>
              <a:gd name="connsiteX79" fmla="*/ 555171 w 1511056"/>
              <a:gd name="connsiteY79" fmla="*/ 391886 h 1480457"/>
              <a:gd name="connsiteX80" fmla="*/ 391885 w 1511056"/>
              <a:gd name="connsiteY80" fmla="*/ 478971 h 1480457"/>
              <a:gd name="connsiteX81" fmla="*/ 359228 w 1511056"/>
              <a:gd name="connsiteY81" fmla="*/ 511629 h 1480457"/>
              <a:gd name="connsiteX82" fmla="*/ 348342 w 1511056"/>
              <a:gd name="connsiteY82" fmla="*/ 566057 h 1480457"/>
              <a:gd name="connsiteX83" fmla="*/ 337457 w 1511056"/>
              <a:gd name="connsiteY83" fmla="*/ 598714 h 1480457"/>
              <a:gd name="connsiteX84" fmla="*/ 348342 w 1511056"/>
              <a:gd name="connsiteY84" fmla="*/ 859971 h 1480457"/>
              <a:gd name="connsiteX85" fmla="*/ 359228 w 1511056"/>
              <a:gd name="connsiteY85" fmla="*/ 957943 h 1480457"/>
              <a:gd name="connsiteX86" fmla="*/ 381000 w 1511056"/>
              <a:gd name="connsiteY86" fmla="*/ 990600 h 1480457"/>
              <a:gd name="connsiteX87" fmla="*/ 413657 w 1511056"/>
              <a:gd name="connsiteY87" fmla="*/ 1023257 h 1480457"/>
              <a:gd name="connsiteX88" fmla="*/ 489857 w 1511056"/>
              <a:gd name="connsiteY88" fmla="*/ 1045029 h 1480457"/>
              <a:gd name="connsiteX89" fmla="*/ 555171 w 1511056"/>
              <a:gd name="connsiteY89" fmla="*/ 1066800 h 1480457"/>
              <a:gd name="connsiteX90" fmla="*/ 707571 w 1511056"/>
              <a:gd name="connsiteY90" fmla="*/ 1077686 h 1480457"/>
              <a:gd name="connsiteX91" fmla="*/ 914400 w 1511056"/>
              <a:gd name="connsiteY91" fmla="*/ 1077686 h 1480457"/>
              <a:gd name="connsiteX92" fmla="*/ 936171 w 1511056"/>
              <a:gd name="connsiteY92" fmla="*/ 1001486 h 1480457"/>
              <a:gd name="connsiteX93" fmla="*/ 947057 w 1511056"/>
              <a:gd name="connsiteY93" fmla="*/ 881743 h 1480457"/>
              <a:gd name="connsiteX94" fmla="*/ 968828 w 1511056"/>
              <a:gd name="connsiteY94" fmla="*/ 544286 h 1480457"/>
              <a:gd name="connsiteX95" fmla="*/ 957942 w 1511056"/>
              <a:gd name="connsiteY95" fmla="*/ 261257 h 1480457"/>
              <a:gd name="connsiteX96" fmla="*/ 892628 w 1511056"/>
              <a:gd name="connsiteY96" fmla="*/ 174171 h 1480457"/>
              <a:gd name="connsiteX97" fmla="*/ 642257 w 1511056"/>
              <a:gd name="connsiteY97" fmla="*/ 108857 h 1480457"/>
              <a:gd name="connsiteX98" fmla="*/ 478971 w 1511056"/>
              <a:gd name="connsiteY98" fmla="*/ 119743 h 1480457"/>
              <a:gd name="connsiteX99" fmla="*/ 391885 w 1511056"/>
              <a:gd name="connsiteY99" fmla="*/ 174171 h 1480457"/>
              <a:gd name="connsiteX100" fmla="*/ 250371 w 1511056"/>
              <a:gd name="connsiteY100" fmla="*/ 239486 h 1480457"/>
              <a:gd name="connsiteX101" fmla="*/ 174171 w 1511056"/>
              <a:gd name="connsiteY101" fmla="*/ 272143 h 1480457"/>
              <a:gd name="connsiteX102" fmla="*/ 130628 w 1511056"/>
              <a:gd name="connsiteY102" fmla="*/ 359229 h 1480457"/>
              <a:gd name="connsiteX103" fmla="*/ 108857 w 1511056"/>
              <a:gd name="connsiteY103" fmla="*/ 402771 h 1480457"/>
              <a:gd name="connsiteX104" fmla="*/ 43542 w 1511056"/>
              <a:gd name="connsiteY104" fmla="*/ 544286 h 1480457"/>
              <a:gd name="connsiteX105" fmla="*/ 21771 w 1511056"/>
              <a:gd name="connsiteY105" fmla="*/ 609600 h 1480457"/>
              <a:gd name="connsiteX106" fmla="*/ 0 w 1511056"/>
              <a:gd name="connsiteY106" fmla="*/ 827314 h 1480457"/>
              <a:gd name="connsiteX107" fmla="*/ 10885 w 1511056"/>
              <a:gd name="connsiteY107" fmla="*/ 968829 h 1480457"/>
              <a:gd name="connsiteX108" fmla="*/ 21771 w 1511056"/>
              <a:gd name="connsiteY108" fmla="*/ 1023257 h 1480457"/>
              <a:gd name="connsiteX109" fmla="*/ 32657 w 1511056"/>
              <a:gd name="connsiteY109" fmla="*/ 1066800 h 1480457"/>
              <a:gd name="connsiteX110" fmla="*/ 163285 w 1511056"/>
              <a:gd name="connsiteY110" fmla="*/ 1110343 h 148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511056" h="1480457">
                <a:moveTo>
                  <a:pt x="228600" y="0"/>
                </a:moveTo>
                <a:lnTo>
                  <a:pt x="228600" y="0"/>
                </a:lnTo>
                <a:cubicBezTo>
                  <a:pt x="272143" y="21771"/>
                  <a:pt x="317177" y="40784"/>
                  <a:pt x="359228" y="65314"/>
                </a:cubicBezTo>
                <a:cubicBezTo>
                  <a:pt x="466247" y="127742"/>
                  <a:pt x="571960" y="213960"/>
                  <a:pt x="664028" y="293914"/>
                </a:cubicBezTo>
                <a:cubicBezTo>
                  <a:pt x="745485" y="364653"/>
                  <a:pt x="827227" y="435342"/>
                  <a:pt x="903514" y="511629"/>
                </a:cubicBezTo>
                <a:cubicBezTo>
                  <a:pt x="973896" y="582011"/>
                  <a:pt x="1054966" y="657168"/>
                  <a:pt x="1110342" y="740229"/>
                </a:cubicBezTo>
                <a:cubicBezTo>
                  <a:pt x="1117599" y="751115"/>
                  <a:pt x="1126263" y="761184"/>
                  <a:pt x="1132114" y="772886"/>
                </a:cubicBezTo>
                <a:cubicBezTo>
                  <a:pt x="1177188" y="863031"/>
                  <a:pt x="1102372" y="744601"/>
                  <a:pt x="1164771" y="838200"/>
                </a:cubicBezTo>
                <a:cubicBezTo>
                  <a:pt x="1168400" y="852714"/>
                  <a:pt x="1170404" y="867735"/>
                  <a:pt x="1175657" y="881743"/>
                </a:cubicBezTo>
                <a:cubicBezTo>
                  <a:pt x="1181355" y="896937"/>
                  <a:pt x="1192296" y="909891"/>
                  <a:pt x="1197428" y="925286"/>
                </a:cubicBezTo>
                <a:cubicBezTo>
                  <a:pt x="1206890" y="953672"/>
                  <a:pt x="1211943" y="983343"/>
                  <a:pt x="1219200" y="1012371"/>
                </a:cubicBezTo>
                <a:lnTo>
                  <a:pt x="1230085" y="1055914"/>
                </a:lnTo>
                <a:cubicBezTo>
                  <a:pt x="1197672" y="1088329"/>
                  <a:pt x="1220878" y="1071613"/>
                  <a:pt x="1175657" y="1088571"/>
                </a:cubicBezTo>
                <a:cubicBezTo>
                  <a:pt x="1157360" y="1095432"/>
                  <a:pt x="1140424" y="1106687"/>
                  <a:pt x="1121228" y="1110343"/>
                </a:cubicBezTo>
                <a:cubicBezTo>
                  <a:pt x="1063753" y="1121291"/>
                  <a:pt x="1004978" y="1123839"/>
                  <a:pt x="947057" y="1132114"/>
                </a:cubicBezTo>
                <a:lnTo>
                  <a:pt x="870857" y="1143000"/>
                </a:lnTo>
                <a:cubicBezTo>
                  <a:pt x="809171" y="1139371"/>
                  <a:pt x="747073" y="1140106"/>
                  <a:pt x="685800" y="1132114"/>
                </a:cubicBezTo>
                <a:cubicBezTo>
                  <a:pt x="617340" y="1123185"/>
                  <a:pt x="627723" y="1109425"/>
                  <a:pt x="576942" y="1077686"/>
                </a:cubicBezTo>
                <a:cubicBezTo>
                  <a:pt x="563181" y="1069085"/>
                  <a:pt x="546605" y="1065346"/>
                  <a:pt x="533400" y="1055914"/>
                </a:cubicBezTo>
                <a:cubicBezTo>
                  <a:pt x="520873" y="1046966"/>
                  <a:pt x="512569" y="1033112"/>
                  <a:pt x="500742" y="1023257"/>
                </a:cubicBezTo>
                <a:cubicBezTo>
                  <a:pt x="490691" y="1014882"/>
                  <a:pt x="478018" y="1010000"/>
                  <a:pt x="468085" y="1001486"/>
                </a:cubicBezTo>
                <a:cubicBezTo>
                  <a:pt x="452500" y="988128"/>
                  <a:pt x="424542" y="957943"/>
                  <a:pt x="424542" y="957943"/>
                </a:cubicBezTo>
                <a:cubicBezTo>
                  <a:pt x="420914" y="947057"/>
                  <a:pt x="417686" y="936030"/>
                  <a:pt x="413657" y="925286"/>
                </a:cubicBezTo>
                <a:cubicBezTo>
                  <a:pt x="406796" y="906989"/>
                  <a:pt x="391885" y="890398"/>
                  <a:pt x="391885" y="870857"/>
                </a:cubicBezTo>
                <a:cubicBezTo>
                  <a:pt x="391885" y="819541"/>
                  <a:pt x="399923" y="767901"/>
                  <a:pt x="413657" y="718457"/>
                </a:cubicBezTo>
                <a:cubicBezTo>
                  <a:pt x="418513" y="700976"/>
                  <a:pt x="433485" y="687743"/>
                  <a:pt x="446314" y="674914"/>
                </a:cubicBezTo>
                <a:cubicBezTo>
                  <a:pt x="467861" y="653367"/>
                  <a:pt x="541451" y="601078"/>
                  <a:pt x="566057" y="587829"/>
                </a:cubicBezTo>
                <a:cubicBezTo>
                  <a:pt x="590388" y="574728"/>
                  <a:pt x="615053" y="560029"/>
                  <a:pt x="642257" y="555171"/>
                </a:cubicBezTo>
                <a:cubicBezTo>
                  <a:pt x="717610" y="541715"/>
                  <a:pt x="870857" y="533400"/>
                  <a:pt x="870857" y="533400"/>
                </a:cubicBezTo>
                <a:cubicBezTo>
                  <a:pt x="947057" y="537029"/>
                  <a:pt x="1023937" y="533497"/>
                  <a:pt x="1099457" y="544286"/>
                </a:cubicBezTo>
                <a:cubicBezTo>
                  <a:pt x="1126814" y="548194"/>
                  <a:pt x="1150940" y="564585"/>
                  <a:pt x="1175657" y="576943"/>
                </a:cubicBezTo>
                <a:cubicBezTo>
                  <a:pt x="1225223" y="601726"/>
                  <a:pt x="1240781" y="618157"/>
                  <a:pt x="1284514" y="653143"/>
                </a:cubicBezTo>
                <a:cubicBezTo>
                  <a:pt x="1291771" y="667657"/>
                  <a:pt x="1300587" y="681492"/>
                  <a:pt x="1306285" y="696686"/>
                </a:cubicBezTo>
                <a:cubicBezTo>
                  <a:pt x="1328963" y="757161"/>
                  <a:pt x="1320372" y="822833"/>
                  <a:pt x="1284514" y="881743"/>
                </a:cubicBezTo>
                <a:cubicBezTo>
                  <a:pt x="1256467" y="927821"/>
                  <a:pt x="1207718" y="957960"/>
                  <a:pt x="1164771" y="990600"/>
                </a:cubicBezTo>
                <a:cubicBezTo>
                  <a:pt x="1116234" y="1027488"/>
                  <a:pt x="916497" y="1148441"/>
                  <a:pt x="859971" y="1175657"/>
                </a:cubicBezTo>
                <a:cubicBezTo>
                  <a:pt x="763423" y="1222143"/>
                  <a:pt x="698797" y="1235448"/>
                  <a:pt x="598714" y="1262743"/>
                </a:cubicBezTo>
                <a:cubicBezTo>
                  <a:pt x="518885" y="1251857"/>
                  <a:pt x="436476" y="1252974"/>
                  <a:pt x="359228" y="1230086"/>
                </a:cubicBezTo>
                <a:cubicBezTo>
                  <a:pt x="334627" y="1222797"/>
                  <a:pt x="319032" y="1197006"/>
                  <a:pt x="304800" y="1175657"/>
                </a:cubicBezTo>
                <a:cubicBezTo>
                  <a:pt x="284257" y="1144842"/>
                  <a:pt x="248898" y="1029726"/>
                  <a:pt x="239485" y="1001486"/>
                </a:cubicBezTo>
                <a:cubicBezTo>
                  <a:pt x="235857" y="976086"/>
                  <a:pt x="232501" y="950645"/>
                  <a:pt x="228600" y="925286"/>
                </a:cubicBezTo>
                <a:cubicBezTo>
                  <a:pt x="225244" y="903471"/>
                  <a:pt x="217714" y="882043"/>
                  <a:pt x="217714" y="859971"/>
                </a:cubicBezTo>
                <a:cubicBezTo>
                  <a:pt x="217714" y="816277"/>
                  <a:pt x="219121" y="771996"/>
                  <a:pt x="228600" y="729343"/>
                </a:cubicBezTo>
                <a:cubicBezTo>
                  <a:pt x="240821" y="674347"/>
                  <a:pt x="287312" y="633354"/>
                  <a:pt x="326571" y="598714"/>
                </a:cubicBezTo>
                <a:cubicBezTo>
                  <a:pt x="365241" y="564593"/>
                  <a:pt x="403979" y="530194"/>
                  <a:pt x="446314" y="500743"/>
                </a:cubicBezTo>
                <a:cubicBezTo>
                  <a:pt x="487695" y="471956"/>
                  <a:pt x="531854" y="447087"/>
                  <a:pt x="576942" y="424543"/>
                </a:cubicBezTo>
                <a:cubicBezTo>
                  <a:pt x="671108" y="377460"/>
                  <a:pt x="778288" y="337090"/>
                  <a:pt x="881742" y="315686"/>
                </a:cubicBezTo>
                <a:cubicBezTo>
                  <a:pt x="935514" y="304561"/>
                  <a:pt x="990599" y="301171"/>
                  <a:pt x="1045028" y="293914"/>
                </a:cubicBezTo>
                <a:cubicBezTo>
                  <a:pt x="1232248" y="325117"/>
                  <a:pt x="1290414" y="292224"/>
                  <a:pt x="1404257" y="413657"/>
                </a:cubicBezTo>
                <a:cubicBezTo>
                  <a:pt x="1431101" y="442291"/>
                  <a:pt x="1447800" y="478972"/>
                  <a:pt x="1469571" y="511629"/>
                </a:cubicBezTo>
                <a:cubicBezTo>
                  <a:pt x="1515594" y="711065"/>
                  <a:pt x="1541405" y="742695"/>
                  <a:pt x="1447800" y="1001486"/>
                </a:cubicBezTo>
                <a:cubicBezTo>
                  <a:pt x="1424092" y="1067033"/>
                  <a:pt x="1363594" y="1112777"/>
                  <a:pt x="1317171" y="1164771"/>
                </a:cubicBezTo>
                <a:cubicBezTo>
                  <a:pt x="1272741" y="1214533"/>
                  <a:pt x="1227373" y="1264147"/>
                  <a:pt x="1175657" y="1306286"/>
                </a:cubicBezTo>
                <a:cubicBezTo>
                  <a:pt x="1086824" y="1378669"/>
                  <a:pt x="990847" y="1426864"/>
                  <a:pt x="881742" y="1458686"/>
                </a:cubicBezTo>
                <a:cubicBezTo>
                  <a:pt x="842796" y="1470045"/>
                  <a:pt x="801914" y="1473200"/>
                  <a:pt x="762000" y="1480457"/>
                </a:cubicBezTo>
                <a:cubicBezTo>
                  <a:pt x="695690" y="1473826"/>
                  <a:pt x="624889" y="1476136"/>
                  <a:pt x="566057" y="1436914"/>
                </a:cubicBezTo>
                <a:cubicBezTo>
                  <a:pt x="536169" y="1416989"/>
                  <a:pt x="513234" y="1387987"/>
                  <a:pt x="489857" y="1360714"/>
                </a:cubicBezTo>
                <a:cubicBezTo>
                  <a:pt x="445967" y="1309509"/>
                  <a:pt x="418816" y="1258985"/>
                  <a:pt x="391885" y="1197429"/>
                </a:cubicBezTo>
                <a:cubicBezTo>
                  <a:pt x="379459" y="1169026"/>
                  <a:pt x="370114" y="1139372"/>
                  <a:pt x="359228" y="1110343"/>
                </a:cubicBezTo>
                <a:cubicBezTo>
                  <a:pt x="351971" y="1066800"/>
                  <a:pt x="336608" y="1023849"/>
                  <a:pt x="337457" y="979714"/>
                </a:cubicBezTo>
                <a:cubicBezTo>
                  <a:pt x="340256" y="834191"/>
                  <a:pt x="348390" y="688206"/>
                  <a:pt x="370114" y="544286"/>
                </a:cubicBezTo>
                <a:cubicBezTo>
                  <a:pt x="380985" y="472262"/>
                  <a:pt x="454079" y="339024"/>
                  <a:pt x="500742" y="283029"/>
                </a:cubicBezTo>
                <a:cubicBezTo>
                  <a:pt x="525435" y="253397"/>
                  <a:pt x="557188" y="230260"/>
                  <a:pt x="587828" y="206829"/>
                </a:cubicBezTo>
                <a:cubicBezTo>
                  <a:pt x="647614" y="161110"/>
                  <a:pt x="719758" y="114993"/>
                  <a:pt x="794657" y="97971"/>
                </a:cubicBezTo>
                <a:cubicBezTo>
                  <a:pt x="837264" y="88288"/>
                  <a:pt x="881742" y="90714"/>
                  <a:pt x="925285" y="87086"/>
                </a:cubicBezTo>
                <a:cubicBezTo>
                  <a:pt x="1034142" y="90714"/>
                  <a:pt x="1143605" y="85943"/>
                  <a:pt x="1251857" y="97971"/>
                </a:cubicBezTo>
                <a:cubicBezTo>
                  <a:pt x="1276049" y="100659"/>
                  <a:pt x="1295012" y="120556"/>
                  <a:pt x="1317171" y="130629"/>
                </a:cubicBezTo>
                <a:cubicBezTo>
                  <a:pt x="1334960" y="138715"/>
                  <a:pt x="1354518" y="142910"/>
                  <a:pt x="1371600" y="152400"/>
                </a:cubicBezTo>
                <a:cubicBezTo>
                  <a:pt x="1387460" y="161211"/>
                  <a:pt x="1401582" y="173004"/>
                  <a:pt x="1415142" y="185057"/>
                </a:cubicBezTo>
                <a:cubicBezTo>
                  <a:pt x="1440681" y="207759"/>
                  <a:pt x="1474786" y="239032"/>
                  <a:pt x="1491342" y="272143"/>
                </a:cubicBezTo>
                <a:cubicBezTo>
                  <a:pt x="1496474" y="282406"/>
                  <a:pt x="1498599" y="293914"/>
                  <a:pt x="1502228" y="304800"/>
                </a:cubicBezTo>
                <a:cubicBezTo>
                  <a:pt x="1498599" y="344714"/>
                  <a:pt x="1497010" y="384867"/>
                  <a:pt x="1491342" y="424543"/>
                </a:cubicBezTo>
                <a:cubicBezTo>
                  <a:pt x="1489719" y="435902"/>
                  <a:pt x="1491343" y="453571"/>
                  <a:pt x="1480457" y="457200"/>
                </a:cubicBezTo>
                <a:cubicBezTo>
                  <a:pt x="1470721" y="460446"/>
                  <a:pt x="1465096" y="443443"/>
                  <a:pt x="1458685" y="435429"/>
                </a:cubicBezTo>
                <a:cubicBezTo>
                  <a:pt x="1442457" y="415144"/>
                  <a:pt x="1415702" y="365510"/>
                  <a:pt x="1404257" y="348343"/>
                </a:cubicBezTo>
                <a:cubicBezTo>
                  <a:pt x="1372432" y="300606"/>
                  <a:pt x="1346853" y="247398"/>
                  <a:pt x="1306285" y="206829"/>
                </a:cubicBezTo>
                <a:lnTo>
                  <a:pt x="1240971" y="141514"/>
                </a:lnTo>
                <a:cubicBezTo>
                  <a:pt x="1164771" y="152400"/>
                  <a:pt x="1086810" y="154582"/>
                  <a:pt x="1012371" y="174171"/>
                </a:cubicBezTo>
                <a:cubicBezTo>
                  <a:pt x="947857" y="191148"/>
                  <a:pt x="887544" y="221690"/>
                  <a:pt x="827314" y="250371"/>
                </a:cubicBezTo>
                <a:cubicBezTo>
                  <a:pt x="735000" y="294330"/>
                  <a:pt x="645535" y="344046"/>
                  <a:pt x="555171" y="391886"/>
                </a:cubicBezTo>
                <a:cubicBezTo>
                  <a:pt x="329970" y="511110"/>
                  <a:pt x="559649" y="395090"/>
                  <a:pt x="391885" y="478971"/>
                </a:cubicBezTo>
                <a:cubicBezTo>
                  <a:pt x="380999" y="489857"/>
                  <a:pt x="366113" y="497859"/>
                  <a:pt x="359228" y="511629"/>
                </a:cubicBezTo>
                <a:cubicBezTo>
                  <a:pt x="350954" y="528178"/>
                  <a:pt x="352829" y="548107"/>
                  <a:pt x="348342" y="566057"/>
                </a:cubicBezTo>
                <a:cubicBezTo>
                  <a:pt x="345559" y="577189"/>
                  <a:pt x="341085" y="587828"/>
                  <a:pt x="337457" y="598714"/>
                </a:cubicBezTo>
                <a:cubicBezTo>
                  <a:pt x="341085" y="685800"/>
                  <a:pt x="343069" y="772969"/>
                  <a:pt x="348342" y="859971"/>
                </a:cubicBezTo>
                <a:cubicBezTo>
                  <a:pt x="350330" y="892769"/>
                  <a:pt x="351259" y="926066"/>
                  <a:pt x="359228" y="957943"/>
                </a:cubicBezTo>
                <a:cubicBezTo>
                  <a:pt x="362401" y="970635"/>
                  <a:pt x="372624" y="980549"/>
                  <a:pt x="381000" y="990600"/>
                </a:cubicBezTo>
                <a:cubicBezTo>
                  <a:pt x="390855" y="1002426"/>
                  <a:pt x="400848" y="1014718"/>
                  <a:pt x="413657" y="1023257"/>
                </a:cubicBezTo>
                <a:cubicBezTo>
                  <a:pt x="423635" y="1029909"/>
                  <a:pt x="483258" y="1043049"/>
                  <a:pt x="489857" y="1045029"/>
                </a:cubicBezTo>
                <a:cubicBezTo>
                  <a:pt x="511838" y="1051623"/>
                  <a:pt x="532476" y="1063396"/>
                  <a:pt x="555171" y="1066800"/>
                </a:cubicBezTo>
                <a:cubicBezTo>
                  <a:pt x="605537" y="1074355"/>
                  <a:pt x="656771" y="1074057"/>
                  <a:pt x="707571" y="1077686"/>
                </a:cubicBezTo>
                <a:cubicBezTo>
                  <a:pt x="773937" y="1090958"/>
                  <a:pt x="848153" y="1110809"/>
                  <a:pt x="914400" y="1077686"/>
                </a:cubicBezTo>
                <a:cubicBezTo>
                  <a:pt x="938028" y="1065872"/>
                  <a:pt x="928914" y="1026886"/>
                  <a:pt x="936171" y="1001486"/>
                </a:cubicBezTo>
                <a:cubicBezTo>
                  <a:pt x="939800" y="961572"/>
                  <a:pt x="944202" y="921720"/>
                  <a:pt x="947057" y="881743"/>
                </a:cubicBezTo>
                <a:cubicBezTo>
                  <a:pt x="955088" y="769310"/>
                  <a:pt x="968828" y="544286"/>
                  <a:pt x="968828" y="544286"/>
                </a:cubicBezTo>
                <a:cubicBezTo>
                  <a:pt x="965199" y="449943"/>
                  <a:pt x="967336" y="355201"/>
                  <a:pt x="957942" y="261257"/>
                </a:cubicBezTo>
                <a:cubicBezTo>
                  <a:pt x="955344" y="235278"/>
                  <a:pt x="911782" y="183748"/>
                  <a:pt x="892628" y="174171"/>
                </a:cubicBezTo>
                <a:cubicBezTo>
                  <a:pt x="814910" y="135312"/>
                  <a:pt x="726653" y="122923"/>
                  <a:pt x="642257" y="108857"/>
                </a:cubicBezTo>
                <a:cubicBezTo>
                  <a:pt x="587828" y="112486"/>
                  <a:pt x="532461" y="109045"/>
                  <a:pt x="478971" y="119743"/>
                </a:cubicBezTo>
                <a:cubicBezTo>
                  <a:pt x="460816" y="123374"/>
                  <a:pt x="412780" y="162774"/>
                  <a:pt x="391885" y="174171"/>
                </a:cubicBezTo>
                <a:cubicBezTo>
                  <a:pt x="272586" y="239243"/>
                  <a:pt x="343806" y="197959"/>
                  <a:pt x="250371" y="239486"/>
                </a:cubicBezTo>
                <a:cubicBezTo>
                  <a:pt x="169664" y="275356"/>
                  <a:pt x="241244" y="249785"/>
                  <a:pt x="174171" y="272143"/>
                </a:cubicBezTo>
                <a:cubicBezTo>
                  <a:pt x="135618" y="329973"/>
                  <a:pt x="166135" y="279338"/>
                  <a:pt x="130628" y="359229"/>
                </a:cubicBezTo>
                <a:cubicBezTo>
                  <a:pt x="124037" y="374058"/>
                  <a:pt x="115249" y="387856"/>
                  <a:pt x="108857" y="402771"/>
                </a:cubicBezTo>
                <a:cubicBezTo>
                  <a:pt x="50775" y="538296"/>
                  <a:pt x="90233" y="474251"/>
                  <a:pt x="43542" y="544286"/>
                </a:cubicBezTo>
                <a:cubicBezTo>
                  <a:pt x="36285" y="566057"/>
                  <a:pt x="24618" y="586828"/>
                  <a:pt x="21771" y="609600"/>
                </a:cubicBezTo>
                <a:cubicBezTo>
                  <a:pt x="5465" y="740042"/>
                  <a:pt x="13314" y="667532"/>
                  <a:pt x="0" y="827314"/>
                </a:cubicBezTo>
                <a:cubicBezTo>
                  <a:pt x="3628" y="874486"/>
                  <a:pt x="5660" y="921807"/>
                  <a:pt x="10885" y="968829"/>
                </a:cubicBezTo>
                <a:cubicBezTo>
                  <a:pt x="12928" y="987218"/>
                  <a:pt x="17757" y="1005196"/>
                  <a:pt x="21771" y="1023257"/>
                </a:cubicBezTo>
                <a:cubicBezTo>
                  <a:pt x="25017" y="1037862"/>
                  <a:pt x="32657" y="1066800"/>
                  <a:pt x="32657" y="1066800"/>
                </a:cubicBezTo>
                <a:lnTo>
                  <a:pt x="163285" y="111034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F732B387-16DC-457A-9A00-72091BE77C74}"/>
              </a:ext>
            </a:extLst>
          </p:cNvPr>
          <p:cNvSpPr/>
          <p:nvPr/>
        </p:nvSpPr>
        <p:spPr>
          <a:xfrm>
            <a:off x="11343905" y="5501687"/>
            <a:ext cx="751114" cy="957943"/>
          </a:xfrm>
          <a:custGeom>
            <a:avLst/>
            <a:gdLst>
              <a:gd name="connsiteX0" fmla="*/ 0 w 751114"/>
              <a:gd name="connsiteY0" fmla="*/ 0 h 957943"/>
              <a:gd name="connsiteX1" fmla="*/ 87086 w 751114"/>
              <a:gd name="connsiteY1" fmla="*/ 10885 h 957943"/>
              <a:gd name="connsiteX2" fmla="*/ 261257 w 751114"/>
              <a:gd name="connsiteY2" fmla="*/ 21771 h 957943"/>
              <a:gd name="connsiteX3" fmla="*/ 348343 w 751114"/>
              <a:gd name="connsiteY3" fmla="*/ 54428 h 957943"/>
              <a:gd name="connsiteX4" fmla="*/ 381000 w 751114"/>
              <a:gd name="connsiteY4" fmla="*/ 76200 h 957943"/>
              <a:gd name="connsiteX5" fmla="*/ 413657 w 751114"/>
              <a:gd name="connsiteY5" fmla="*/ 87085 h 957943"/>
              <a:gd name="connsiteX6" fmla="*/ 446314 w 751114"/>
              <a:gd name="connsiteY6" fmla="*/ 108857 h 957943"/>
              <a:gd name="connsiteX7" fmla="*/ 489857 w 751114"/>
              <a:gd name="connsiteY7" fmla="*/ 141514 h 957943"/>
              <a:gd name="connsiteX8" fmla="*/ 533400 w 751114"/>
              <a:gd name="connsiteY8" fmla="*/ 163285 h 957943"/>
              <a:gd name="connsiteX9" fmla="*/ 631371 w 751114"/>
              <a:gd name="connsiteY9" fmla="*/ 250371 h 957943"/>
              <a:gd name="connsiteX10" fmla="*/ 674914 w 751114"/>
              <a:gd name="connsiteY10" fmla="*/ 315685 h 957943"/>
              <a:gd name="connsiteX11" fmla="*/ 718457 w 751114"/>
              <a:gd name="connsiteY11" fmla="*/ 413657 h 957943"/>
              <a:gd name="connsiteX12" fmla="*/ 751114 w 751114"/>
              <a:gd name="connsiteY12" fmla="*/ 489857 h 957943"/>
              <a:gd name="connsiteX13" fmla="*/ 718457 w 751114"/>
              <a:gd name="connsiteY13" fmla="*/ 566057 h 957943"/>
              <a:gd name="connsiteX14" fmla="*/ 707571 w 751114"/>
              <a:gd name="connsiteY14" fmla="*/ 609600 h 957943"/>
              <a:gd name="connsiteX15" fmla="*/ 685800 w 751114"/>
              <a:gd name="connsiteY15" fmla="*/ 642257 h 957943"/>
              <a:gd name="connsiteX16" fmla="*/ 631371 w 751114"/>
              <a:gd name="connsiteY16" fmla="*/ 762000 h 957943"/>
              <a:gd name="connsiteX17" fmla="*/ 587829 w 751114"/>
              <a:gd name="connsiteY17" fmla="*/ 805543 h 957943"/>
              <a:gd name="connsiteX18" fmla="*/ 522514 w 751114"/>
              <a:gd name="connsiteY18" fmla="*/ 903514 h 957943"/>
              <a:gd name="connsiteX19" fmla="*/ 468086 w 751114"/>
              <a:gd name="connsiteY19" fmla="*/ 957943 h 957943"/>
              <a:gd name="connsiteX20" fmla="*/ 315686 w 751114"/>
              <a:gd name="connsiteY20" fmla="*/ 936171 h 957943"/>
              <a:gd name="connsiteX21" fmla="*/ 261257 w 751114"/>
              <a:gd name="connsiteY21" fmla="*/ 914400 h 957943"/>
              <a:gd name="connsiteX22" fmla="*/ 152400 w 751114"/>
              <a:gd name="connsiteY22" fmla="*/ 870857 h 957943"/>
              <a:gd name="connsiteX23" fmla="*/ 119743 w 751114"/>
              <a:gd name="connsiteY23" fmla="*/ 838200 h 957943"/>
              <a:gd name="connsiteX24" fmla="*/ 87086 w 751114"/>
              <a:gd name="connsiteY24" fmla="*/ 816428 h 957943"/>
              <a:gd name="connsiteX25" fmla="*/ 43543 w 751114"/>
              <a:gd name="connsiteY25" fmla="*/ 751114 h 957943"/>
              <a:gd name="connsiteX26" fmla="*/ 21771 w 751114"/>
              <a:gd name="connsiteY26" fmla="*/ 707571 h 957943"/>
              <a:gd name="connsiteX27" fmla="*/ 0 w 751114"/>
              <a:gd name="connsiteY27" fmla="*/ 642257 h 957943"/>
              <a:gd name="connsiteX28" fmla="*/ 10886 w 751114"/>
              <a:gd name="connsiteY28" fmla="*/ 555171 h 957943"/>
              <a:gd name="connsiteX29" fmla="*/ 87086 w 751114"/>
              <a:gd name="connsiteY29" fmla="*/ 478971 h 957943"/>
              <a:gd name="connsiteX30" fmla="*/ 130629 w 751114"/>
              <a:gd name="connsiteY30" fmla="*/ 435428 h 957943"/>
              <a:gd name="connsiteX31" fmla="*/ 174171 w 751114"/>
              <a:gd name="connsiteY31" fmla="*/ 391885 h 957943"/>
              <a:gd name="connsiteX32" fmla="*/ 261257 w 751114"/>
              <a:gd name="connsiteY32" fmla="*/ 359228 h 957943"/>
              <a:gd name="connsiteX33" fmla="*/ 402771 w 751114"/>
              <a:gd name="connsiteY33" fmla="*/ 370114 h 957943"/>
              <a:gd name="connsiteX34" fmla="*/ 424543 w 751114"/>
              <a:gd name="connsiteY34" fmla="*/ 413657 h 957943"/>
              <a:gd name="connsiteX35" fmla="*/ 457200 w 751114"/>
              <a:gd name="connsiteY35" fmla="*/ 500743 h 957943"/>
              <a:gd name="connsiteX36" fmla="*/ 446314 w 751114"/>
              <a:gd name="connsiteY36" fmla="*/ 587828 h 957943"/>
              <a:gd name="connsiteX37" fmla="*/ 424543 w 751114"/>
              <a:gd name="connsiteY37" fmla="*/ 620485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1114" h="957943">
                <a:moveTo>
                  <a:pt x="0" y="0"/>
                </a:moveTo>
                <a:cubicBezTo>
                  <a:pt x="29029" y="3628"/>
                  <a:pt x="57933" y="8456"/>
                  <a:pt x="87086" y="10885"/>
                </a:cubicBezTo>
                <a:cubicBezTo>
                  <a:pt x="145055" y="15716"/>
                  <a:pt x="203375" y="15983"/>
                  <a:pt x="261257" y="21771"/>
                </a:cubicBezTo>
                <a:cubicBezTo>
                  <a:pt x="293725" y="25018"/>
                  <a:pt x="320506" y="38521"/>
                  <a:pt x="348343" y="54428"/>
                </a:cubicBezTo>
                <a:cubicBezTo>
                  <a:pt x="359702" y="60919"/>
                  <a:pt x="369298" y="70349"/>
                  <a:pt x="381000" y="76200"/>
                </a:cubicBezTo>
                <a:cubicBezTo>
                  <a:pt x="391263" y="81332"/>
                  <a:pt x="402771" y="83457"/>
                  <a:pt x="413657" y="87085"/>
                </a:cubicBezTo>
                <a:cubicBezTo>
                  <a:pt x="424543" y="94342"/>
                  <a:pt x="435668" y="101253"/>
                  <a:pt x="446314" y="108857"/>
                </a:cubicBezTo>
                <a:cubicBezTo>
                  <a:pt x="461077" y="119402"/>
                  <a:pt x="474472" y="131898"/>
                  <a:pt x="489857" y="141514"/>
                </a:cubicBezTo>
                <a:cubicBezTo>
                  <a:pt x="503618" y="150114"/>
                  <a:pt x="518886" y="156028"/>
                  <a:pt x="533400" y="163285"/>
                </a:cubicBezTo>
                <a:cubicBezTo>
                  <a:pt x="607965" y="237851"/>
                  <a:pt x="573095" y="211521"/>
                  <a:pt x="631371" y="250371"/>
                </a:cubicBezTo>
                <a:cubicBezTo>
                  <a:pt x="645885" y="272142"/>
                  <a:pt x="663212" y="292282"/>
                  <a:pt x="674914" y="315685"/>
                </a:cubicBezTo>
                <a:cubicBezTo>
                  <a:pt x="728511" y="422876"/>
                  <a:pt x="662860" y="288564"/>
                  <a:pt x="718457" y="413657"/>
                </a:cubicBezTo>
                <a:cubicBezTo>
                  <a:pt x="754328" y="494367"/>
                  <a:pt x="728757" y="422781"/>
                  <a:pt x="751114" y="489857"/>
                </a:cubicBezTo>
                <a:cubicBezTo>
                  <a:pt x="719866" y="614857"/>
                  <a:pt x="763560" y="460819"/>
                  <a:pt x="718457" y="566057"/>
                </a:cubicBezTo>
                <a:cubicBezTo>
                  <a:pt x="712563" y="579808"/>
                  <a:pt x="713464" y="595849"/>
                  <a:pt x="707571" y="609600"/>
                </a:cubicBezTo>
                <a:cubicBezTo>
                  <a:pt x="702417" y="621625"/>
                  <a:pt x="691651" y="630555"/>
                  <a:pt x="685800" y="642257"/>
                </a:cubicBezTo>
                <a:cubicBezTo>
                  <a:pt x="660712" y="692434"/>
                  <a:pt x="691187" y="702183"/>
                  <a:pt x="631371" y="762000"/>
                </a:cubicBezTo>
                <a:cubicBezTo>
                  <a:pt x="616857" y="776514"/>
                  <a:pt x="600431" y="789341"/>
                  <a:pt x="587829" y="805543"/>
                </a:cubicBezTo>
                <a:cubicBezTo>
                  <a:pt x="514866" y="899352"/>
                  <a:pt x="594423" y="822616"/>
                  <a:pt x="522514" y="903514"/>
                </a:cubicBezTo>
                <a:cubicBezTo>
                  <a:pt x="505468" y="922691"/>
                  <a:pt x="468086" y="957943"/>
                  <a:pt x="468086" y="957943"/>
                </a:cubicBezTo>
                <a:cubicBezTo>
                  <a:pt x="448708" y="955521"/>
                  <a:pt x="342249" y="943415"/>
                  <a:pt x="315686" y="936171"/>
                </a:cubicBezTo>
                <a:cubicBezTo>
                  <a:pt x="296834" y="931030"/>
                  <a:pt x="279621" y="921078"/>
                  <a:pt x="261257" y="914400"/>
                </a:cubicBezTo>
                <a:cubicBezTo>
                  <a:pt x="162617" y="878531"/>
                  <a:pt x="229149" y="909230"/>
                  <a:pt x="152400" y="870857"/>
                </a:cubicBezTo>
                <a:cubicBezTo>
                  <a:pt x="141514" y="859971"/>
                  <a:pt x="131569" y="848055"/>
                  <a:pt x="119743" y="838200"/>
                </a:cubicBezTo>
                <a:cubicBezTo>
                  <a:pt x="109692" y="829824"/>
                  <a:pt x="95701" y="826274"/>
                  <a:pt x="87086" y="816428"/>
                </a:cubicBezTo>
                <a:cubicBezTo>
                  <a:pt x="69856" y="796736"/>
                  <a:pt x="55245" y="774517"/>
                  <a:pt x="43543" y="751114"/>
                </a:cubicBezTo>
                <a:cubicBezTo>
                  <a:pt x="36286" y="736600"/>
                  <a:pt x="27798" y="722638"/>
                  <a:pt x="21771" y="707571"/>
                </a:cubicBezTo>
                <a:cubicBezTo>
                  <a:pt x="13248" y="686263"/>
                  <a:pt x="0" y="642257"/>
                  <a:pt x="0" y="642257"/>
                </a:cubicBezTo>
                <a:cubicBezTo>
                  <a:pt x="3629" y="613228"/>
                  <a:pt x="-2881" y="580984"/>
                  <a:pt x="10886" y="555171"/>
                </a:cubicBezTo>
                <a:cubicBezTo>
                  <a:pt x="27790" y="523476"/>
                  <a:pt x="61686" y="504371"/>
                  <a:pt x="87086" y="478971"/>
                </a:cubicBezTo>
                <a:lnTo>
                  <a:pt x="130629" y="435428"/>
                </a:lnTo>
                <a:cubicBezTo>
                  <a:pt x="145143" y="420914"/>
                  <a:pt x="155812" y="401064"/>
                  <a:pt x="174171" y="391885"/>
                </a:cubicBezTo>
                <a:cubicBezTo>
                  <a:pt x="231096" y="363423"/>
                  <a:pt x="201971" y="374050"/>
                  <a:pt x="261257" y="359228"/>
                </a:cubicBezTo>
                <a:cubicBezTo>
                  <a:pt x="308428" y="362857"/>
                  <a:pt x="357888" y="355153"/>
                  <a:pt x="402771" y="370114"/>
                </a:cubicBezTo>
                <a:cubicBezTo>
                  <a:pt x="418166" y="375246"/>
                  <a:pt x="417952" y="398828"/>
                  <a:pt x="424543" y="413657"/>
                </a:cubicBezTo>
                <a:cubicBezTo>
                  <a:pt x="441897" y="452703"/>
                  <a:pt x="445231" y="464837"/>
                  <a:pt x="457200" y="500743"/>
                </a:cubicBezTo>
                <a:cubicBezTo>
                  <a:pt x="453571" y="529771"/>
                  <a:pt x="451547" y="559046"/>
                  <a:pt x="446314" y="587828"/>
                </a:cubicBezTo>
                <a:cubicBezTo>
                  <a:pt x="439751" y="623927"/>
                  <a:pt x="445174" y="620485"/>
                  <a:pt x="424543" y="6204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AFE36D9C-394D-418A-208E-DA4C5060E897}"/>
              </a:ext>
            </a:extLst>
          </p:cNvPr>
          <p:cNvSpPr/>
          <p:nvPr/>
        </p:nvSpPr>
        <p:spPr>
          <a:xfrm>
            <a:off x="10759808" y="5501687"/>
            <a:ext cx="448419" cy="1065368"/>
          </a:xfrm>
          <a:custGeom>
            <a:avLst/>
            <a:gdLst>
              <a:gd name="connsiteX0" fmla="*/ 120275 w 448419"/>
              <a:gd name="connsiteY0" fmla="*/ 0 h 1065368"/>
              <a:gd name="connsiteX1" fmla="*/ 446846 w 448419"/>
              <a:gd name="connsiteY1" fmla="*/ 979715 h 1065368"/>
              <a:gd name="connsiteX2" fmla="*/ 532 w 448419"/>
              <a:gd name="connsiteY2" fmla="*/ 990600 h 1065368"/>
              <a:gd name="connsiteX3" fmla="*/ 348875 w 448419"/>
              <a:gd name="connsiteY3" fmla="*/ 762000 h 1065368"/>
              <a:gd name="connsiteX4" fmla="*/ 348875 w 448419"/>
              <a:gd name="connsiteY4" fmla="*/ 762000 h 106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419" h="1065368">
                <a:moveTo>
                  <a:pt x="120275" y="0"/>
                </a:moveTo>
                <a:cubicBezTo>
                  <a:pt x="293539" y="407307"/>
                  <a:pt x="466803" y="814615"/>
                  <a:pt x="446846" y="979715"/>
                </a:cubicBezTo>
                <a:cubicBezTo>
                  <a:pt x="426889" y="1144815"/>
                  <a:pt x="16860" y="1026886"/>
                  <a:pt x="532" y="990600"/>
                </a:cubicBezTo>
                <a:cubicBezTo>
                  <a:pt x="-15796" y="954314"/>
                  <a:pt x="348875" y="762000"/>
                  <a:pt x="348875" y="762000"/>
                </a:cubicBezTo>
                <a:lnTo>
                  <a:pt x="348875" y="7620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文本测试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9340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编号测试</a:t>
            </a: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8251373" y="157866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349C2-1C82-C9ED-4F6E-0FDACB7C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EB7F-2EDA-3559-D00A-EF373ED7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16168</TotalTime>
  <Words>236</Words>
  <Application>Microsoft Macintosh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435</cp:revision>
  <dcterms:created xsi:type="dcterms:W3CDTF">2024-09-30T07:47:55Z</dcterms:created>
  <dcterms:modified xsi:type="dcterms:W3CDTF">2024-10-26T13:44:34Z</dcterms:modified>
</cp:coreProperties>
</file>