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ex.apache.org/guide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12000" dirty="0" smtClean="0"/>
              <a:t>WEEX</a:t>
            </a:r>
            <a:endParaRPr kumimoji="1" lang="zh-CN" altLang="en-US" sz="1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技术分享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335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zh-CN" altLang="en-US" sz="3200" b="1" smtClean="0"/>
              <a:t>框架简介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77334" y="1983264"/>
            <a:ext cx="872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（二）加载：</a:t>
            </a:r>
            <a:endParaRPr kumimoji="1"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85" y="2566906"/>
            <a:ext cx="7183966" cy="3390592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7334" y="1601232"/>
            <a:ext cx="8596668" cy="392111"/>
          </a:xfrm>
        </p:spPr>
        <p:txBody>
          <a:bodyPr/>
          <a:lstStyle/>
          <a:p>
            <a:r>
              <a:rPr lang="en-US" altLang="zh-CN"/>
              <a:t>Weex</a:t>
            </a:r>
            <a:r>
              <a:rPr lang="zh-CN" altLang="en-US"/>
              <a:t> </a:t>
            </a:r>
            <a:r>
              <a:rPr lang="en-US" altLang="zh-CN"/>
              <a:t>SDK</a:t>
            </a:r>
            <a:r>
              <a:rPr lang="zh-CN" altLang="en-US"/>
              <a:t>剖析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2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zh-CN" altLang="en-US" sz="3200" b="1" smtClean="0"/>
              <a:t>框架简介</a:t>
            </a:r>
            <a:endParaRPr kumimoji="1" lang="zh-CN" altLang="en-US" sz="32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1601232"/>
            <a:ext cx="8596668" cy="392111"/>
          </a:xfrm>
        </p:spPr>
        <p:txBody>
          <a:bodyPr/>
          <a:lstStyle/>
          <a:p>
            <a:r>
              <a:rPr lang="en-US" altLang="zh-CN"/>
              <a:t>Weex</a:t>
            </a:r>
            <a:r>
              <a:rPr lang="zh-CN" altLang="en-US"/>
              <a:t> </a:t>
            </a:r>
            <a:r>
              <a:rPr lang="en-US" altLang="zh-CN"/>
              <a:t>SDK</a:t>
            </a:r>
            <a:r>
              <a:rPr lang="zh-CN" altLang="en-US"/>
              <a:t>剖析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77334" y="1983264"/>
            <a:ext cx="872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（二）渲染：</a:t>
            </a:r>
            <a:endParaRPr kumimoji="1"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66906"/>
            <a:ext cx="4986866" cy="37856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64200" y="2566906"/>
            <a:ext cx="4327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/>
              <a:t>1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WXModuleManager</a:t>
            </a:r>
            <a:r>
              <a:rPr kumimoji="1" lang="zh-CN" altLang="en-US" sz="1600" smtClean="0"/>
              <a:t>：</a:t>
            </a:r>
            <a:r>
              <a:rPr kumimoji="1" lang="en-US" altLang="zh-CN" sz="1600" smtClean="0"/>
              <a:t> </a:t>
            </a:r>
            <a:r>
              <a:rPr kumimoji="1" lang="zh-CN" altLang="en-US" sz="1600" smtClean="0"/>
              <a:t>管理</a:t>
            </a:r>
            <a:r>
              <a:rPr kumimoji="1" lang="en-US" altLang="zh-CN" sz="1600" smtClean="0"/>
              <a:t>weex</a:t>
            </a:r>
            <a:r>
              <a:rPr kumimoji="1" lang="zh-CN" altLang="en-US" sz="1600" smtClean="0"/>
              <a:t>中的各种</a:t>
            </a:r>
            <a:r>
              <a:rPr kumimoji="1" lang="en-US" altLang="zh-CN" sz="1600" smtClean="0"/>
              <a:t>module</a:t>
            </a:r>
            <a:r>
              <a:rPr kumimoji="1" lang="zh-CN" altLang="en-US" sz="1600" smtClean="0"/>
              <a:t>。处理</a:t>
            </a:r>
            <a:r>
              <a:rPr kumimoji="1" lang="en-US" altLang="zh-CN" sz="1600" smtClean="0"/>
              <a:t>module</a:t>
            </a:r>
            <a:r>
              <a:rPr kumimoji="1" lang="zh-CN" altLang="en-US" sz="1600" smtClean="0"/>
              <a:t>相关事件分发。例如</a:t>
            </a:r>
            <a:r>
              <a:rPr kumimoji="1" lang="en-US" altLang="zh-CN" sz="1600" smtClean="0"/>
              <a:t>Ui</a:t>
            </a:r>
            <a:r>
              <a:rPr kumimoji="1" lang="zh-CN" altLang="en-US" sz="1600" smtClean="0"/>
              <a:t>渲染</a:t>
            </a:r>
            <a:r>
              <a:rPr lang="en-US" altLang="zh-CN" sz="1600" smtClean="0"/>
              <a:t>WXDomModule</a:t>
            </a:r>
            <a:r>
              <a:rPr lang="zh-CN" altLang="en-US" sz="1600" smtClean="0"/>
              <a:t>和网络处理</a:t>
            </a:r>
            <a:r>
              <a:rPr lang="en-US" altLang="zh-CN" sz="1600" smtClean="0"/>
              <a:t>WXStreamModule</a:t>
            </a:r>
            <a:r>
              <a:rPr lang="zh-CN" altLang="en-US" sz="1600" smtClean="0"/>
              <a:t>。</a:t>
            </a:r>
            <a:endParaRPr kumimoji="1" lang="en-US" altLang="zh-CN" sz="1600" smtClean="0"/>
          </a:p>
          <a:p>
            <a:r>
              <a:rPr kumimoji="1" lang="en-US" altLang="zh-CN" sz="1600" smtClean="0"/>
              <a:t>2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WXDomMoudle</a:t>
            </a:r>
            <a:r>
              <a:rPr kumimoji="1" lang="zh-CN" altLang="en-US" sz="1600" smtClean="0"/>
              <a:t>：</a:t>
            </a:r>
            <a:r>
              <a:rPr kumimoji="1" lang="en-US" altLang="zh-CN" sz="1600" smtClean="0"/>
              <a:t>UI</a:t>
            </a:r>
            <a:r>
              <a:rPr kumimoji="1" lang="zh-CN" altLang="en-US" sz="1600" smtClean="0"/>
              <a:t>渲染类，封装各种</a:t>
            </a:r>
            <a:r>
              <a:rPr kumimoji="1" lang="en-US" altLang="zh-CN" sz="1600" smtClean="0"/>
              <a:t>Dom</a:t>
            </a:r>
            <a:r>
              <a:rPr kumimoji="1" lang="zh-CN" altLang="en-US" sz="1600" smtClean="0"/>
              <a:t>处理</a:t>
            </a:r>
            <a:r>
              <a:rPr kumimoji="1" lang="en-US" altLang="zh-CN" sz="1600" smtClean="0"/>
              <a:t>Messge</a:t>
            </a:r>
            <a:r>
              <a:rPr kumimoji="1" lang="zh-CN" altLang="en-US" sz="1600" smtClean="0"/>
              <a:t>，并发送到</a:t>
            </a:r>
            <a:r>
              <a:rPr kumimoji="1" lang="en-US" altLang="zh-CN" sz="1600" smtClean="0"/>
              <a:t>WXDomHandler</a:t>
            </a:r>
            <a:r>
              <a:rPr lang="zh-CN" altLang="en-US" sz="1600" smtClean="0"/>
              <a:t>。例如</a:t>
            </a:r>
            <a:r>
              <a:rPr lang="en-US" altLang="zh-CN" sz="1600" smtClean="0"/>
              <a:t>craeteBody</a:t>
            </a:r>
            <a:r>
              <a:rPr lang="zh-CN" altLang="en-US" sz="1600" smtClean="0"/>
              <a:t>、</a:t>
            </a:r>
            <a:r>
              <a:rPr lang="en-US" altLang="zh-CN" sz="1600" smtClean="0"/>
              <a:t>updateStyle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addEvent</a:t>
            </a:r>
            <a:r>
              <a:rPr lang="zh-CN" altLang="en-US" sz="1600" smtClean="0"/>
              <a:t>等等。</a:t>
            </a:r>
            <a:endParaRPr lang="en-US" altLang="zh-CN" sz="1600" smtClean="0"/>
          </a:p>
          <a:p>
            <a:r>
              <a:rPr lang="en-US" altLang="zh-CN" sz="1600" smtClean="0"/>
              <a:t>3</a:t>
            </a:r>
            <a:r>
              <a:rPr lang="zh-CN" altLang="en-US" sz="1600" smtClean="0"/>
              <a:t>、</a:t>
            </a:r>
            <a:r>
              <a:rPr kumimoji="1" lang="en-US" altLang="zh-CN" sz="1600" smtClean="0"/>
              <a:t>WXDomHandler </a:t>
            </a:r>
            <a:r>
              <a:rPr lang="zh-CN" altLang="en-US" sz="1600" smtClean="0"/>
              <a:t>：</a:t>
            </a:r>
            <a:r>
              <a:rPr lang="en-US" altLang="zh-CN" sz="1600" smtClean="0"/>
              <a:t>DomHandler</a:t>
            </a:r>
            <a:r>
              <a:rPr lang="zh-CN" altLang="en-US" sz="1600" smtClean="0"/>
              <a:t>实例，传递</a:t>
            </a:r>
            <a:r>
              <a:rPr lang="en-US" altLang="zh-CN" sz="1600" smtClean="0"/>
              <a:t>dom</a:t>
            </a:r>
            <a:r>
              <a:rPr lang="zh-CN" altLang="en-US" sz="1600" smtClean="0"/>
              <a:t>到</a:t>
            </a:r>
            <a:r>
              <a:rPr lang="en-US" altLang="zh-CN" sz="1600" smtClean="0"/>
              <a:t>WXDomManager</a:t>
            </a:r>
            <a:r>
              <a:rPr lang="zh-CN" altLang="en-US" sz="1600" smtClean="0"/>
              <a:t>，</a:t>
            </a:r>
            <a:r>
              <a:rPr lang="zh-CN" altLang="en-US" sz="1600"/>
              <a:t>控制</a:t>
            </a:r>
            <a:r>
              <a:rPr lang="en-US" altLang="zh-CN" sz="1600" smtClean="0"/>
              <a:t>60</a:t>
            </a:r>
            <a:r>
              <a:rPr lang="zh-CN" altLang="en-US" sz="1600" smtClean="0"/>
              <a:t>帧的</a:t>
            </a:r>
            <a:r>
              <a:rPr lang="en-US" altLang="zh-CN" sz="1600" smtClean="0"/>
              <a:t>Dom</a:t>
            </a:r>
            <a:r>
              <a:rPr lang="zh-CN" altLang="en-US" sz="1600" smtClean="0"/>
              <a:t> </a:t>
            </a:r>
            <a:r>
              <a:rPr lang="en-US" altLang="zh-CN" sz="1600" smtClean="0"/>
              <a:t>tasks</a:t>
            </a:r>
            <a:r>
              <a:rPr lang="zh-CN" altLang="en-US" sz="1600" smtClean="0"/>
              <a:t>处理。</a:t>
            </a:r>
            <a:endParaRPr kumimoji="1" lang="en-US" altLang="zh-CN" sz="1600" smtClean="0"/>
          </a:p>
          <a:p>
            <a:r>
              <a:rPr kumimoji="1" lang="en-US" altLang="zh-CN" sz="1600" smtClean="0"/>
              <a:t>4</a:t>
            </a:r>
            <a:r>
              <a:rPr kumimoji="1" lang="zh-CN" altLang="en-US" sz="1600" smtClean="0"/>
              <a:t>、</a:t>
            </a:r>
            <a:r>
              <a:rPr lang="en-US" altLang="zh-CN" sz="1600"/>
              <a:t> </a:t>
            </a:r>
            <a:r>
              <a:rPr lang="en-US" altLang="zh-CN" sz="1600" smtClean="0"/>
              <a:t>WXDomManager</a:t>
            </a:r>
            <a:r>
              <a:rPr lang="zh-CN" altLang="en-US" sz="1600" smtClean="0"/>
              <a:t>：</a:t>
            </a:r>
            <a:r>
              <a:rPr kumimoji="1" lang="zh-CN" altLang="en-US" sz="1600" smtClean="0"/>
              <a:t>创建</a:t>
            </a:r>
            <a:r>
              <a:rPr lang="en-US" altLang="zh-CN" sz="1600" smtClean="0"/>
              <a:t>WXDomStatement</a:t>
            </a:r>
            <a:r>
              <a:rPr lang="zh-CN" altLang="en-US" sz="1600" smtClean="0"/>
              <a:t>实例，并加入</a:t>
            </a:r>
            <a:r>
              <a:rPr lang="en-US" altLang="zh-CN" sz="1600" smtClean="0"/>
              <a:t>DomStatement</a:t>
            </a:r>
            <a:r>
              <a:rPr lang="zh-CN" altLang="en-US" sz="1600" smtClean="0"/>
              <a:t>的</a:t>
            </a:r>
            <a:r>
              <a:rPr lang="en-US" altLang="zh-CN" sz="1600" smtClean="0"/>
              <a:t>map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kumimoji="1" lang="en-US" altLang="zh-CN" sz="1600" smtClean="0"/>
              <a:t>5</a:t>
            </a:r>
            <a:r>
              <a:rPr kumimoji="1" lang="zh-CN" altLang="en-US" sz="1600" smtClean="0"/>
              <a:t>、</a:t>
            </a:r>
            <a:r>
              <a:rPr lang="en-US" altLang="zh-CN" sz="1600" smtClean="0"/>
              <a:t>WXDomStatement</a:t>
            </a:r>
            <a:r>
              <a:rPr lang="zh-CN" altLang="en-US" sz="1600" smtClean="0"/>
              <a:t>：根据</a:t>
            </a:r>
            <a:r>
              <a:rPr lang="en-US" altLang="zh-CN" sz="1600" smtClean="0"/>
              <a:t>json</a:t>
            </a:r>
            <a:r>
              <a:rPr lang="zh-CN" altLang="en-US" sz="1600" smtClean="0"/>
              <a:t>数据创建</a:t>
            </a:r>
            <a:r>
              <a:rPr lang="en-US" altLang="zh-CN" sz="1600" smtClean="0"/>
              <a:t>Dom</a:t>
            </a:r>
            <a:r>
              <a:rPr lang="zh-CN" altLang="en-US" sz="1600" smtClean="0"/>
              <a:t>的对象</a:t>
            </a:r>
            <a:r>
              <a:rPr lang="zh-CN" altLang="en-US" sz="1600"/>
              <a:t>，并添加</a:t>
            </a:r>
            <a:r>
              <a:rPr lang="en-US" altLang="zh-CN" sz="1600"/>
              <a:t>WXRenderTask</a:t>
            </a:r>
            <a:r>
              <a:rPr lang="zh-CN" altLang="en-US" sz="1600"/>
              <a:t> 渲染</a:t>
            </a:r>
            <a:r>
              <a:rPr lang="en-US" altLang="zh-CN" sz="1600"/>
              <a:t>task</a:t>
            </a:r>
            <a:r>
              <a:rPr lang="zh-CN" altLang="en-US" sz="1600"/>
              <a:t>队列</a:t>
            </a:r>
            <a:r>
              <a:rPr lang="zh-CN" altLang="en-US" sz="1600" smtClean="0"/>
              <a:t>。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224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30200" y="800100"/>
            <a:ext cx="5397500" cy="4584700"/>
            <a:chOff x="749300" y="546100"/>
            <a:chExt cx="8013700" cy="55118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00" y="546100"/>
              <a:ext cx="7912100" cy="10287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" y="1574800"/>
              <a:ext cx="7874000" cy="448310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5527336" y="1511300"/>
            <a:ext cx="37817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/>
              <a:t>WXDomHandler</a:t>
            </a:r>
            <a:r>
              <a:rPr kumimoji="1" lang="zh-CN" altLang="en-US" sz="1600" smtClean="0"/>
              <a:t> </a:t>
            </a:r>
            <a:r>
              <a:rPr kumimoji="1" lang="en-US" altLang="zh-CN" sz="1600" smtClean="0"/>
              <a:t>16ms</a:t>
            </a:r>
            <a:r>
              <a:rPr kumimoji="1" lang="zh-CN" altLang="en-US" sz="1600" smtClean="0"/>
              <a:t>刷新时间触发后调用</a:t>
            </a:r>
            <a:r>
              <a:rPr kumimoji="1" lang="en-US" altLang="zh-CN" sz="1600" smtClean="0"/>
              <a:t>WXDomManager</a:t>
            </a:r>
            <a:r>
              <a:rPr kumimoji="1" lang="zh-CN" altLang="en-US" sz="1600" smtClean="0"/>
              <a:t>的刷新方法，处理</a:t>
            </a:r>
            <a:r>
              <a:rPr kumimoji="1" lang="en-US" altLang="zh-CN" sz="1600" smtClean="0"/>
              <a:t>map</a:t>
            </a:r>
            <a:r>
              <a:rPr kumimoji="1" lang="zh-CN" altLang="en-US" sz="1600" smtClean="0"/>
              <a:t>中所有</a:t>
            </a:r>
            <a:r>
              <a:rPr kumimoji="1" lang="en-US" altLang="zh-CN" sz="1600" smtClean="0"/>
              <a:t>WXDomStatement</a:t>
            </a:r>
            <a:r>
              <a:rPr kumimoji="1" lang="zh-CN" altLang="en-US" sz="1600" smtClean="0"/>
              <a:t>。例如创建</a:t>
            </a:r>
            <a:r>
              <a:rPr kumimoji="1" lang="en-US" altLang="zh-CN" sz="1600" smtClean="0"/>
              <a:t>View</a:t>
            </a:r>
            <a:r>
              <a:rPr kumimoji="1" lang="zh-CN" altLang="en-US" sz="1600" smtClean="0"/>
              <a:t>、更新属性等。</a:t>
            </a:r>
            <a:endParaRPr kumimoji="1" lang="en-US" altLang="zh-CN" sz="1600" smtClean="0"/>
          </a:p>
          <a:p>
            <a:endParaRPr kumimoji="1" lang="en-US" altLang="zh-CN" sz="1600" smtClean="0"/>
          </a:p>
          <a:p>
            <a:r>
              <a:rPr kumimoji="1" lang="en-US" altLang="zh-CN" sz="1600" smtClean="0"/>
              <a:t>WXDomStatement </a:t>
            </a:r>
            <a:r>
              <a:rPr kumimoji="1" lang="zh-CN" altLang="en-US" sz="1600" smtClean="0"/>
              <a:t>最终会使用</a:t>
            </a:r>
            <a:r>
              <a:rPr kumimoji="1" lang="en-US" altLang="zh-CN" sz="1600" smtClean="0"/>
              <a:t>WXRenderStatement</a:t>
            </a:r>
            <a:r>
              <a:rPr kumimoji="1" lang="zh-CN" altLang="en-US" sz="1600" smtClean="0"/>
              <a:t>中对应</a:t>
            </a:r>
            <a:r>
              <a:rPr kumimoji="1" lang="en-US" altLang="zh-CN" sz="1600" smtClean="0"/>
              <a:t>Dom</a:t>
            </a:r>
            <a:r>
              <a:rPr kumimoji="1" lang="zh-CN" altLang="en-US" sz="1600" smtClean="0"/>
              <a:t>处理具体方法，生成我们的目标</a:t>
            </a:r>
            <a:r>
              <a:rPr lang="en-US" altLang="zh-CN" sz="1600"/>
              <a:t>WXComponent </a:t>
            </a:r>
            <a:r>
              <a:rPr lang="zh-CN" altLang="en-US" sz="1600" smtClean="0"/>
              <a:t>并根据</a:t>
            </a:r>
            <a:r>
              <a:rPr lang="en-US" altLang="zh-CN" sz="1600"/>
              <a:t>WXDomObject </a:t>
            </a:r>
            <a:r>
              <a:rPr lang="zh-CN" altLang="en-US" sz="1600" smtClean="0"/>
              <a:t>添加自身属性和</a:t>
            </a:r>
            <a:r>
              <a:rPr lang="en-US" altLang="zh-CN" sz="1600"/>
              <a:t>WXVContainer </a:t>
            </a:r>
            <a:r>
              <a:rPr lang="en-US" altLang="zh-CN" sz="1600" smtClean="0"/>
              <a:t>view</a:t>
            </a:r>
            <a:r>
              <a:rPr lang="zh-CN" altLang="en-US" sz="1600" smtClean="0"/>
              <a:t>父属性。</a:t>
            </a:r>
            <a:endParaRPr lang="en-US" altLang="zh-CN" sz="1600" smtClean="0"/>
          </a:p>
          <a:p>
            <a:endParaRPr kumimoji="1" lang="en-US" altLang="zh-CN" sz="1600"/>
          </a:p>
          <a:p>
            <a:r>
              <a:rPr kumimoji="1" lang="zh-CN" altLang="en-US" sz="1600" smtClean="0"/>
              <a:t>最后回调</a:t>
            </a:r>
            <a:r>
              <a:rPr kumimoji="1" lang="en-US" altLang="zh-CN" sz="1600" smtClean="0"/>
              <a:t>WXSDkInstance</a:t>
            </a:r>
            <a:r>
              <a:rPr kumimoji="1" lang="zh-CN" altLang="en-US" sz="1600" smtClean="0"/>
              <a:t>绘制完成，回调</a:t>
            </a:r>
            <a:r>
              <a:rPr kumimoji="1" lang="en-US" altLang="zh-CN" sz="1600" smtClean="0"/>
              <a:t>Activity</a:t>
            </a:r>
            <a:r>
              <a:rPr kumimoji="1" lang="zh-CN" altLang="en-US" sz="1600" smtClean="0"/>
              <a:t> </a:t>
            </a:r>
            <a:r>
              <a:rPr kumimoji="1" lang="en-US" altLang="zh-CN" sz="1600" smtClean="0"/>
              <a:t>View</a:t>
            </a:r>
            <a:r>
              <a:rPr kumimoji="1" lang="zh-CN" altLang="en-US" sz="1600" smtClean="0"/>
              <a:t>绘制完成。</a:t>
            </a:r>
            <a:endParaRPr kumimoji="1"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9578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zh-CN" altLang="en-US" sz="3200" b="1" smtClean="0"/>
              <a:t>使用说明</a:t>
            </a:r>
            <a:endParaRPr kumimoji="1" lang="zh-CN" altLang="en-US" sz="32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4" y="2019300"/>
            <a:ext cx="2484966" cy="237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7334" y="5003799"/>
            <a:ext cx="872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目前开发页面：</a:t>
            </a:r>
            <a:r>
              <a:rPr lang="en-US" altLang="zh-CN" sz="1600" smtClean="0"/>
              <a:t>WXBaseActivity</a:t>
            </a:r>
            <a:r>
              <a:rPr lang="zh-CN" altLang="en-US" sz="1600" smtClean="0"/>
              <a:t>和</a:t>
            </a:r>
            <a:r>
              <a:rPr lang="en-US" altLang="zh-CN" sz="1600" smtClean="0"/>
              <a:t>WXBaseFragment</a:t>
            </a:r>
            <a:r>
              <a:rPr lang="zh-CN" altLang="en-US" sz="1600" smtClean="0"/>
              <a:t>分别为</a:t>
            </a:r>
            <a:r>
              <a:rPr lang="en-US" altLang="zh-CN" sz="1600" smtClean="0"/>
              <a:t>weex</a:t>
            </a:r>
            <a:r>
              <a:rPr lang="zh-CN" altLang="en-US" sz="1600" smtClean="0"/>
              <a:t>页面的基类，目前开发的有</a:t>
            </a:r>
            <a:r>
              <a:rPr lang="en-US" altLang="zh-CN" sz="1600" smtClean="0"/>
              <a:t>WXHomeLiveFragment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WXPayFragment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WXH5Activity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WXTestActivity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771900" y="234451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/>
              <a:t>Adapter</a:t>
            </a:r>
            <a:r>
              <a:rPr kumimoji="1" lang="zh-CN" altLang="en-US" sz="1600" smtClean="0"/>
              <a:t>：实现了</a:t>
            </a:r>
            <a:r>
              <a:rPr kumimoji="1" lang="en-US" altLang="zh-CN" sz="1600" smtClean="0"/>
              <a:t>fresco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okhttp</a:t>
            </a:r>
            <a:r>
              <a:rPr kumimoji="1" lang="zh-CN" altLang="en-US" sz="1600" smtClean="0"/>
              <a:t>等适配器</a:t>
            </a:r>
            <a:endParaRPr kumimoji="1" lang="en-US" altLang="zh-CN" sz="1600" smtClean="0"/>
          </a:p>
          <a:p>
            <a:r>
              <a:rPr kumimoji="1" lang="en-US" altLang="zh-CN" sz="1600" smtClean="0"/>
              <a:t>Component</a:t>
            </a:r>
            <a:r>
              <a:rPr kumimoji="1" lang="zh-CN" altLang="en-US" sz="1600" smtClean="0"/>
              <a:t>：自定义</a:t>
            </a:r>
            <a:r>
              <a:rPr kumimoji="1" lang="en-US" altLang="zh-CN" sz="1600" smtClean="0"/>
              <a:t>UI</a:t>
            </a:r>
            <a:r>
              <a:rPr kumimoji="1" lang="zh-CN" altLang="en-US" sz="1600" smtClean="0"/>
              <a:t> </a:t>
            </a:r>
            <a:r>
              <a:rPr kumimoji="1" lang="en-US" altLang="zh-CN" sz="1600" smtClean="0"/>
              <a:t>view</a:t>
            </a:r>
          </a:p>
          <a:p>
            <a:r>
              <a:rPr kumimoji="1" lang="en-US" altLang="zh-CN" sz="1600" smtClean="0"/>
              <a:t>event</a:t>
            </a:r>
            <a:r>
              <a:rPr kumimoji="1" lang="zh-CN" altLang="en-US" sz="1600" smtClean="0"/>
              <a:t>：页面逻辑处理</a:t>
            </a:r>
            <a:r>
              <a:rPr kumimoji="1" lang="en-US" altLang="zh-CN" sz="1600" smtClean="0"/>
              <a:t>event</a:t>
            </a:r>
            <a:endParaRPr kumimoji="1" lang="en-US" altLang="zh-CN" sz="1600"/>
          </a:p>
          <a:p>
            <a:r>
              <a:rPr kumimoji="1" lang="en-US" altLang="zh-CN" sz="1600" smtClean="0"/>
              <a:t>Manager</a:t>
            </a:r>
            <a:r>
              <a:rPr kumimoji="1" lang="zh-CN" altLang="en-US" sz="1600" smtClean="0"/>
              <a:t>：配置管理</a:t>
            </a:r>
            <a:endParaRPr kumimoji="1" lang="en-US" altLang="zh-CN" sz="1600" smtClean="0"/>
          </a:p>
          <a:p>
            <a:r>
              <a:rPr kumimoji="1" lang="en-US" altLang="zh-CN" sz="1600" smtClean="0"/>
              <a:t>Module</a:t>
            </a:r>
            <a:r>
              <a:rPr kumimoji="1" lang="zh-CN" altLang="en-US" sz="1600" smtClean="0"/>
              <a:t>：自定义</a:t>
            </a:r>
            <a:r>
              <a:rPr kumimoji="1" lang="en-US" altLang="zh-CN" sz="1600" smtClean="0"/>
              <a:t>module</a:t>
            </a:r>
          </a:p>
          <a:p>
            <a:r>
              <a:rPr kumimoji="1" lang="en-US" altLang="zh-CN" sz="1600" smtClean="0"/>
              <a:t>WeexConstants</a:t>
            </a:r>
            <a:r>
              <a:rPr kumimoji="1" lang="zh-CN" altLang="en-US" sz="1600" smtClean="0"/>
              <a:t>：主要定义的</a:t>
            </a:r>
            <a:r>
              <a:rPr kumimoji="1" lang="en-US" altLang="zh-CN" sz="1600" smtClean="0"/>
              <a:t>weex</a:t>
            </a:r>
            <a:r>
              <a:rPr kumimoji="1" lang="zh-CN" altLang="en-US" sz="1600" smtClean="0"/>
              <a:t>相关常量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134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zh-CN" altLang="en-US" sz="3200" b="1" smtClean="0"/>
              <a:t>使用说明</a:t>
            </a:r>
            <a:endParaRPr kumimoji="1"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5" y="2300288"/>
            <a:ext cx="4609040" cy="385762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77334" y="1601232"/>
            <a:ext cx="8596668" cy="392111"/>
          </a:xfrm>
        </p:spPr>
        <p:txBody>
          <a:bodyPr/>
          <a:lstStyle/>
          <a:p>
            <a:r>
              <a:rPr lang="zh-CN" altLang="en-US"/>
              <a:t>自定义控件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300664" y="2286002"/>
            <a:ext cx="3829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以</a:t>
            </a:r>
            <a:r>
              <a:rPr kumimoji="1" lang="en-US" altLang="zh-CN"/>
              <a:t>LoadingButton</a:t>
            </a:r>
            <a:r>
              <a:rPr kumimoji="1" lang="zh-CN" altLang="en-US"/>
              <a:t>为例说明</a:t>
            </a:r>
            <a:endParaRPr kumimoji="1" lang="en-US" altLang="zh-CN"/>
          </a:p>
          <a:p>
            <a:r>
              <a:rPr kumimoji="1" lang="zh-CN" altLang="en-US"/>
              <a:t>注意以下几点：</a:t>
            </a:r>
            <a:endParaRPr kumimoji="1" lang="en-US" altLang="zh-CN"/>
          </a:p>
          <a:p>
            <a:r>
              <a:rPr kumimoji="1" lang="en-US" altLang="zh-CN"/>
              <a:t>1</a:t>
            </a:r>
            <a:r>
              <a:rPr kumimoji="1" lang="zh-CN" altLang="en-US"/>
              <a:t>、创建新的</a:t>
            </a:r>
            <a:r>
              <a:rPr kumimoji="1" lang="en-US" altLang="zh-CN"/>
              <a:t>WXComponent</a:t>
            </a:r>
            <a:r>
              <a:rPr kumimoji="1" lang="zh-CN" altLang="en-US"/>
              <a:t>，例如图中的</a:t>
            </a:r>
            <a:r>
              <a:rPr kumimoji="1" lang="en-US" altLang="zh-CN"/>
              <a:t>WXLoadingButton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en-US" altLang="zh-CN"/>
              <a:t>2</a:t>
            </a:r>
            <a:r>
              <a:rPr kumimoji="1" lang="zh-CN" altLang="en-US"/>
              <a:t>、在</a:t>
            </a:r>
            <a:r>
              <a:rPr lang="en-US" altLang="zh-CN">
                <a:effectLst/>
              </a:rPr>
              <a:t>initComponentHostView</a:t>
            </a:r>
            <a:r>
              <a:rPr lang="zh-CN" altLang="en-US">
                <a:effectLst/>
              </a:rPr>
              <a:t>方法中实现</a:t>
            </a:r>
            <a:r>
              <a:rPr lang="en-US" altLang="zh-CN">
                <a:effectLst/>
              </a:rPr>
              <a:t>view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、按规则添加</a:t>
            </a:r>
            <a:r>
              <a:rPr lang="en-US" altLang="zh-CN"/>
              <a:t>WXComponentProp</a:t>
            </a:r>
            <a:r>
              <a:rPr lang="zh-CN" altLang="en-US"/>
              <a:t>，类似</a:t>
            </a:r>
            <a:r>
              <a:rPr lang="en-US" altLang="zh-CN">
                <a:effectLst/>
              </a:rPr>
              <a:t>showLoading</a:t>
            </a:r>
            <a:r>
              <a:rPr lang="zh-CN" altLang="en-US">
                <a:effectLst/>
              </a:rPr>
              <a:t>方法。</a:t>
            </a:r>
            <a:endParaRPr lang="en-US" altLang="zh-CN">
              <a:effectLst/>
            </a:endParaRP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view</a:t>
            </a:r>
            <a:r>
              <a:rPr lang="zh-CN" altLang="en-US"/>
              <a:t>中统一使用</a:t>
            </a:r>
            <a:r>
              <a:rPr lang="en-US" altLang="zh-CN"/>
              <a:t>fireEvent</a:t>
            </a:r>
            <a:r>
              <a:rPr lang="zh-CN" altLang="en-US"/>
              <a:t>做消息事件传递。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300664" y="5276911"/>
            <a:ext cx="412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最后注册自定义</a:t>
            </a:r>
            <a:r>
              <a:rPr kumimoji="1" lang="en-US" altLang="zh-CN"/>
              <a:t>view</a:t>
            </a:r>
            <a:r>
              <a:rPr kumimoji="1" lang="zh-CN" altLang="en-US"/>
              <a:t>：</a:t>
            </a:r>
            <a:endParaRPr kumimoji="1" lang="en-US" altLang="zh-CN"/>
          </a:p>
          <a:p>
            <a:r>
              <a:rPr lang="en-US" altLang="zh-CN"/>
              <a:t>WXSDKEngine.registerComponent("loadingbutton", WXLoadingButton.class);</a:t>
            </a:r>
          </a:p>
          <a:p>
            <a:r>
              <a:rPr kumimoji="1" lang="zh-CN" altLang="en-US"/>
              <a:t>具体可参见</a:t>
            </a:r>
            <a:r>
              <a:rPr kumimoji="1" lang="en-US" altLang="zh-CN"/>
              <a:t>WeexConfigManager</a:t>
            </a:r>
            <a:r>
              <a:rPr kumimoji="1" lang="zh-CN" altLang="en-US"/>
              <a:t>中实现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7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 smtClean="0"/>
              <a:t>1</a:t>
            </a:r>
            <a:r>
              <a:rPr kumimoji="1" lang="zh-CN" altLang="en-US" sz="2200" dirty="0" smtClean="0"/>
              <a:t>、</a:t>
            </a:r>
            <a:r>
              <a:rPr kumimoji="1" lang="en-US" altLang="zh-CN" sz="2200" dirty="0" err="1" smtClean="0"/>
              <a:t>weex</a:t>
            </a:r>
            <a:r>
              <a:rPr kumimoji="1" lang="zh-CN" altLang="en-US" sz="2200" dirty="0" smtClean="0"/>
              <a:t>是什么</a:t>
            </a:r>
            <a:endParaRPr kumimoji="1" lang="en-US" altLang="zh-CN" sz="2200" dirty="0" smtClean="0"/>
          </a:p>
          <a:p>
            <a:r>
              <a:rPr kumimoji="1" lang="en-US" altLang="zh-CN" sz="2200" smtClean="0"/>
              <a:t>2</a:t>
            </a:r>
            <a:r>
              <a:rPr kumimoji="1" lang="zh-CN" altLang="en-US" sz="2200" smtClean="0"/>
              <a:t>、</a:t>
            </a:r>
            <a:r>
              <a:rPr kumimoji="1" lang="en-US" altLang="zh-CN" sz="2200" smtClean="0"/>
              <a:t>weex</a:t>
            </a:r>
            <a:r>
              <a:rPr kumimoji="1" lang="zh-CN" altLang="en-US" sz="2200" smtClean="0"/>
              <a:t>项目实例</a:t>
            </a:r>
            <a:endParaRPr kumimoji="1" lang="en-US" altLang="zh-CN" sz="2200" smtClean="0"/>
          </a:p>
          <a:p>
            <a:r>
              <a:rPr kumimoji="1" lang="en-US" altLang="zh-CN" sz="2200" smtClean="0"/>
              <a:t>3</a:t>
            </a:r>
            <a:r>
              <a:rPr kumimoji="1" lang="zh-CN" altLang="en-US" sz="2200" dirty="0" smtClean="0"/>
              <a:t>、框架简介</a:t>
            </a:r>
            <a:endParaRPr kumimoji="1" lang="en-US" altLang="zh-CN" sz="2200" dirty="0" smtClean="0"/>
          </a:p>
          <a:p>
            <a:r>
              <a:rPr kumimoji="1" lang="en-US" altLang="zh-CN" sz="2200" dirty="0" smtClean="0"/>
              <a:t>4</a:t>
            </a:r>
            <a:r>
              <a:rPr kumimoji="1" lang="zh-CN" altLang="en-US" sz="2200" dirty="0" smtClean="0"/>
              <a:t>、使用说明</a:t>
            </a:r>
            <a:endParaRPr kumimoji="1"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zh-CN" altLang="en-US" sz="3200" b="1" dirty="0" smtClean="0"/>
              <a:t>分享内容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849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3591"/>
            <a:ext cx="8596668" cy="454595"/>
          </a:xfrm>
        </p:spPr>
        <p:txBody>
          <a:bodyPr>
            <a:normAutofit/>
          </a:bodyPr>
          <a:lstStyle/>
          <a:p>
            <a:r>
              <a:rPr kumimoji="1" lang="zh-CN" altLang="en-US" sz="1600" smtClean="0"/>
              <a:t>首先我们看一下</a:t>
            </a:r>
            <a:r>
              <a:rPr kumimoji="1" lang="en-US" altLang="zh-CN" sz="1600" smtClean="0">
                <a:hlinkClick r:id="rId2"/>
              </a:rPr>
              <a:t>weex</a:t>
            </a:r>
            <a:r>
              <a:rPr kumimoji="1" lang="zh-CN" altLang="en-US" sz="1600" smtClean="0">
                <a:hlinkClick r:id="rId2"/>
              </a:rPr>
              <a:t>官网</a:t>
            </a:r>
            <a:endParaRPr kumimoji="1"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en-US" altLang="zh-CN" sz="3200" b="1" smtClean="0"/>
              <a:t>Weex</a:t>
            </a:r>
            <a:r>
              <a:rPr kumimoji="1" lang="zh-CN" altLang="en-US" sz="3200" b="1" smtClean="0"/>
              <a:t>是什么</a:t>
            </a:r>
            <a:endParaRPr kumimoji="1" lang="zh-CN" altLang="en-US" sz="32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8" y="2248186"/>
            <a:ext cx="7886699" cy="42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634999"/>
            <a:ext cx="2527300" cy="5118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30320" y="562559"/>
            <a:ext cx="5245100" cy="5262979"/>
          </a:xfrm>
          <a:prstGeom prst="rect">
            <a:avLst/>
          </a:prstGeom>
          <a:solidFill>
            <a:schemeClr val="bg2">
              <a:alpha val="41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&lt;template&gt;</a:t>
            </a:r>
          </a:p>
          <a:p>
            <a:r>
              <a:rPr lang="hr-HR" altLang="zh-CN" sz="1600"/>
              <a:t>  &lt;div&gt;</a:t>
            </a:r>
          </a:p>
          <a:p>
            <a:r>
              <a:rPr lang="en-US" altLang="zh-CN" sz="1600"/>
              <a:t>    &lt;text class="text"&gt;{{text}}&lt;/text&gt;</a:t>
            </a:r>
          </a:p>
          <a:p>
            <a:r>
              <a:rPr lang="en-US" altLang="zh-CN" sz="1600"/>
              <a:t>  &lt;/div&gt;</a:t>
            </a:r>
          </a:p>
          <a:p>
            <a:r>
              <a:rPr lang="en-US" altLang="zh-CN" sz="1600"/>
              <a:t>&lt;/template&gt;</a:t>
            </a:r>
          </a:p>
          <a:p>
            <a:endParaRPr lang="en-US" altLang="zh-CN" sz="1600"/>
          </a:p>
          <a:p>
            <a:r>
              <a:rPr lang="en-US" altLang="zh-CN" sz="1600"/>
              <a:t>&lt;style&gt;</a:t>
            </a:r>
          </a:p>
          <a:p>
            <a:r>
              <a:rPr lang="en-US" altLang="zh-CN" sz="1600"/>
              <a:t>  .text {</a:t>
            </a:r>
          </a:p>
          <a:p>
            <a:r>
              <a:rPr lang="hu-HU" altLang="zh-CN" sz="1600"/>
              <a:t>    font-size: 50;</a:t>
            </a:r>
          </a:p>
          <a:p>
            <a:r>
              <a:rPr lang="de-DE" altLang="zh-CN" sz="1600"/>
              <a:t>  }</a:t>
            </a:r>
          </a:p>
          <a:p>
            <a:r>
              <a:rPr lang="de-DE" altLang="zh-CN" sz="1600"/>
              <a:t>&lt;/style&gt;</a:t>
            </a:r>
          </a:p>
          <a:p>
            <a:endParaRPr lang="de-DE" altLang="zh-CN" sz="1600"/>
          </a:p>
          <a:p>
            <a:r>
              <a:rPr lang="de-DE" altLang="zh-CN" sz="1600"/>
              <a:t>&lt;script&gt;</a:t>
            </a:r>
          </a:p>
          <a:p>
            <a:r>
              <a:rPr lang="de-DE" altLang="zh-CN" sz="1600"/>
              <a:t>  export default {</a:t>
            </a:r>
          </a:p>
          <a:p>
            <a:r>
              <a:rPr lang="ro-RO" altLang="zh-CN" sz="1600"/>
              <a:t>    data () {</a:t>
            </a:r>
          </a:p>
          <a:p>
            <a:r>
              <a:rPr lang="en-US" altLang="zh-CN" sz="1600"/>
              <a:t>      return {</a:t>
            </a:r>
          </a:p>
          <a:p>
            <a:r>
              <a:rPr lang="nl-NL" altLang="zh-CN" sz="1600"/>
              <a:t>        text: 'Hello World.'</a:t>
            </a:r>
          </a:p>
          <a:p>
            <a:r>
              <a:rPr lang="de-DE" altLang="zh-CN" sz="1600"/>
              <a:t>      }</a:t>
            </a:r>
          </a:p>
          <a:p>
            <a:r>
              <a:rPr lang="de-DE" altLang="zh-CN" sz="1600"/>
              <a:t>    }</a:t>
            </a:r>
          </a:p>
          <a:p>
            <a:r>
              <a:rPr lang="de-DE" altLang="zh-CN" sz="1600"/>
              <a:t>  }</a:t>
            </a:r>
          </a:p>
          <a:p>
            <a:r>
              <a:rPr lang="de-DE" altLang="zh-CN" sz="1600"/>
              <a:t>&lt;/script&gt;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732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en-US" altLang="zh-CN" sz="3200" b="1" smtClean="0"/>
              <a:t>Weex</a:t>
            </a:r>
            <a:r>
              <a:rPr kumimoji="1" lang="zh-CN" altLang="en-US" sz="3200" b="1" smtClean="0"/>
              <a:t>项目实例</a:t>
            </a:r>
            <a:endParaRPr kumimoji="1"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77335" y="1651000"/>
            <a:ext cx="2637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      目前</a:t>
            </a:r>
            <a:r>
              <a:rPr lang="en-US" altLang="zh-CN" sz="1600" smtClean="0"/>
              <a:t>weex</a:t>
            </a:r>
            <a:r>
              <a:rPr lang="zh-CN" altLang="en-US" sz="1600"/>
              <a:t>还</a:t>
            </a:r>
            <a:r>
              <a:rPr lang="zh-CN" altLang="en-US" sz="1600" smtClean="0"/>
              <a:t>处在快速发展的阶段，还是</a:t>
            </a:r>
            <a:r>
              <a:rPr lang="zh-CN" altLang="en-US" sz="1600"/>
              <a:t>有很多缺陷，不管是</a:t>
            </a:r>
            <a:r>
              <a:rPr lang="en-US" altLang="zh-CN" sz="1600"/>
              <a:t>weex </a:t>
            </a:r>
            <a:r>
              <a:rPr lang="zh-CN" altLang="en-US" sz="1600"/>
              <a:t>的 </a:t>
            </a:r>
            <a:r>
              <a:rPr lang="en-US" altLang="zh-CN" sz="1600"/>
              <a:t>issues </a:t>
            </a:r>
            <a:r>
              <a:rPr lang="zh-CN" altLang="en-US" sz="1600"/>
              <a:t>还是 </a:t>
            </a:r>
            <a:r>
              <a:rPr lang="en-US" altLang="zh-CN" sz="1600"/>
              <a:t>weex </a:t>
            </a:r>
            <a:r>
              <a:rPr lang="zh-CN" altLang="en-US" sz="1600"/>
              <a:t>的 </a:t>
            </a:r>
            <a:r>
              <a:rPr lang="en-US" altLang="zh-CN" sz="1600"/>
              <a:t>gitter </a:t>
            </a:r>
            <a:r>
              <a:rPr lang="zh-CN" altLang="en-US" sz="1600"/>
              <a:t>聊天室里</a:t>
            </a:r>
            <a:r>
              <a:rPr lang="zh-CN" altLang="en-US" sz="1600" smtClean="0"/>
              <a:t>都有各种各样的问题。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/>
              <a:t> </a:t>
            </a:r>
            <a:r>
              <a:rPr lang="zh-CN" altLang="en-US" sz="1600" smtClean="0"/>
              <a:t>     对于</a:t>
            </a:r>
            <a:r>
              <a:rPr lang="zh-CN" altLang="en-US" sz="1600"/>
              <a:t>开发简单的逻辑不复杂</a:t>
            </a:r>
            <a:r>
              <a:rPr lang="zh-CN" altLang="en-US" sz="1600" smtClean="0"/>
              <a:t>的界面，</a:t>
            </a:r>
            <a:r>
              <a:rPr lang="en-US" altLang="zh-CN" sz="1600" smtClean="0"/>
              <a:t>weex</a:t>
            </a:r>
            <a:r>
              <a:rPr lang="zh-CN" altLang="en-US" sz="1600"/>
              <a:t>已经完全可以</a:t>
            </a:r>
            <a:r>
              <a:rPr lang="zh-CN" altLang="en-US" sz="1600" smtClean="0"/>
              <a:t>满足需求</a:t>
            </a:r>
            <a:r>
              <a:rPr lang="zh-CN" altLang="en-US" sz="1600"/>
              <a:t>了</a:t>
            </a:r>
            <a:r>
              <a:rPr lang="zh-CN" altLang="en-US" sz="1600" smtClean="0"/>
              <a:t>。相信</a:t>
            </a:r>
            <a:r>
              <a:rPr lang="en-US" altLang="zh-CN" sz="1600"/>
              <a:t>weex</a:t>
            </a:r>
            <a:r>
              <a:rPr lang="zh-CN" altLang="en-US" sz="1600"/>
              <a:t>后续会慢慢的完善起来，对于开发复杂</a:t>
            </a:r>
            <a:r>
              <a:rPr lang="zh-CN" altLang="en-US" sz="1600" smtClean="0"/>
              <a:t>的</a:t>
            </a:r>
            <a:r>
              <a:rPr lang="zh-CN" altLang="en-US" sz="1600"/>
              <a:t>界面</a:t>
            </a:r>
            <a:r>
              <a:rPr lang="zh-CN" altLang="en-US" sz="1600" smtClean="0"/>
              <a:t>也</a:t>
            </a:r>
            <a:r>
              <a:rPr lang="zh-CN" altLang="en-US" sz="1600"/>
              <a:t>终将变成可能。</a:t>
            </a:r>
            <a:endParaRPr kumimoji="1"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1" y="1651000"/>
            <a:ext cx="2514599" cy="44703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25" y="1524167"/>
            <a:ext cx="2512577" cy="44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9895"/>
            <a:ext cx="8596668" cy="392111"/>
          </a:xfrm>
        </p:spPr>
        <p:txBody>
          <a:bodyPr/>
          <a:lstStyle/>
          <a:p>
            <a:r>
              <a:rPr lang="zh-CN" altLang="en-US"/>
              <a:t>整体</a:t>
            </a:r>
            <a:r>
              <a:rPr lang="zh-CN" altLang="en-US" smtClean="0"/>
              <a:t>架构</a:t>
            </a:r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zh-CN" altLang="en-US" sz="3200" b="1" smtClean="0"/>
              <a:t>框架简介</a:t>
            </a:r>
            <a:endParaRPr kumimoji="1"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62200"/>
            <a:ext cx="4962082" cy="426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65800" y="2362200"/>
            <a:ext cx="3686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/>
              <a:t>Vue File: Vue</a:t>
            </a:r>
            <a:r>
              <a:rPr kumimoji="1" lang="zh-CN" altLang="en-US" sz="1600" smtClean="0"/>
              <a:t>语法的源文件</a:t>
            </a:r>
            <a:endParaRPr kumimoji="1" lang="en-US" altLang="zh-CN" sz="1600" smtClean="0"/>
          </a:p>
          <a:p>
            <a:endParaRPr kumimoji="1" lang="en-US" altLang="zh-CN" sz="1600" smtClean="0"/>
          </a:p>
          <a:p>
            <a:r>
              <a:rPr kumimoji="1" lang="en-US" altLang="zh-CN" sz="1600" smtClean="0"/>
              <a:t>Transformer: </a:t>
            </a:r>
            <a:r>
              <a:rPr kumimoji="1" lang="zh-CN" altLang="en-US" sz="1600" smtClean="0"/>
              <a:t>打包编译</a:t>
            </a:r>
            <a:r>
              <a:rPr kumimoji="1" lang="en-US" altLang="zh-CN" sz="1600" smtClean="0"/>
              <a:t>vue</a:t>
            </a:r>
            <a:r>
              <a:rPr kumimoji="1" lang="zh-CN" altLang="en-US" sz="1600" smtClean="0"/>
              <a:t> </a:t>
            </a:r>
            <a:r>
              <a:rPr kumimoji="1" lang="en-US" altLang="zh-CN" sz="1600" smtClean="0"/>
              <a:t>file</a:t>
            </a:r>
          </a:p>
          <a:p>
            <a:endParaRPr kumimoji="1" lang="en-US" altLang="zh-CN" sz="1600"/>
          </a:p>
          <a:p>
            <a:r>
              <a:rPr kumimoji="1" lang="en-US" altLang="zh-CN" sz="1600" smtClean="0"/>
              <a:t>JavaScript Runtime: </a:t>
            </a:r>
            <a:r>
              <a:rPr kumimoji="1" lang="zh-CN" altLang="en-US" sz="1600" smtClean="0"/>
              <a:t>处理渲染层的数据，通知渲染层处理数据</a:t>
            </a:r>
            <a:endParaRPr kumimoji="1" lang="en-US" altLang="zh-CN" sz="1600" smtClean="0"/>
          </a:p>
          <a:p>
            <a:endParaRPr kumimoji="1" lang="en-US" altLang="zh-CN" sz="1600"/>
          </a:p>
          <a:p>
            <a:r>
              <a:rPr kumimoji="1" lang="en-US" altLang="zh-CN" sz="1600" smtClean="0"/>
              <a:t>RenderEngine: </a:t>
            </a:r>
            <a:r>
              <a:rPr kumimoji="1" lang="zh-CN" altLang="en-US" sz="1600" smtClean="0"/>
              <a:t>渲染数据处理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210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77334" y="2160031"/>
            <a:ext cx="8724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一个 </a:t>
            </a:r>
            <a:r>
              <a:rPr lang="en-US" altLang="zh-CN" sz="1600"/>
              <a:t>Weex </a:t>
            </a:r>
            <a:r>
              <a:rPr lang="zh-CN" altLang="en-US" sz="1600"/>
              <a:t>页面就是一个相对独立解耦的移动应用界面，它不仅包括了界面展示、更包含了逻辑处理、设备能力使用、生命周期管理等部分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zh-CN" altLang="en-US" sz="1600" smtClean="0"/>
              <a:t>（一）界面</a:t>
            </a:r>
            <a:r>
              <a:rPr lang="zh-CN" altLang="en-US" sz="1600"/>
              <a:t>：</a:t>
            </a:r>
            <a:endParaRPr lang="en-US" altLang="zh-CN" sz="1600" smtClean="0"/>
          </a:p>
          <a:p>
            <a:r>
              <a:rPr kumimoji="1" lang="en-US" altLang="zh-CN" sz="1600" smtClean="0"/>
              <a:t>1</a:t>
            </a:r>
            <a:r>
              <a:rPr kumimoji="1" lang="zh-CN" altLang="en-US" sz="1600"/>
              <a:t>、</a:t>
            </a:r>
            <a:r>
              <a:rPr lang="nl-NL" altLang="zh-CN" sz="1600" smtClean="0"/>
              <a:t>DOM </a:t>
            </a:r>
            <a:r>
              <a:rPr lang="zh-CN" altLang="nl-NL" sz="1600"/>
              <a:t>模型</a:t>
            </a:r>
          </a:p>
          <a:p>
            <a:r>
              <a:rPr lang="en-US" altLang="zh-CN" sz="1600"/>
              <a:t>Weex </a:t>
            </a:r>
            <a:r>
              <a:rPr lang="zh-CN" altLang="en-US" sz="1600"/>
              <a:t>页面通过类似 </a:t>
            </a:r>
            <a:r>
              <a:rPr lang="en-US" altLang="zh-CN" sz="1600"/>
              <a:t>HTML DOM </a:t>
            </a:r>
            <a:r>
              <a:rPr lang="zh-CN" altLang="en-US" sz="1600" smtClean="0"/>
              <a:t>，页面</a:t>
            </a:r>
            <a:r>
              <a:rPr lang="zh-CN" altLang="en-US" sz="1600"/>
              <a:t>会被分解为一个 </a:t>
            </a:r>
            <a:r>
              <a:rPr lang="en-US" altLang="zh-CN" sz="1600"/>
              <a:t>DOM </a:t>
            </a:r>
            <a:r>
              <a:rPr lang="zh-CN" altLang="en-US" sz="1600" smtClean="0"/>
              <a:t>树，</a:t>
            </a:r>
            <a:r>
              <a:rPr lang="zh-CN" altLang="en-US" sz="1600"/>
              <a:t>每个 </a:t>
            </a:r>
            <a:r>
              <a:rPr lang="en-US" altLang="zh-CN" sz="1600"/>
              <a:t>DOM </a:t>
            </a:r>
            <a:r>
              <a:rPr lang="zh-CN" altLang="en-US" sz="1600"/>
              <a:t>结点都代表了一个相对独立的 </a:t>
            </a:r>
            <a:r>
              <a:rPr lang="en-US" altLang="zh-CN" sz="1600"/>
              <a:t>native </a:t>
            </a:r>
            <a:r>
              <a:rPr lang="zh-CN" altLang="en-US" sz="1600"/>
              <a:t>视图的单元。然后不同的视图单元之间通过树形结构组合在了一起，构成一个完整的页面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zh-CN" altLang="en-US" sz="1600" smtClean="0"/>
              <a:t>包含 </a:t>
            </a:r>
            <a:r>
              <a:rPr lang="en-US" altLang="zh-CN" sz="1600" smtClean="0"/>
              <a:t>attr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style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children</a:t>
            </a:r>
            <a:r>
              <a:rPr lang="zh-CN" altLang="en-US" sz="1600" smtClean="0"/>
              <a:t>、</a:t>
            </a:r>
            <a:r>
              <a:rPr lang="en-US" altLang="zh-CN" sz="1600" smtClean="0"/>
              <a:t>event</a:t>
            </a:r>
            <a:r>
              <a:rPr lang="zh-CN" altLang="en-US" sz="1600" smtClean="0"/>
              <a:t>等信息。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kumimoji="1" lang="en-US" altLang="zh-CN" sz="1600" smtClean="0"/>
              <a:t>2</a:t>
            </a:r>
            <a:r>
              <a:rPr kumimoji="1" lang="zh-CN" altLang="en-US" sz="1600" smtClean="0"/>
              <a:t>、</a:t>
            </a:r>
            <a:r>
              <a:rPr lang="zh-CN" altLang="en-US" sz="1600"/>
              <a:t>组件</a:t>
            </a:r>
          </a:p>
          <a:p>
            <a:r>
              <a:rPr lang="en-US" altLang="zh-CN" sz="1600"/>
              <a:t>Weex </a:t>
            </a:r>
            <a:r>
              <a:rPr lang="zh-CN" altLang="en-US" sz="1600"/>
              <a:t>支持文字、图片、视频等内容型组件，也支持 </a:t>
            </a:r>
            <a:r>
              <a:rPr lang="en-US" altLang="zh-CN" sz="1600"/>
              <a:t>div</a:t>
            </a:r>
            <a:r>
              <a:rPr lang="zh-CN" altLang="en-US" sz="1600"/>
              <a:t>、</a:t>
            </a:r>
            <a:r>
              <a:rPr lang="en-US" altLang="zh-CN" sz="1600"/>
              <a:t>list</a:t>
            </a:r>
            <a:r>
              <a:rPr lang="zh-CN" altLang="en-US" sz="1600"/>
              <a:t>、</a:t>
            </a:r>
            <a:r>
              <a:rPr lang="en-US" altLang="zh-CN" sz="1600" smtClean="0"/>
              <a:t>scroller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 </a:t>
            </a:r>
            <a:r>
              <a:rPr lang="en-US" altLang="zh-CN" sz="1600"/>
              <a:t>input</a:t>
            </a:r>
            <a:r>
              <a:rPr lang="en-US" altLang="zh-CN" sz="1600" smtClean="0"/>
              <a:t> </a:t>
            </a:r>
            <a:r>
              <a:rPr lang="zh-CN" altLang="en-US" sz="1600"/>
              <a:t>等容器型</a:t>
            </a:r>
            <a:r>
              <a:rPr lang="zh-CN" altLang="en-US" sz="1600" smtClean="0"/>
              <a:t>组件。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kumimoji="1" lang="en-US" altLang="zh-CN" sz="1600" smtClean="0"/>
              <a:t>3</a:t>
            </a:r>
            <a:r>
              <a:rPr kumimoji="1" lang="zh-CN" altLang="en-US" sz="1600" smtClean="0"/>
              <a:t>、</a:t>
            </a:r>
            <a:r>
              <a:rPr lang="zh-CN" altLang="en-US" sz="1600"/>
              <a:t>布局系统</a:t>
            </a:r>
          </a:p>
          <a:p>
            <a:r>
              <a:rPr lang="en-US" altLang="zh-CN" sz="1600"/>
              <a:t>Weex </a:t>
            </a:r>
            <a:r>
              <a:rPr lang="zh-CN" altLang="en-US" sz="1600"/>
              <a:t>页面中的组件会按照一定的布局规范来进行排布，我们这里提供了 </a:t>
            </a:r>
            <a:r>
              <a:rPr lang="en-US" altLang="zh-CN" sz="1600"/>
              <a:t>CSS </a:t>
            </a:r>
            <a:r>
              <a:rPr lang="zh-CN" altLang="en-US" sz="1600"/>
              <a:t>中的盒模型、</a:t>
            </a:r>
            <a:r>
              <a:rPr lang="en-US" altLang="zh-CN" sz="1600"/>
              <a:t>flexbox </a:t>
            </a:r>
            <a:r>
              <a:rPr lang="zh-CN" altLang="en-US" sz="1600"/>
              <a:t>和 绝对</a:t>
            </a:r>
            <a:r>
              <a:rPr lang="en-US" altLang="zh-CN" sz="1600"/>
              <a:t>/</a:t>
            </a:r>
            <a:r>
              <a:rPr lang="zh-CN" altLang="en-US" sz="1600"/>
              <a:t>相对</a:t>
            </a:r>
            <a:r>
              <a:rPr lang="en-US" altLang="zh-CN" sz="1600"/>
              <a:t>/</a:t>
            </a:r>
            <a:r>
              <a:rPr lang="zh-CN" altLang="en-US" sz="1600"/>
              <a:t>固定</a:t>
            </a:r>
            <a:r>
              <a:rPr lang="en-US" altLang="zh-CN" sz="1600"/>
              <a:t>/</a:t>
            </a:r>
            <a:r>
              <a:rPr lang="zh-CN" altLang="en-US" sz="1600"/>
              <a:t>吸附布局这三大块布局</a:t>
            </a:r>
            <a:r>
              <a:rPr lang="zh-CN" altLang="en-US" sz="1600" smtClean="0"/>
              <a:t>模型</a:t>
            </a:r>
            <a:r>
              <a:rPr lang="zh-CN" altLang="en-US" sz="1600"/>
              <a:t>。</a:t>
            </a:r>
            <a:endParaRPr kumimoji="1"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zh-CN" altLang="en-US" sz="3200" b="1" smtClean="0"/>
              <a:t>框架简介</a:t>
            </a:r>
            <a:endParaRPr kumimoji="1" lang="zh-CN" altLang="en-US" sz="3200" b="1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77334" y="1588810"/>
            <a:ext cx="8596668" cy="392111"/>
          </a:xfrm>
        </p:spPr>
        <p:txBody>
          <a:bodyPr/>
          <a:lstStyle/>
          <a:p>
            <a:r>
              <a:rPr kumimoji="1" lang="en-US" altLang="zh-CN"/>
              <a:t>weex</a:t>
            </a:r>
            <a:r>
              <a:rPr kumimoji="1" lang="zh-CN" altLang="en-US"/>
              <a:t>页面的基本结构</a:t>
            </a:r>
            <a:endParaRPr kumimoji="1"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025" y="2160031"/>
            <a:ext cx="1823775" cy="321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zh-CN" altLang="en-US" sz="3200" b="1" smtClean="0"/>
              <a:t>框架简介</a:t>
            </a:r>
            <a:endParaRPr kumimoji="1"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77334" y="2160031"/>
            <a:ext cx="8724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（二）功能：</a:t>
            </a:r>
            <a:endParaRPr lang="zh-CN" altLang="en-US" sz="1600"/>
          </a:p>
          <a:p>
            <a:r>
              <a:rPr lang="en-US" altLang="zh-CN" sz="1600"/>
              <a:t>Weex </a:t>
            </a:r>
            <a:r>
              <a:rPr lang="zh-CN" altLang="en-US" sz="1600"/>
              <a:t>提供了非常丰富的系统功能 </a:t>
            </a:r>
            <a:r>
              <a:rPr lang="en-US" altLang="zh-CN" sz="1600"/>
              <a:t>API</a:t>
            </a:r>
            <a:r>
              <a:rPr lang="zh-CN" altLang="en-US" sz="1600"/>
              <a:t>，包括弹出存储、网络、导航、弹对话框和 </a:t>
            </a:r>
            <a:r>
              <a:rPr lang="en-US" altLang="zh-CN" sz="1600"/>
              <a:t>toast </a:t>
            </a:r>
            <a:r>
              <a:rPr lang="zh-CN" altLang="en-US" sz="1600" smtClean="0"/>
              <a:t>等。</a:t>
            </a:r>
            <a:r>
              <a:rPr lang="en-US" altLang="zh-CN" sz="1600" smtClean="0"/>
              <a:t>native module </a:t>
            </a:r>
            <a:r>
              <a:rPr lang="zh-CN" altLang="en-US" sz="1600"/>
              <a:t>的方式引入并调用这些客户端功能 </a:t>
            </a:r>
            <a:r>
              <a:rPr lang="en-US" altLang="zh-CN" sz="1600" smtClean="0"/>
              <a:t>API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zh-CN" altLang="en-US" sz="1600" smtClean="0"/>
              <a:t>（三）生命周期：</a:t>
            </a:r>
            <a:endParaRPr lang="zh-CN" altLang="en-US" sz="1600"/>
          </a:p>
          <a:p>
            <a:r>
              <a:rPr lang="zh-CN" altLang="en-US" sz="1600"/>
              <a:t>每个 </a:t>
            </a:r>
            <a:r>
              <a:rPr lang="en-US" altLang="zh-CN" sz="1600"/>
              <a:t>Weex </a:t>
            </a:r>
            <a:r>
              <a:rPr lang="zh-CN" altLang="en-US" sz="1600"/>
              <a:t>页面都有其自身的生命周期，页面从开始被创建到最后被销毁，会经历到整个过程。这是通过对 </a:t>
            </a:r>
            <a:r>
              <a:rPr lang="en-US" altLang="zh-CN" sz="1600"/>
              <a:t>Weex </a:t>
            </a:r>
            <a:r>
              <a:rPr lang="zh-CN" altLang="en-US" sz="1600"/>
              <a:t>页面的创建和销毁，在路由中通过 </a:t>
            </a:r>
            <a:r>
              <a:rPr lang="en-US" altLang="zh-CN" sz="1600"/>
              <a:t>SDK </a:t>
            </a:r>
            <a:r>
              <a:rPr lang="zh-CN" altLang="en-US" sz="1600"/>
              <a:t>自行定义并实现的。</a:t>
            </a:r>
            <a:endParaRPr kumimoji="1" lang="zh-CN" altLang="en-US" sz="160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7334" y="1588810"/>
            <a:ext cx="8596668" cy="392111"/>
          </a:xfrm>
        </p:spPr>
        <p:txBody>
          <a:bodyPr/>
          <a:lstStyle/>
          <a:p>
            <a:r>
              <a:rPr kumimoji="1" lang="en-US" altLang="zh-CN"/>
              <a:t>weex</a:t>
            </a:r>
            <a:r>
              <a:rPr kumimoji="1" lang="zh-CN" altLang="en-US"/>
              <a:t>页面的基本结构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785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7334" y="714177"/>
            <a:ext cx="8596668" cy="6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90000" rtlCol="0" anchor="ctr" anchorCtr="0">
            <a:noAutofit/>
          </a:bodyPr>
          <a:lstStyle/>
          <a:p>
            <a:pPr marL="360000"/>
            <a:r>
              <a:rPr kumimoji="1" lang="zh-CN" altLang="en-US" sz="3200" b="1" smtClean="0"/>
              <a:t>框架简介</a:t>
            </a:r>
            <a:endParaRPr kumimoji="1"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77334" y="2136220"/>
            <a:ext cx="872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smtClean="0"/>
              <a:t>下面我们以经典的</a:t>
            </a:r>
            <a:r>
              <a:rPr kumimoji="1" lang="en-US" altLang="zh-CN" sz="1600" smtClean="0"/>
              <a:t>hello</a:t>
            </a:r>
            <a:r>
              <a:rPr kumimoji="1" lang="zh-CN" altLang="en-US" sz="1600" smtClean="0"/>
              <a:t> </a:t>
            </a:r>
            <a:r>
              <a:rPr kumimoji="1" lang="en-US" altLang="zh-CN" sz="1600" smtClean="0"/>
              <a:t>world</a:t>
            </a:r>
            <a:r>
              <a:rPr kumimoji="1" lang="zh-CN" altLang="en-US" sz="1600" smtClean="0"/>
              <a:t>页面，切入分析</a:t>
            </a:r>
            <a:r>
              <a:rPr kumimoji="1" lang="zh-CN" altLang="en-US" sz="1600"/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7334" y="2719862"/>
            <a:ext cx="872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（一）初始化：</a:t>
            </a:r>
            <a:endParaRPr kumimoji="1" lang="zh-CN" altLang="en-US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2" y="3058416"/>
            <a:ext cx="6142566" cy="330186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77334" y="1601232"/>
            <a:ext cx="8596668" cy="392111"/>
          </a:xfrm>
        </p:spPr>
        <p:txBody>
          <a:bodyPr/>
          <a:lstStyle/>
          <a:p>
            <a:r>
              <a:rPr lang="en-US" altLang="zh-CN"/>
              <a:t>Weex</a:t>
            </a:r>
            <a:r>
              <a:rPr lang="zh-CN" altLang="en-US"/>
              <a:t> </a:t>
            </a:r>
            <a:r>
              <a:rPr lang="en-US" altLang="zh-CN"/>
              <a:t>SDK</a:t>
            </a:r>
            <a:r>
              <a:rPr lang="zh-CN" altLang="en-US"/>
              <a:t>剖析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382636" y="3106061"/>
            <a:ext cx="30195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smtClean="0"/>
              <a:t>1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WXSDKEngine</a:t>
            </a:r>
            <a:r>
              <a:rPr kumimoji="1" lang="zh-CN" altLang="en-US" sz="1600" smtClean="0"/>
              <a:t>：</a:t>
            </a:r>
            <a:r>
              <a:rPr kumimoji="1" lang="en-US" altLang="zh-CN" sz="1600" smtClean="0"/>
              <a:t> </a:t>
            </a:r>
            <a:r>
              <a:rPr kumimoji="1" lang="zh-CN" altLang="en-US" sz="1600" smtClean="0"/>
              <a:t>初始化加载</a:t>
            </a:r>
            <a:r>
              <a:rPr kumimoji="1" lang="en-US" altLang="zh-CN" sz="1600" smtClean="0"/>
              <a:t>so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frameWork</a:t>
            </a:r>
            <a:r>
              <a:rPr kumimoji="1" lang="zh-CN" altLang="en-US" sz="1600" smtClean="0"/>
              <a:t>。</a:t>
            </a:r>
            <a:endParaRPr kumimoji="1" lang="en-US" altLang="zh-CN" sz="1600" smtClean="0"/>
          </a:p>
          <a:p>
            <a:r>
              <a:rPr kumimoji="1" lang="en-US" altLang="zh-CN" sz="1600" smtClean="0"/>
              <a:t>2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WXRenderManager</a:t>
            </a:r>
            <a:r>
              <a:rPr kumimoji="1" lang="zh-CN" altLang="en-US" sz="1600" smtClean="0"/>
              <a:t>：渲染任务管理类，通过</a:t>
            </a:r>
            <a:r>
              <a:rPr lang="en-US" altLang="zh-CN" sz="1600"/>
              <a:t>ConcurrentHashMap&lt;String, WXRenderStatement</a:t>
            </a:r>
            <a:r>
              <a:rPr lang="en-US" altLang="zh-CN" sz="1600" smtClean="0"/>
              <a:t>&gt;</a:t>
            </a:r>
            <a:r>
              <a:rPr lang="zh-CN" altLang="en-US" sz="1600" smtClean="0"/>
              <a:t> 管理</a:t>
            </a:r>
            <a:r>
              <a:rPr lang="en-US" altLang="zh-CN" sz="1600" smtClean="0"/>
              <a:t>app</a:t>
            </a:r>
            <a:r>
              <a:rPr lang="zh-CN" altLang="en-US" sz="1600" smtClean="0"/>
              <a:t>中所有渲染实例。</a:t>
            </a:r>
            <a:endParaRPr lang="en-US" altLang="zh-CN" sz="1600" smtClean="0"/>
          </a:p>
          <a:p>
            <a:r>
              <a:rPr lang="en-US" altLang="zh-CN" sz="1600" smtClean="0"/>
              <a:t>3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WXRenderStatement</a:t>
            </a:r>
            <a:r>
              <a:rPr lang="zh-CN" altLang="en-US" sz="1600" smtClean="0"/>
              <a:t>：具体页面渲染实例，通过</a:t>
            </a:r>
            <a:r>
              <a:rPr lang="en-US" altLang="zh-CN" sz="1600"/>
              <a:t>Map&lt;String, WXComponent</a:t>
            </a:r>
            <a:r>
              <a:rPr lang="en-US" altLang="zh-CN" sz="1600" smtClean="0"/>
              <a:t>&gt;</a:t>
            </a:r>
            <a:r>
              <a:rPr lang="zh-CN" altLang="en-US" sz="1600" smtClean="0"/>
              <a:t> 管理页面中所有</a:t>
            </a:r>
            <a:r>
              <a:rPr lang="en-US" altLang="zh-CN" sz="1600" smtClean="0"/>
              <a:t>WXComponent</a:t>
            </a:r>
            <a:r>
              <a:rPr lang="zh-CN" altLang="en-US" sz="1600" smtClean="0"/>
              <a:t>。</a:t>
            </a:r>
            <a:endParaRPr kumimoji="1" lang="en-US" altLang="zh-CN" sz="1600" smtClean="0"/>
          </a:p>
          <a:p>
            <a:r>
              <a:rPr kumimoji="1" lang="en-US" altLang="zh-CN" sz="1600" smtClean="0"/>
              <a:t>4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WXBridgeManager: </a:t>
            </a:r>
            <a:r>
              <a:rPr kumimoji="1" lang="zh-CN" altLang="en-US" sz="1600" smtClean="0"/>
              <a:t>桥接管理类，提供</a:t>
            </a:r>
            <a:r>
              <a:rPr kumimoji="1" lang="en-US" altLang="zh-CN" sz="1600" smtClean="0"/>
              <a:t>native</a:t>
            </a:r>
            <a:r>
              <a:rPr kumimoji="1" lang="zh-CN" altLang="en-US" sz="1600" smtClean="0"/>
              <a:t>与</a:t>
            </a:r>
            <a:r>
              <a:rPr kumimoji="1" lang="en-US" altLang="zh-CN" sz="1600" smtClean="0"/>
              <a:t>js</a:t>
            </a:r>
            <a:r>
              <a:rPr kumimoji="1" lang="zh-CN" altLang="en-US" sz="1600" smtClean="0"/>
              <a:t>相互通信。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664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558</TotalTime>
  <Words>931</Words>
  <Application>Microsoft Macintosh PowerPoint</Application>
  <PresentationFormat>宽屏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Trebuchet MS</vt:lpstr>
      <vt:lpstr>Wingdings 3</vt:lpstr>
      <vt:lpstr>方正姚体</vt:lpstr>
      <vt:lpstr>华文新魏</vt:lpstr>
      <vt:lpstr>Arial</vt:lpstr>
      <vt:lpstr>平面</vt:lpstr>
      <vt:lpstr>WEEX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WEEX</dc:title>
  <dc:creator>Microsoft Office 用户</dc:creator>
  <cp:lastModifiedBy>Microsoft Office 用户</cp:lastModifiedBy>
  <cp:revision>38</cp:revision>
  <dcterms:created xsi:type="dcterms:W3CDTF">2017-04-12T02:36:03Z</dcterms:created>
  <dcterms:modified xsi:type="dcterms:W3CDTF">2017-04-18T10:37:24Z</dcterms:modified>
</cp:coreProperties>
</file>