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7" r:id="rId2"/>
    <p:sldId id="263" r:id="rId3"/>
    <p:sldId id="266" r:id="rId4"/>
    <p:sldId id="264" r:id="rId5"/>
    <p:sldId id="269" r:id="rId6"/>
    <p:sldId id="26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03E88-2FD0-4034-A574-115AE4589A96}" v="17" dt="2021-04-29T08:17:53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Rikuro" userId="ade3900c561f2db4" providerId="LiveId" clId="{FB703E88-2FD0-4034-A574-115AE4589A96}"/>
    <pc:docChg chg="custSel modSld">
      <pc:chgData name="Kita Rikuro" userId="ade3900c561f2db4" providerId="LiveId" clId="{FB703E88-2FD0-4034-A574-115AE4589A96}" dt="2021-04-29T08:18:40.629" v="383" actId="1076"/>
      <pc:docMkLst>
        <pc:docMk/>
      </pc:docMkLst>
      <pc:sldChg chg="addSp delSp modSp mod">
        <pc:chgData name="Kita Rikuro" userId="ade3900c561f2db4" providerId="LiveId" clId="{FB703E88-2FD0-4034-A574-115AE4589A96}" dt="2021-04-29T08:18:40.629" v="383" actId="1076"/>
        <pc:sldMkLst>
          <pc:docMk/>
          <pc:sldMk cId="1847334904" sldId="263"/>
        </pc:sldMkLst>
        <pc:spChg chg="mod">
          <ac:chgData name="Kita Rikuro" userId="ade3900c561f2db4" providerId="LiveId" clId="{FB703E88-2FD0-4034-A574-115AE4589A96}" dt="2021-04-29T08:13:06.012" v="247" actId="1076"/>
          <ac:spMkLst>
            <pc:docMk/>
            <pc:sldMk cId="1847334904" sldId="263"/>
            <ac:spMk id="2" creationId="{717546D7-E5C3-42AE-8994-6E176F777AAB}"/>
          </ac:spMkLst>
        </pc:spChg>
        <pc:spChg chg="add mod">
          <ac:chgData name="Kita Rikuro" userId="ade3900c561f2db4" providerId="LiveId" clId="{FB703E88-2FD0-4034-A574-115AE4589A96}" dt="2021-04-29T08:10:52.169" v="196" actId="1076"/>
          <ac:spMkLst>
            <pc:docMk/>
            <pc:sldMk cId="1847334904" sldId="263"/>
            <ac:spMk id="27" creationId="{5B6EF71C-799E-4F18-B384-D287047B46A8}"/>
          </ac:spMkLst>
        </pc:spChg>
        <pc:spChg chg="add mod">
          <ac:chgData name="Kita Rikuro" userId="ade3900c561f2db4" providerId="LiveId" clId="{FB703E88-2FD0-4034-A574-115AE4589A96}" dt="2021-04-29T08:10:52.169" v="196" actId="1076"/>
          <ac:spMkLst>
            <pc:docMk/>
            <pc:sldMk cId="1847334904" sldId="263"/>
            <ac:spMk id="28" creationId="{AB88FFCA-D6CC-49CC-9755-84F14007D7E5}"/>
          </ac:spMkLst>
        </pc:spChg>
        <pc:spChg chg="add mod">
          <ac:chgData name="Kita Rikuro" userId="ade3900c561f2db4" providerId="LiveId" clId="{FB703E88-2FD0-4034-A574-115AE4589A96}" dt="2021-04-29T08:11:03.147" v="198" actId="1076"/>
          <ac:spMkLst>
            <pc:docMk/>
            <pc:sldMk cId="1847334904" sldId="263"/>
            <ac:spMk id="29" creationId="{675D53E2-4484-4E98-89E4-5B22808BFE88}"/>
          </ac:spMkLst>
        </pc:spChg>
        <pc:spChg chg="add mod ord">
          <ac:chgData name="Kita Rikuro" userId="ade3900c561f2db4" providerId="LiveId" clId="{FB703E88-2FD0-4034-A574-115AE4589A96}" dt="2021-04-29T08:02:09.305" v="53" actId="167"/>
          <ac:spMkLst>
            <pc:docMk/>
            <pc:sldMk cId="1847334904" sldId="263"/>
            <ac:spMk id="30" creationId="{DCA20B1F-A63D-40F7-A2C5-C947CDB7067D}"/>
          </ac:spMkLst>
        </pc:spChg>
        <pc:spChg chg="add mod">
          <ac:chgData name="Kita Rikuro" userId="ade3900c561f2db4" providerId="LiveId" clId="{FB703E88-2FD0-4034-A574-115AE4589A96}" dt="2021-04-29T08:12:59.471" v="242" actId="14100"/>
          <ac:spMkLst>
            <pc:docMk/>
            <pc:sldMk cId="1847334904" sldId="263"/>
            <ac:spMk id="39" creationId="{08A35078-72FF-403C-8D2B-F69955D79445}"/>
          </ac:spMkLst>
        </pc:spChg>
        <pc:spChg chg="add mod">
          <ac:chgData name="Kita Rikuro" userId="ade3900c561f2db4" providerId="LiveId" clId="{FB703E88-2FD0-4034-A574-115AE4589A96}" dt="2021-04-29T08:12:05.010" v="236" actId="1076"/>
          <ac:spMkLst>
            <pc:docMk/>
            <pc:sldMk cId="1847334904" sldId="263"/>
            <ac:spMk id="40" creationId="{EB16AEE7-720D-4C8A-BDB8-80F6E5BAA327}"/>
          </ac:spMkLst>
        </pc:spChg>
        <pc:spChg chg="add mod">
          <ac:chgData name="Kita Rikuro" userId="ade3900c561f2db4" providerId="LiveId" clId="{FB703E88-2FD0-4034-A574-115AE4589A96}" dt="2021-04-29T08:14:32.387" v="288" actId="1076"/>
          <ac:spMkLst>
            <pc:docMk/>
            <pc:sldMk cId="1847334904" sldId="263"/>
            <ac:spMk id="43" creationId="{2F1926E6-9070-4706-AA04-B1F4160E776E}"/>
          </ac:spMkLst>
        </pc:spChg>
        <pc:spChg chg="add mod">
          <ac:chgData name="Kita Rikuro" userId="ade3900c561f2db4" providerId="LiveId" clId="{FB703E88-2FD0-4034-A574-115AE4589A96}" dt="2021-04-29T08:18:40.629" v="383" actId="1076"/>
          <ac:spMkLst>
            <pc:docMk/>
            <pc:sldMk cId="1847334904" sldId="263"/>
            <ac:spMk id="48" creationId="{49A6A9FA-8491-4081-8EC5-323D2A467125}"/>
          </ac:spMkLst>
        </pc:spChg>
        <pc:spChg chg="add mod">
          <ac:chgData name="Kita Rikuro" userId="ade3900c561f2db4" providerId="LiveId" clId="{FB703E88-2FD0-4034-A574-115AE4589A96}" dt="2021-04-29T08:18:40.629" v="383" actId="1076"/>
          <ac:spMkLst>
            <pc:docMk/>
            <pc:sldMk cId="1847334904" sldId="263"/>
            <ac:spMk id="50" creationId="{FC6E2E35-4FB9-462A-8FCB-46E47F78BF0C}"/>
          </ac:spMkLst>
        </pc:spChg>
        <pc:picChg chg="mod">
          <ac:chgData name="Kita Rikuro" userId="ade3900c561f2db4" providerId="LiveId" clId="{FB703E88-2FD0-4034-A574-115AE4589A96}" dt="2021-04-29T08:02:06.270" v="52" actId="1076"/>
          <ac:picMkLst>
            <pc:docMk/>
            <pc:sldMk cId="1847334904" sldId="263"/>
            <ac:picMk id="17" creationId="{ECBBF78F-39A7-479B-AB29-318838E55748}"/>
          </ac:picMkLst>
        </pc:picChg>
        <pc:picChg chg="mod">
          <ac:chgData name="Kita Rikuro" userId="ade3900c561f2db4" providerId="LiveId" clId="{FB703E88-2FD0-4034-A574-115AE4589A96}" dt="2021-04-29T08:18:40.629" v="383" actId="1076"/>
          <ac:picMkLst>
            <pc:docMk/>
            <pc:sldMk cId="1847334904" sldId="263"/>
            <ac:picMk id="19" creationId="{FA86727D-6414-43F7-A1B7-746B8806A930}"/>
          </ac:picMkLst>
        </pc:picChg>
        <pc:picChg chg="mod">
          <ac:chgData name="Kita Rikuro" userId="ade3900c561f2db4" providerId="LiveId" clId="{FB703E88-2FD0-4034-A574-115AE4589A96}" dt="2021-04-29T08:16:10.670" v="312" actId="1076"/>
          <ac:picMkLst>
            <pc:docMk/>
            <pc:sldMk cId="1847334904" sldId="263"/>
            <ac:picMk id="20" creationId="{CC2CB3BB-DC51-42C3-8C98-AA96570E96F3}"/>
          </ac:picMkLst>
        </pc:picChg>
        <pc:picChg chg="add del mod">
          <ac:chgData name="Kita Rikuro" userId="ade3900c561f2db4" providerId="LiveId" clId="{FB703E88-2FD0-4034-A574-115AE4589A96}" dt="2021-04-29T08:08:23.340" v="152" actId="478"/>
          <ac:picMkLst>
            <pc:docMk/>
            <pc:sldMk cId="1847334904" sldId="263"/>
            <ac:picMk id="32" creationId="{BA772C96-A7B8-4230-BC55-0301CEB4C1D8}"/>
          </ac:picMkLst>
        </pc:picChg>
        <pc:picChg chg="add del mod">
          <ac:chgData name="Kita Rikuro" userId="ade3900c561f2db4" providerId="LiveId" clId="{FB703E88-2FD0-4034-A574-115AE4589A96}" dt="2021-04-29T08:08:52.499" v="158" actId="478"/>
          <ac:picMkLst>
            <pc:docMk/>
            <pc:sldMk cId="1847334904" sldId="263"/>
            <ac:picMk id="34" creationId="{292218CB-6535-4BDC-AD38-54100E4FD244}"/>
          </ac:picMkLst>
        </pc:picChg>
        <pc:picChg chg="add del mod">
          <ac:chgData name="Kita Rikuro" userId="ade3900c561f2db4" providerId="LiveId" clId="{FB703E88-2FD0-4034-A574-115AE4589A96}" dt="2021-04-29T08:09:17.514" v="162" actId="478"/>
          <ac:picMkLst>
            <pc:docMk/>
            <pc:sldMk cId="1847334904" sldId="263"/>
            <ac:picMk id="36" creationId="{ACEB40FD-3A32-42D3-9FD1-8D8811095E42}"/>
          </ac:picMkLst>
        </pc:picChg>
        <pc:picChg chg="add mod ord">
          <ac:chgData name="Kita Rikuro" userId="ade3900c561f2db4" providerId="LiveId" clId="{FB703E88-2FD0-4034-A574-115AE4589A96}" dt="2021-04-29T08:12:02.568" v="235" actId="1076"/>
          <ac:picMkLst>
            <pc:docMk/>
            <pc:sldMk cId="1847334904" sldId="263"/>
            <ac:picMk id="38" creationId="{C956E885-247F-4C91-B7EA-E8755C481416}"/>
          </ac:picMkLst>
        </pc:picChg>
        <pc:picChg chg="add del mod">
          <ac:chgData name="Kita Rikuro" userId="ade3900c561f2db4" providerId="LiveId" clId="{FB703E88-2FD0-4034-A574-115AE4589A96}" dt="2021-04-29T08:18:35.252" v="382" actId="478"/>
          <ac:picMkLst>
            <pc:docMk/>
            <pc:sldMk cId="1847334904" sldId="263"/>
            <ac:picMk id="42" creationId="{569C3E1B-3A2C-47A3-A7F2-E1C6EF1079CB}"/>
          </ac:picMkLst>
        </pc:picChg>
        <pc:picChg chg="add mod">
          <ac:chgData name="Kita Rikuro" userId="ade3900c561f2db4" providerId="LiveId" clId="{FB703E88-2FD0-4034-A574-115AE4589A96}" dt="2021-04-29T08:15:20.822" v="303" actId="1076"/>
          <ac:picMkLst>
            <pc:docMk/>
            <pc:sldMk cId="1847334904" sldId="263"/>
            <ac:picMk id="45" creationId="{68AE708E-5345-4584-9EE6-F87C5616C0D7}"/>
          </ac:picMkLst>
        </pc:picChg>
        <pc:picChg chg="add mod">
          <ac:chgData name="Kita Rikuro" userId="ade3900c561f2db4" providerId="LiveId" clId="{FB703E88-2FD0-4034-A574-115AE4589A96}" dt="2021-04-29T08:15:58.908" v="309" actId="1076"/>
          <ac:picMkLst>
            <pc:docMk/>
            <pc:sldMk cId="1847334904" sldId="263"/>
            <ac:picMk id="46" creationId="{18E781DA-5778-4B44-B76C-95A4802E025A}"/>
          </ac:picMkLst>
        </pc:picChg>
        <pc:picChg chg="add mod">
          <ac:chgData name="Kita Rikuro" userId="ade3900c561f2db4" providerId="LiveId" clId="{FB703E88-2FD0-4034-A574-115AE4589A96}" dt="2021-04-29T08:16:22.161" v="314" actId="1076"/>
          <ac:picMkLst>
            <pc:docMk/>
            <pc:sldMk cId="1847334904" sldId="263"/>
            <ac:picMk id="47" creationId="{78CE5C29-CB81-47BB-81AF-66E93E658DA3}"/>
          </ac:picMkLst>
        </pc:picChg>
        <pc:picChg chg="add mod">
          <ac:chgData name="Kita Rikuro" userId="ade3900c561f2db4" providerId="LiveId" clId="{FB703E88-2FD0-4034-A574-115AE4589A96}" dt="2021-04-29T08:18:40.629" v="383" actId="1076"/>
          <ac:picMkLst>
            <pc:docMk/>
            <pc:sldMk cId="1847334904" sldId="263"/>
            <ac:picMk id="49" creationId="{E4E22766-8D9D-4293-AB9C-C44E909BD29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2B73E-30B3-46E4-92BA-0EE955462811}" type="datetime1">
              <a:rPr lang="ja-JP" altLang="en-US" smtClean="0"/>
              <a:t>2022/1/4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87BD69-81ED-44D5-8649-6311EFE7C796}" type="datetime1">
              <a:rPr lang="ja-JP" altLang="en-US" smtClean="0"/>
              <a:t>2022/1/4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/>
              <a:t>マスター テキストの書式設定</a:t>
            </a:r>
            <a:endParaRPr lang="en-US"/>
          </a:p>
          <a:p>
            <a:pPr lvl="1" rtl="0"/>
            <a:r>
              <a:rPr lang="ja"/>
              <a:t>第 2 レベル</a:t>
            </a:r>
          </a:p>
          <a:p>
            <a:pPr lvl="2" rtl="0"/>
            <a:r>
              <a:rPr lang="ja"/>
              <a:t>第 3 レベル</a:t>
            </a:r>
          </a:p>
          <a:p>
            <a:pPr lvl="3" rtl="0"/>
            <a:r>
              <a:rPr lang="ja"/>
              <a:t>第 4 レベル</a:t>
            </a:r>
          </a:p>
          <a:p>
            <a:pPr lvl="4" rtl="0"/>
            <a:r>
              <a:rPr lang="ja"/>
              <a:t>第 5 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0D8-8397-410E-ADF1-550AF7790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640A49-45A0-4AD4-93CB-9095D9FB1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A898-C435-4B60-BA97-14182E3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0E8C8B-1F21-4B0B-9001-B64A261102C4}" type="datetime1">
              <a:rPr lang="ja-JP" altLang="en-US" smtClean="0"/>
              <a:t>2022/1/4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3D4B82-257E-43FB-A18F-6B6FA7D9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4D1E3-250E-4879-B285-17FFF723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9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A501B-F79C-4369-BDAD-BEA669C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722B08-2C1D-43C1-9F7D-31C2A5D28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EF69D-CE48-45BE-BFEC-E95740EB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36D301-34F7-42C8-9358-44C6340B4F9F}" type="datetime1">
              <a:rPr lang="ja-JP" altLang="en-US" smtClean="0"/>
              <a:t>2022/1/4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9B8C7-6808-4642-B9E2-7E7B0DAB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B1DEC-6D32-42A5-BC7D-33747FA5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6BB78C-83DB-4202-889B-A7E8D3ED8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EC5DC8-73ED-4C8C-8C81-C522CE521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EC88D-648C-4FC4-9F1C-771DBDDA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612-7A93-4559-B8B6-11F86DCD04EA}" type="datetime1">
              <a:rPr lang="ja-JP" altLang="en-US" smtClean="0"/>
              <a:t>2022/1/4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4894F-FE32-4756-9A75-39CEBDD5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9BA621-0FE3-44FE-B23F-5B1637C0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1039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1D97B-7B84-491D-944E-CD9D4625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9468A1-3144-428A-B610-B77BE656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E65606-7C35-4E85-8A3D-AB49989F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815101-1B8E-4A9B-9649-6D03340A88F7}" type="datetime1">
              <a:rPr lang="ja-JP" altLang="en-US" smtClean="0"/>
              <a:t>2022/1/4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9C750-84F8-48BC-B237-02D3C64C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0CDA6-8347-4EB8-B9A4-915101BC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FD2A7-639E-461B-B547-889213F1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147E4D-3EBC-42DA-9B70-4A385EA9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53B3D2-13B4-482A-A4CA-15BB3064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612-7A93-4559-B8B6-11F86DCD04EA}" type="datetime1">
              <a:rPr lang="ja-JP" altLang="en-US" smtClean="0"/>
              <a:t>2022/1/4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E0C672-8745-45A9-AB11-D4397149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17EE0-B62B-4641-872E-0BD5F723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4502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199DE-DFCE-41C8-BD3C-07AA0C90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9835E-F164-4E0E-9B9E-67D40CF09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D25FF8-1A12-4248-BDC2-79DD3E131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4944AB-618B-4AFB-BE7D-01269AB8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612-7A93-4559-B8B6-11F86DCD04EA}" type="datetime1">
              <a:rPr lang="ja-JP" altLang="en-US" smtClean="0"/>
              <a:t>2022/1/4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92786-F14A-4621-AB5E-A0AD2800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FD013E-BCCD-415E-87F5-F3978D31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42050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E6CE0-96C7-4D6A-8D82-AA371B0A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B11F39-87C8-4822-93C8-F3730169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C32C9-7A70-48DA-B6E2-FC6D8A6C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4C9A6D-1FBB-4B43-BCE4-35CF20F5E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4472B2-CA4E-4201-A1C9-C5E14976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6D5B50-7C08-4126-B9D9-209DE7F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9B8683-1A08-4C2D-97D0-EB3268A50A81}" type="datetime1">
              <a:rPr lang="ja-JP" altLang="en-US" smtClean="0"/>
              <a:t>2022/1/4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939655-40BF-46AF-AD1E-A7AA9221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36017A-93AC-47C6-953B-DD45A9BD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DAC04-9682-411D-904D-815B156C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D01DDD-AB6D-43AB-96B0-776727CC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265933-A11F-4BD8-B3B5-393E7ADC6F45}" type="datetime1">
              <a:rPr lang="ja-JP" altLang="en-US" smtClean="0"/>
              <a:t>2022/1/4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0969AD-78A6-4A00-9F4F-2F03262B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1EB04E-6E89-4A15-AC41-951A7210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36933D-D012-4F4E-BA95-A6C93685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612-7A93-4559-B8B6-11F86DCD04EA}" type="datetime1">
              <a:rPr lang="ja-JP" altLang="en-US" smtClean="0"/>
              <a:t>2022/1/4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FD6C9B-74CB-4991-99F1-720C67EB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329602-938C-438D-BC41-2B937CE4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66438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10B52-9AFA-424F-BD70-CBAD24A7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9236B-5901-4466-B8F1-8466AE53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D8906E-7D98-4E09-A7BD-8915B96C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805FAE-9F8E-4DE9-995C-9AB26424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612-7A93-4559-B8B6-11F86DCD04EA}" type="datetime1">
              <a:rPr lang="ja-JP" altLang="en-US" smtClean="0"/>
              <a:t>2022/1/4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153806-E9DF-423E-BCE0-9C03578C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7297DF-7F08-40A1-84FA-3CB9BD2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9758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5124A-CD20-418A-ACFB-0F82A96C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735C63-FD1F-4EC3-9F15-88A575D68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0772CE-F5BE-42A2-A171-52517C23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E99476-49F8-4AF8-9EAC-23C459A7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906752-60A8-4B92-9D02-877468645FF7}" type="datetime1">
              <a:rPr lang="ja-JP" altLang="en-US" smtClean="0"/>
              <a:t>2022/1/4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29F56-903C-4DF6-ADED-1386BF81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517391-8467-41CE-AB2C-8E9271FC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AF446D-A98B-44AF-A893-840F0FE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0E0A98-DBBD-4EE3-94DB-56C2248D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BA58C-0649-4C8D-832E-1BCDEC507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3612-7A93-4559-B8B6-11F86DCD04EA}" type="datetime1">
              <a:rPr lang="ja-JP" altLang="en-US" smtClean="0"/>
              <a:t>2022/1/4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65D46-61D4-4E88-BFC4-A5A9A68F1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0F7B79-585F-4F70-8DC3-6A8E8792D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画像 5" descr="ロゴのクローズ アップ&#10;&#10;自動生成された説明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家の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環境</a:t>
            </a:r>
            <a:endParaRPr lang="ja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ja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08A35078-72FF-403C-8D2B-F69955D79445}"/>
              </a:ext>
            </a:extLst>
          </p:cNvPr>
          <p:cNvSpPr/>
          <p:nvPr/>
        </p:nvSpPr>
        <p:spPr>
          <a:xfrm rot="5400000">
            <a:off x="3863551" y="1701381"/>
            <a:ext cx="1988599" cy="1595159"/>
          </a:xfrm>
          <a:custGeom>
            <a:avLst/>
            <a:gdLst>
              <a:gd name="connsiteX0" fmla="*/ 0 w 1409351"/>
              <a:gd name="connsiteY0" fmla="*/ 956345 h 956345"/>
              <a:gd name="connsiteX1" fmla="*/ 0 w 1409351"/>
              <a:gd name="connsiteY1" fmla="*/ 0 h 956345"/>
              <a:gd name="connsiteX2" fmla="*/ 1409351 w 1409351"/>
              <a:gd name="connsiteY2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351" h="956345">
                <a:moveTo>
                  <a:pt x="0" y="956345"/>
                </a:moveTo>
                <a:lnTo>
                  <a:pt x="0" y="0"/>
                </a:lnTo>
                <a:lnTo>
                  <a:pt x="140935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DCA20B1F-A63D-40F7-A2C5-C947CDB7067D}"/>
              </a:ext>
            </a:extLst>
          </p:cNvPr>
          <p:cNvSpPr/>
          <p:nvPr/>
        </p:nvSpPr>
        <p:spPr>
          <a:xfrm>
            <a:off x="6009992" y="1305231"/>
            <a:ext cx="1080000" cy="2232792"/>
          </a:xfrm>
          <a:custGeom>
            <a:avLst/>
            <a:gdLst>
              <a:gd name="connsiteX0" fmla="*/ 0 w 1409351"/>
              <a:gd name="connsiteY0" fmla="*/ 956345 h 956345"/>
              <a:gd name="connsiteX1" fmla="*/ 0 w 1409351"/>
              <a:gd name="connsiteY1" fmla="*/ 0 h 956345"/>
              <a:gd name="connsiteX2" fmla="*/ 1409351 w 1409351"/>
              <a:gd name="connsiteY2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351" h="956345">
                <a:moveTo>
                  <a:pt x="0" y="956345"/>
                </a:moveTo>
                <a:lnTo>
                  <a:pt x="0" y="0"/>
                </a:lnTo>
                <a:lnTo>
                  <a:pt x="140935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882A84AE-5774-4896-A719-26155DBDE52E}"/>
              </a:ext>
            </a:extLst>
          </p:cNvPr>
          <p:cNvSpPr/>
          <p:nvPr/>
        </p:nvSpPr>
        <p:spPr>
          <a:xfrm rot="16200000" flipH="1">
            <a:off x="6723430" y="2661297"/>
            <a:ext cx="786946" cy="1303461"/>
          </a:xfrm>
          <a:custGeom>
            <a:avLst/>
            <a:gdLst>
              <a:gd name="connsiteX0" fmla="*/ 0 w 1409351"/>
              <a:gd name="connsiteY0" fmla="*/ 956345 h 956345"/>
              <a:gd name="connsiteX1" fmla="*/ 0 w 1409351"/>
              <a:gd name="connsiteY1" fmla="*/ 0 h 956345"/>
              <a:gd name="connsiteX2" fmla="*/ 1409351 w 1409351"/>
              <a:gd name="connsiteY2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351" h="956345">
                <a:moveTo>
                  <a:pt x="0" y="956345"/>
                </a:moveTo>
                <a:lnTo>
                  <a:pt x="0" y="0"/>
                </a:lnTo>
                <a:lnTo>
                  <a:pt x="140935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D37341C7-642C-4265-A5DC-6D2D41339D73}"/>
              </a:ext>
            </a:extLst>
          </p:cNvPr>
          <p:cNvSpPr/>
          <p:nvPr/>
        </p:nvSpPr>
        <p:spPr>
          <a:xfrm>
            <a:off x="4460060" y="3706499"/>
            <a:ext cx="1080000" cy="1080000"/>
          </a:xfrm>
          <a:custGeom>
            <a:avLst/>
            <a:gdLst>
              <a:gd name="connsiteX0" fmla="*/ 0 w 1409351"/>
              <a:gd name="connsiteY0" fmla="*/ 956345 h 956345"/>
              <a:gd name="connsiteX1" fmla="*/ 0 w 1409351"/>
              <a:gd name="connsiteY1" fmla="*/ 0 h 956345"/>
              <a:gd name="connsiteX2" fmla="*/ 1409351 w 1409351"/>
              <a:gd name="connsiteY2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351" h="956345">
                <a:moveTo>
                  <a:pt x="0" y="956345"/>
                </a:moveTo>
                <a:lnTo>
                  <a:pt x="0" y="0"/>
                </a:lnTo>
                <a:lnTo>
                  <a:pt x="140935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7546D7-E5C3-42AE-8994-6E176F77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40" y="7242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ネットワーク構成図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1A15F88-26C7-4C4A-85B7-6DE9C1752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63" y="3207353"/>
            <a:ext cx="1080000" cy="1080000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DE34BCD8-3156-43CB-BD61-26CDA0B5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44551" y="4114381"/>
            <a:ext cx="1440000" cy="1440000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FF7A5E4E-B4E8-4762-AEB0-1754E102E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2034" y="3643861"/>
            <a:ext cx="1440000" cy="1440000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ECBBF78F-39A7-479B-AB29-318838E55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173" y="765231"/>
            <a:ext cx="1080000" cy="1080000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FA86727D-6414-43F7-A1B7-746B8806A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830" y="2201194"/>
            <a:ext cx="1080000" cy="1080000"/>
          </a:xfrm>
          <a:prstGeom prst="rect">
            <a:avLst/>
          </a:prstGeo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CC2CB3BB-DC51-42C3-8C98-AA96570E9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71" y="2290370"/>
            <a:ext cx="730896" cy="73089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B6EF71C-799E-4F18-B384-D287047B46A8}"/>
              </a:ext>
            </a:extLst>
          </p:cNvPr>
          <p:cNvSpPr txBox="1"/>
          <p:nvPr/>
        </p:nvSpPr>
        <p:spPr>
          <a:xfrm>
            <a:off x="7444551" y="3450031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8000</a:t>
            </a:r>
            <a:r>
              <a:rPr kumimoji="1" lang="ja-JP" altLang="en-US" sz="1400" dirty="0"/>
              <a:t>円</a:t>
            </a:r>
            <a:r>
              <a:rPr kumimoji="1" lang="en-US" altLang="ja-JP" sz="1400" dirty="0"/>
              <a:t>CentOS</a:t>
            </a:r>
          </a:p>
          <a:p>
            <a:r>
              <a:rPr kumimoji="1" lang="en-US" altLang="ja-JP" sz="1400" dirty="0"/>
              <a:t>192.168.3.6/24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B88FFCA-D6CC-49CC-9755-84F14007D7E5}"/>
              </a:ext>
            </a:extLst>
          </p:cNvPr>
          <p:cNvSpPr txBox="1"/>
          <p:nvPr/>
        </p:nvSpPr>
        <p:spPr>
          <a:xfrm>
            <a:off x="3500790" y="5258613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Win10_desktop</a:t>
            </a:r>
          </a:p>
          <a:p>
            <a:r>
              <a:rPr kumimoji="1" lang="en-US" altLang="ja-JP" sz="1400" dirty="0"/>
              <a:t>192.168.3.3/24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75D53E2-4484-4E98-89E4-5B22808BFE88}"/>
              </a:ext>
            </a:extLst>
          </p:cNvPr>
          <p:cNvSpPr txBox="1"/>
          <p:nvPr/>
        </p:nvSpPr>
        <p:spPr>
          <a:xfrm>
            <a:off x="5364007" y="4013706"/>
            <a:ext cx="18149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softbank</a:t>
            </a:r>
            <a:r>
              <a:rPr kumimoji="1" lang="ja-JP" altLang="en-US" sz="1400" dirty="0"/>
              <a:t>ルーター</a:t>
            </a:r>
            <a:endParaRPr kumimoji="1" lang="en-US" altLang="ja-JP" sz="1400" dirty="0"/>
          </a:p>
          <a:p>
            <a:r>
              <a:rPr kumimoji="1" lang="en-US" altLang="ja-JP" sz="1400" dirty="0"/>
              <a:t>LAN:192.168.3.1/24</a:t>
            </a:r>
          </a:p>
          <a:p>
            <a:r>
              <a:rPr kumimoji="1" lang="en-US" altLang="ja-JP" sz="1400" dirty="0"/>
              <a:t>WAN:60.120.190.47</a:t>
            </a:r>
          </a:p>
          <a:p>
            <a:r>
              <a:rPr kumimoji="1" lang="en-US" altLang="ja-JP" sz="1400" dirty="0" err="1"/>
              <a:t>ID:user</a:t>
            </a:r>
            <a:endParaRPr kumimoji="1" lang="en-US" altLang="ja-JP" sz="1400" dirty="0"/>
          </a:p>
          <a:p>
            <a:r>
              <a:rPr lang="en-US" altLang="ja-JP" sz="1400" dirty="0" err="1"/>
              <a:t>pass:k</a:t>
            </a:r>
            <a:r>
              <a:rPr lang="en-US" altLang="ja-JP" sz="1400" dirty="0"/>
              <a:t>******1*</a:t>
            </a:r>
            <a:endParaRPr kumimoji="1" lang="ja-JP" altLang="en-US" sz="1400" dirty="0"/>
          </a:p>
        </p:txBody>
      </p:sp>
      <p:pic>
        <p:nvPicPr>
          <p:cNvPr id="38" name="図 37" descr="図形&#10;&#10;自動的に生成された説明">
            <a:extLst>
              <a:ext uri="{FF2B5EF4-FFF2-40B4-BE49-F238E27FC236}">
                <a16:creationId xmlns:a16="http://schemas.microsoft.com/office/drawing/2014/main" id="{C956E885-247F-4C91-B7EA-E8755C481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81" y="1078313"/>
            <a:ext cx="791519" cy="79151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B16AEE7-720D-4C8A-BDB8-80F6E5BAA327}"/>
              </a:ext>
            </a:extLst>
          </p:cNvPr>
          <p:cNvSpPr txBox="1"/>
          <p:nvPr/>
        </p:nvSpPr>
        <p:spPr>
          <a:xfrm>
            <a:off x="1317412" y="1836746"/>
            <a:ext cx="121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Win10_laptop</a:t>
            </a:r>
            <a:endParaRPr kumimoji="1" lang="en-US" altLang="ja-JP" sz="1050" dirty="0"/>
          </a:p>
          <a:p>
            <a:r>
              <a:rPr kumimoji="1" lang="en-US" altLang="ja-JP" sz="1050" dirty="0"/>
              <a:t>192.168.3.7/24</a:t>
            </a:r>
            <a:endParaRPr kumimoji="1" lang="ja-JP" altLang="en-US" sz="105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F1926E6-9070-4706-AA04-B1F4160E776E}"/>
              </a:ext>
            </a:extLst>
          </p:cNvPr>
          <p:cNvSpPr txBox="1"/>
          <p:nvPr/>
        </p:nvSpPr>
        <p:spPr>
          <a:xfrm>
            <a:off x="2969238" y="1746135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buffalo</a:t>
            </a:r>
            <a:r>
              <a:rPr kumimoji="1" lang="ja-JP" altLang="en-US" sz="1050" dirty="0"/>
              <a:t>ルーター</a:t>
            </a:r>
            <a:r>
              <a:rPr kumimoji="1" lang="en-US" altLang="ja-JP" sz="1050" dirty="0"/>
              <a:t>(</a:t>
            </a:r>
            <a:r>
              <a:rPr kumimoji="1" lang="ja-JP" altLang="en-US" sz="1050" dirty="0"/>
              <a:t>ブリッジ</a:t>
            </a:r>
            <a:r>
              <a:rPr kumimoji="1" lang="en-US" altLang="ja-JP" sz="1050" dirty="0"/>
              <a:t>)</a:t>
            </a:r>
          </a:p>
          <a:p>
            <a:r>
              <a:rPr kumimoji="1" lang="en-US" altLang="ja-JP" sz="1050" dirty="0"/>
              <a:t>192.168.3.1/24</a:t>
            </a:r>
            <a:endParaRPr kumimoji="1" lang="ja-JP" altLang="en-US" sz="1050" dirty="0"/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68AE708E-5345-4584-9EE6-F87C5616C0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16" y="1163715"/>
            <a:ext cx="720000" cy="720000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18E781DA-5778-4B44-B76C-95A4802E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05" y="1028558"/>
            <a:ext cx="958323" cy="958323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9A6A9FA-8491-4081-8EC5-323D2A467125}"/>
              </a:ext>
            </a:extLst>
          </p:cNvPr>
          <p:cNvSpPr txBox="1"/>
          <p:nvPr/>
        </p:nvSpPr>
        <p:spPr>
          <a:xfrm>
            <a:off x="9787251" y="3285429"/>
            <a:ext cx="182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codeserver</a:t>
            </a:r>
            <a:r>
              <a:rPr kumimoji="1" lang="ja-JP" altLang="en-US" sz="1400" dirty="0"/>
              <a:t>コンテナ</a:t>
            </a:r>
            <a:endParaRPr kumimoji="1" lang="en-US" altLang="ja-JP" sz="1400" dirty="0"/>
          </a:p>
          <a:p>
            <a:r>
              <a:rPr kumimoji="1" lang="en-US" altLang="ja-JP" sz="1400" dirty="0"/>
              <a:t>192.168.3.6:8081</a:t>
            </a:r>
            <a:endParaRPr kumimoji="1" lang="ja-JP" altLang="en-US" sz="1400" dirty="0"/>
          </a:p>
        </p:txBody>
      </p:sp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E4E22766-8D9D-4293-AB9C-C44E909BD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341" y="424659"/>
            <a:ext cx="1080000" cy="1080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6E2E35-4FB9-462A-8FCB-46E47F78BF0C}"/>
              </a:ext>
            </a:extLst>
          </p:cNvPr>
          <p:cNvSpPr txBox="1"/>
          <p:nvPr/>
        </p:nvSpPr>
        <p:spPr>
          <a:xfrm>
            <a:off x="9826762" y="1508894"/>
            <a:ext cx="166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gitlab</a:t>
            </a:r>
            <a:r>
              <a:rPr kumimoji="1" lang="ja-JP" altLang="en-US" sz="1400" dirty="0"/>
              <a:t>コンテナ</a:t>
            </a:r>
            <a:endParaRPr kumimoji="1" lang="en-US" altLang="ja-JP" sz="1400" dirty="0"/>
          </a:p>
          <a:p>
            <a:r>
              <a:rPr kumimoji="1" lang="en-US" altLang="ja-JP" sz="1400" dirty="0"/>
              <a:t>192.168.3.6:8081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549BB62-FF8A-4EA1-B7A1-AA04FF736184}"/>
              </a:ext>
            </a:extLst>
          </p:cNvPr>
          <p:cNvSpPr txBox="1"/>
          <p:nvPr/>
        </p:nvSpPr>
        <p:spPr>
          <a:xfrm>
            <a:off x="782868" y="3055446"/>
            <a:ext cx="1885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V</a:t>
            </a:r>
            <a:r>
              <a:rPr kumimoji="1" lang="en-US" altLang="ja-JP" sz="1100" dirty="0" err="1"/>
              <a:t>irtualBox_metasploitable</a:t>
            </a:r>
            <a:endParaRPr kumimoji="1" lang="en-US" altLang="ja-JP" sz="1100" dirty="0"/>
          </a:p>
          <a:p>
            <a:r>
              <a:rPr kumimoji="1" lang="en-US" altLang="ja-JP" sz="1100" dirty="0"/>
              <a:t>192.168.3.15/24</a:t>
            </a:r>
            <a:endParaRPr kumimoji="1" lang="ja-JP" altLang="en-US" sz="11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BA683778-7F36-44CB-A873-998E39EEB367}"/>
              </a:ext>
            </a:extLst>
          </p:cNvPr>
          <p:cNvSpPr/>
          <p:nvPr/>
        </p:nvSpPr>
        <p:spPr>
          <a:xfrm rot="5400000">
            <a:off x="8785498" y="859618"/>
            <a:ext cx="3731505" cy="2340648"/>
          </a:xfrm>
          <a:prstGeom prst="wedgeRoundRectCallout">
            <a:avLst>
              <a:gd name="adj1" fmla="val 20378"/>
              <a:gd name="adj2" fmla="val 897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2D75647E-BD72-448E-95F9-D7549A5CD6BD}"/>
              </a:ext>
            </a:extLst>
          </p:cNvPr>
          <p:cNvSpPr/>
          <p:nvPr/>
        </p:nvSpPr>
        <p:spPr>
          <a:xfrm rot="16200000">
            <a:off x="-318631" y="3098324"/>
            <a:ext cx="4493221" cy="2698962"/>
          </a:xfrm>
          <a:prstGeom prst="wedgeRoundRectCallout">
            <a:avLst>
              <a:gd name="adj1" fmla="val 12761"/>
              <a:gd name="adj2" fmla="val 695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CE98384-96A5-4ACA-A070-1D59440AC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2018" y="682722"/>
            <a:ext cx="619624" cy="69722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EC855E9-B69F-40D1-9CF3-7D26434E97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0728" y="2443154"/>
            <a:ext cx="701371" cy="62963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04EE74-B091-4FA0-8F10-CDFCB0099A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3286" y="4610166"/>
            <a:ext cx="731439" cy="7535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35B8A54-B234-4EA5-A52C-9E211A5434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4471" y="1341537"/>
            <a:ext cx="432722" cy="430977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EC8CC4CD-456A-4D6D-B44E-B736DAF243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6817" y="4304454"/>
            <a:ext cx="590434" cy="588053"/>
          </a:xfrm>
          <a:prstGeom prst="rect">
            <a:avLst/>
          </a:prstGeom>
        </p:spPr>
      </p:pic>
      <p:pic>
        <p:nvPicPr>
          <p:cNvPr id="33" name="図 32" descr="アイコン&#10;&#10;自動的に生成された説明">
            <a:extLst>
              <a:ext uri="{FF2B5EF4-FFF2-40B4-BE49-F238E27FC236}">
                <a16:creationId xmlns:a16="http://schemas.microsoft.com/office/drawing/2014/main" id="{052E2B0B-7FFD-4EA8-A4F3-9188D475B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33" y="3528366"/>
            <a:ext cx="730896" cy="73089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9B1CF28-3425-4B7B-9414-FF75AD9FC85E}"/>
              </a:ext>
            </a:extLst>
          </p:cNvPr>
          <p:cNvSpPr txBox="1"/>
          <p:nvPr/>
        </p:nvSpPr>
        <p:spPr>
          <a:xfrm>
            <a:off x="782868" y="4314153"/>
            <a:ext cx="1507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V</a:t>
            </a:r>
            <a:r>
              <a:rPr kumimoji="1" lang="en-US" altLang="ja-JP" sz="1100" dirty="0" err="1"/>
              <a:t>irtualBox_</a:t>
            </a:r>
            <a:r>
              <a:rPr lang="en-US" altLang="ja-JP" sz="1100" dirty="0" err="1"/>
              <a:t>kaliLinux</a:t>
            </a:r>
            <a:endParaRPr kumimoji="1" lang="en-US" altLang="ja-JP" sz="1100" dirty="0"/>
          </a:p>
          <a:p>
            <a:r>
              <a:rPr kumimoji="1" lang="en-US" altLang="ja-JP" sz="1100" dirty="0"/>
              <a:t>192.168.3.16/24</a:t>
            </a:r>
            <a:endParaRPr kumimoji="1" lang="ja-JP" altLang="en-US" sz="1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57C235-591D-4E29-BA6A-2D2B88519E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5018" y="3764876"/>
            <a:ext cx="463250" cy="37416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83A7808-A555-44EE-92D1-765F53A54868}"/>
              </a:ext>
            </a:extLst>
          </p:cNvPr>
          <p:cNvSpPr txBox="1"/>
          <p:nvPr/>
        </p:nvSpPr>
        <p:spPr>
          <a:xfrm>
            <a:off x="708816" y="472088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※</a:t>
            </a:r>
            <a:r>
              <a:rPr lang="ja-JP" altLang="en-US" sz="1000" dirty="0"/>
              <a:t>　</a:t>
            </a:r>
            <a:r>
              <a:rPr lang="en-US" altLang="ja-JP" sz="1000" dirty="0"/>
              <a:t>vi /</a:t>
            </a:r>
            <a:r>
              <a:rPr lang="en-US" altLang="ja-JP" sz="1000" dirty="0" err="1"/>
              <a:t>etc</a:t>
            </a:r>
            <a:r>
              <a:rPr lang="en-US" altLang="ja-JP" sz="1000" dirty="0"/>
              <a:t>/network/interface</a:t>
            </a:r>
          </a:p>
          <a:p>
            <a:r>
              <a:rPr kumimoji="1" lang="ja-JP" altLang="en-US" sz="1000" dirty="0"/>
              <a:t>で静的にアドレスを払い出している</a:t>
            </a:r>
          </a:p>
        </p:txBody>
      </p:sp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600B7D44-0FE2-4CEA-8478-7C96E5BE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01310" y="1997718"/>
            <a:ext cx="1440000" cy="144000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A05D75AC-BA77-49EE-9661-728C1A3145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0045" y="2493503"/>
            <a:ext cx="731439" cy="753521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52E6AFB-5263-401B-B610-ADACC18B9AF8}"/>
              </a:ext>
            </a:extLst>
          </p:cNvPr>
          <p:cNvSpPr txBox="1"/>
          <p:nvPr/>
        </p:nvSpPr>
        <p:spPr>
          <a:xfrm>
            <a:off x="7444551" y="5655958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0</a:t>
            </a:r>
            <a:r>
              <a:rPr kumimoji="1" lang="ja-JP" altLang="en-US" sz="1400" dirty="0"/>
              <a:t>円</a:t>
            </a:r>
            <a:r>
              <a:rPr kumimoji="1" lang="en-US" altLang="ja-JP" sz="1400" dirty="0"/>
              <a:t>CentOS</a:t>
            </a:r>
          </a:p>
          <a:p>
            <a:r>
              <a:rPr kumimoji="1" lang="en-US" altLang="ja-JP" sz="1400" dirty="0"/>
              <a:t>192.168.3.5/24</a:t>
            </a:r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8EC533BB-56E5-40D9-8645-174321295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3" y="5178169"/>
            <a:ext cx="730896" cy="730896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8C6AEF56-6508-44EA-98AF-3DD20CAE16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7901" y="5330289"/>
            <a:ext cx="470923" cy="485141"/>
          </a:xfrm>
          <a:prstGeom prst="rect">
            <a:avLst/>
          </a:prstGeom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8DF7C675-2682-44E8-B631-B43A3F55BCB6}"/>
              </a:ext>
            </a:extLst>
          </p:cNvPr>
          <p:cNvSpPr/>
          <p:nvPr/>
        </p:nvSpPr>
        <p:spPr>
          <a:xfrm>
            <a:off x="6493079" y="3842158"/>
            <a:ext cx="1384183" cy="922789"/>
          </a:xfrm>
          <a:custGeom>
            <a:avLst/>
            <a:gdLst>
              <a:gd name="connsiteX0" fmla="*/ 0 w 1384183"/>
              <a:gd name="connsiteY0" fmla="*/ 0 h 922789"/>
              <a:gd name="connsiteX1" fmla="*/ 805343 w 1384183"/>
              <a:gd name="connsiteY1" fmla="*/ 0 h 922789"/>
              <a:gd name="connsiteX2" fmla="*/ 805343 w 1384183"/>
              <a:gd name="connsiteY2" fmla="*/ 922789 h 922789"/>
              <a:gd name="connsiteX3" fmla="*/ 1384183 w 1384183"/>
              <a:gd name="connsiteY3" fmla="*/ 922789 h 92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183" h="922789">
                <a:moveTo>
                  <a:pt x="0" y="0"/>
                </a:moveTo>
                <a:lnTo>
                  <a:pt x="805343" y="0"/>
                </a:lnTo>
                <a:lnTo>
                  <a:pt x="805343" y="922789"/>
                </a:lnTo>
                <a:lnTo>
                  <a:pt x="1384183" y="92278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E57B0FE-43AF-44FC-B0E2-ECAA235445FC}"/>
              </a:ext>
            </a:extLst>
          </p:cNvPr>
          <p:cNvSpPr txBox="1"/>
          <p:nvPr/>
        </p:nvSpPr>
        <p:spPr>
          <a:xfrm>
            <a:off x="782868" y="5968727"/>
            <a:ext cx="1422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V</a:t>
            </a:r>
            <a:r>
              <a:rPr kumimoji="1" lang="en-US" altLang="ja-JP" sz="1100" dirty="0" err="1"/>
              <a:t>irtualBox_CentOS</a:t>
            </a:r>
            <a:endParaRPr kumimoji="1" lang="en-US" altLang="ja-JP" sz="1100" dirty="0"/>
          </a:p>
          <a:p>
            <a:r>
              <a:rPr kumimoji="1" lang="en-US" altLang="ja-JP" sz="1100" dirty="0"/>
              <a:t>192.168.3.13/24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4733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57DD1-BBAD-438A-9C7B-926BF059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ネットワーク構成図一覧表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5013E0-389B-4E92-BA11-2464D378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265933-A11F-4BD8-B3B5-393E7ADC6F45}" type="datetime1">
              <a:rPr lang="ja-JP" altLang="en-US" smtClean="0"/>
              <a:t>2022/1/4</a:t>
            </a:fld>
            <a:endParaRPr 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147D4CD-D2C8-4260-9BE4-0BDE5B945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8821"/>
              </p:ext>
            </p:extLst>
          </p:nvPr>
        </p:nvGraphicFramePr>
        <p:xfrm>
          <a:off x="838200" y="1457897"/>
          <a:ext cx="71900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183">
                  <a:extLst>
                    <a:ext uri="{9D8B030D-6E8A-4147-A177-3AD203B41FA5}">
                      <a16:colId xmlns:a16="http://schemas.microsoft.com/office/drawing/2014/main" val="3615452491"/>
                    </a:ext>
                  </a:extLst>
                </a:gridCol>
                <a:gridCol w="3900881">
                  <a:extLst>
                    <a:ext uri="{9D8B030D-6E8A-4147-A177-3AD203B41FA5}">
                      <a16:colId xmlns:a16="http://schemas.microsoft.com/office/drawing/2014/main" val="4004361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端末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IP</a:t>
                      </a:r>
                      <a:r>
                        <a:rPr kumimoji="1" lang="ja-JP" altLang="en-US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4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円</a:t>
                      </a:r>
                      <a:r>
                        <a:rPr kumimoji="1" lang="en-US" altLang="ja-JP" dirty="0"/>
                        <a:t>CentOS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192.168.3.5</a:t>
                      </a:r>
                    </a:p>
                    <a:p>
                      <a:r>
                        <a:rPr kumimoji="1" lang="en-US" altLang="ja-JP" dirty="0"/>
                        <a:t>192.168.3.10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4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8000</a:t>
                      </a:r>
                      <a:r>
                        <a:rPr kumimoji="1" lang="ja-JP" altLang="en-US" dirty="0"/>
                        <a:t>円</a:t>
                      </a:r>
                      <a:r>
                        <a:rPr kumimoji="1" lang="en-US" altLang="ja-JP" dirty="0"/>
                        <a:t>CentOS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192.168.3.6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6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Win10_desktop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192.168.3.3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2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Win10_laptop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192.168.3.7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2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err="1"/>
                        <a:t>V</a:t>
                      </a:r>
                      <a:r>
                        <a:rPr kumimoji="1" lang="en-US" altLang="ja-JP" sz="1800" dirty="0" err="1"/>
                        <a:t>irtualBox_metasploitable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192.168.3.15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10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err="1"/>
                        <a:t>V</a:t>
                      </a:r>
                      <a:r>
                        <a:rPr kumimoji="1" lang="en-US" altLang="ja-JP" sz="1800" dirty="0" err="1"/>
                        <a:t>irtualBox_</a:t>
                      </a:r>
                      <a:r>
                        <a:rPr lang="en-US" altLang="ja-JP" sz="1800" dirty="0" err="1"/>
                        <a:t>kaliLinux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192.168.3.16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4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3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2">
            <a:extLst>
              <a:ext uri="{FF2B5EF4-FFF2-40B4-BE49-F238E27FC236}">
                <a16:creationId xmlns:a16="http://schemas.microsoft.com/office/drawing/2014/main" id="{FBC711EC-2569-4DB4-BE16-66EC29DB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54A204-C1EA-4C10-A516-942362D1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6996"/>
            <a:ext cx="11104985" cy="10585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8000</a:t>
            </a:r>
            <a:r>
              <a:rPr kumimoji="1"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円リナックス</a:t>
            </a:r>
            <a:r>
              <a:rPr kumimoji="1" lang="en-US" altLang="ja-JP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</a:t>
            </a:r>
            <a:r>
              <a:rPr kumimoji="1"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の構成（現状）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FD8156C8-0409-46E9-AD6B-9B3F46E8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92" y="2158427"/>
            <a:ext cx="744210" cy="744210"/>
          </a:xfrm>
          <a:prstGeom prst="rect">
            <a:avLst/>
          </a:prstGeom>
        </p:spPr>
      </p:pic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55B0455B-31DB-4001-927C-3C0AA1B19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0812" y="2048655"/>
            <a:ext cx="2120766" cy="2120766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EFF5EE2A-CC9E-48BC-AEDD-47332AAA3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92" y="3120465"/>
            <a:ext cx="744210" cy="744210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A0FFA872-63E1-4E59-B4F6-AAFD40ADC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92" y="4082503"/>
            <a:ext cx="744210" cy="744210"/>
          </a:xfrm>
          <a:prstGeom prst="rect">
            <a:avLst/>
          </a:prstGeom>
        </p:spPr>
      </p:pic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6C06CD53-607A-4000-AE99-14840C2F6CE2}"/>
              </a:ext>
            </a:extLst>
          </p:cNvPr>
          <p:cNvSpPr/>
          <p:nvPr/>
        </p:nvSpPr>
        <p:spPr>
          <a:xfrm rot="5400000">
            <a:off x="5353414" y="-580856"/>
            <a:ext cx="4085143" cy="9094400"/>
          </a:xfrm>
          <a:prstGeom prst="wedgeRoundRectCallout">
            <a:avLst>
              <a:gd name="adj1" fmla="val -19795"/>
              <a:gd name="adj2" fmla="val 576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90B331-512F-4AE2-9865-9B99D54B6E3F}"/>
              </a:ext>
            </a:extLst>
          </p:cNvPr>
          <p:cNvSpPr txBox="1"/>
          <p:nvPr/>
        </p:nvSpPr>
        <p:spPr>
          <a:xfrm>
            <a:off x="4350794" y="2188817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DD3</a:t>
            </a:r>
            <a:r>
              <a:rPr kumimoji="1" lang="ja-JP" altLang="en-US" dirty="0"/>
              <a:t>メモリ　２</a:t>
            </a:r>
            <a:r>
              <a:rPr kumimoji="1" lang="en-US" altLang="ja-JP" dirty="0"/>
              <a:t>GB×</a:t>
            </a:r>
            <a:r>
              <a:rPr kumimoji="1" lang="ja-JP" altLang="en-US" dirty="0"/>
              <a:t>４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EC235B9-8950-48C0-87DA-F8A112D89A6F}"/>
              </a:ext>
            </a:extLst>
          </p:cNvPr>
          <p:cNvSpPr txBox="1"/>
          <p:nvPr/>
        </p:nvSpPr>
        <p:spPr>
          <a:xfrm>
            <a:off x="4321809" y="3070839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HDD</a:t>
            </a:r>
            <a:r>
              <a:rPr kumimoji="1" lang="ja-JP" altLang="en-US" dirty="0"/>
              <a:t>　１</a:t>
            </a:r>
            <a:r>
              <a:rPr kumimoji="1" lang="en-US" altLang="ja-JP" dirty="0"/>
              <a:t>TB</a:t>
            </a:r>
          </a:p>
          <a:p>
            <a:r>
              <a:rPr lang="en-US" altLang="ja-JP" dirty="0"/>
              <a:t>CentOS7</a:t>
            </a:r>
            <a:r>
              <a:rPr lang="ja-JP" altLang="en-US" dirty="0"/>
              <a:t>内臓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8E7325-BF51-4633-B0BB-8A5F9BCCBD1B}"/>
              </a:ext>
            </a:extLst>
          </p:cNvPr>
          <p:cNvSpPr txBox="1"/>
          <p:nvPr/>
        </p:nvSpPr>
        <p:spPr>
          <a:xfrm>
            <a:off x="4325783" y="4082503"/>
            <a:ext cx="6144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CPU</a:t>
            </a:r>
          </a:p>
          <a:p>
            <a:r>
              <a:rPr kumimoji="1" lang="en-US" altLang="ja-JP" dirty="0"/>
              <a:t>Architecture:x86_64</a:t>
            </a:r>
          </a:p>
          <a:p>
            <a:r>
              <a:rPr kumimoji="1" lang="en-US" altLang="ja-JP" dirty="0"/>
              <a:t>Model </a:t>
            </a:r>
            <a:r>
              <a:rPr kumimoji="1" lang="en-US" altLang="ja-JP" dirty="0" err="1"/>
              <a:t>name:Intel</a:t>
            </a:r>
            <a:r>
              <a:rPr kumimoji="1" lang="en-US" altLang="ja-JP" dirty="0"/>
              <a:t>(R) Core(TM) i7 CPU 860  @ 2.80GHz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71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4A204-C1EA-4C10-A516-942362D1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6996"/>
            <a:ext cx="11104985" cy="10585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5200" dirty="0"/>
              <a:t>０</a:t>
            </a:r>
            <a:r>
              <a:rPr kumimoji="1"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円リナックス</a:t>
            </a:r>
            <a:r>
              <a:rPr kumimoji="1" lang="en-US" altLang="ja-JP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</a:t>
            </a:r>
            <a:r>
              <a:rPr kumimoji="1"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の構成（現状）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FD8156C8-0409-46E9-AD6B-9B3F46E8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92" y="2158427"/>
            <a:ext cx="744210" cy="744210"/>
          </a:xfrm>
          <a:prstGeom prst="rect">
            <a:avLst/>
          </a:prstGeom>
        </p:spPr>
      </p:pic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55B0455B-31DB-4001-927C-3C0AA1B19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0812" y="2048655"/>
            <a:ext cx="2120766" cy="2120766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EFF5EE2A-CC9E-48BC-AEDD-47332AAA3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92" y="3120465"/>
            <a:ext cx="744210" cy="744210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A0FFA872-63E1-4E59-B4F6-AAFD40ADC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92" y="4082503"/>
            <a:ext cx="744210" cy="744210"/>
          </a:xfrm>
          <a:prstGeom prst="rect">
            <a:avLst/>
          </a:prstGeom>
        </p:spPr>
      </p:pic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6C06CD53-607A-4000-AE99-14840C2F6CE2}"/>
              </a:ext>
            </a:extLst>
          </p:cNvPr>
          <p:cNvSpPr/>
          <p:nvPr/>
        </p:nvSpPr>
        <p:spPr>
          <a:xfrm rot="5400000">
            <a:off x="5353414" y="-580856"/>
            <a:ext cx="4085143" cy="9094400"/>
          </a:xfrm>
          <a:prstGeom prst="wedgeRoundRectCallout">
            <a:avLst>
              <a:gd name="adj1" fmla="val -19795"/>
              <a:gd name="adj2" fmla="val 576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90B331-512F-4AE2-9865-9B99D54B6E3F}"/>
              </a:ext>
            </a:extLst>
          </p:cNvPr>
          <p:cNvSpPr txBox="1"/>
          <p:nvPr/>
        </p:nvSpPr>
        <p:spPr>
          <a:xfrm>
            <a:off x="4350794" y="2188817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DD3</a:t>
            </a:r>
            <a:r>
              <a:rPr kumimoji="1" lang="ja-JP" altLang="en-US" dirty="0"/>
              <a:t>メモリ　８</a:t>
            </a:r>
            <a:r>
              <a:rPr kumimoji="1" lang="en-US" altLang="ja-JP" dirty="0"/>
              <a:t>GB×</a:t>
            </a:r>
            <a:r>
              <a:rPr lang="ja-JP" altLang="en-US" dirty="0"/>
              <a:t>１　４</a:t>
            </a:r>
            <a:r>
              <a:rPr lang="en-US" altLang="ja-JP" dirty="0"/>
              <a:t>GB×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EC235B9-8950-48C0-87DA-F8A112D89A6F}"/>
              </a:ext>
            </a:extLst>
          </p:cNvPr>
          <p:cNvSpPr txBox="1"/>
          <p:nvPr/>
        </p:nvSpPr>
        <p:spPr>
          <a:xfrm>
            <a:off x="4321809" y="3070839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SSD</a:t>
            </a:r>
            <a:r>
              <a:rPr kumimoji="1" lang="ja-JP" altLang="en-US" dirty="0"/>
              <a:t>　２５６</a:t>
            </a:r>
            <a:r>
              <a:rPr kumimoji="1" lang="en-US" altLang="ja-JP" dirty="0"/>
              <a:t>GB</a:t>
            </a:r>
          </a:p>
          <a:p>
            <a:r>
              <a:rPr lang="en-US" altLang="ja-JP" dirty="0"/>
              <a:t>CentOS7</a:t>
            </a:r>
            <a:r>
              <a:rPr lang="ja-JP" altLang="en-US" dirty="0"/>
              <a:t>内臓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8E7325-BF51-4633-B0BB-8A5F9BCCBD1B}"/>
              </a:ext>
            </a:extLst>
          </p:cNvPr>
          <p:cNvSpPr txBox="1"/>
          <p:nvPr/>
        </p:nvSpPr>
        <p:spPr>
          <a:xfrm>
            <a:off x="4325783" y="4082503"/>
            <a:ext cx="6144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CPU</a:t>
            </a:r>
          </a:p>
          <a:p>
            <a:r>
              <a:rPr kumimoji="1" lang="en-US" altLang="ja-JP" dirty="0"/>
              <a:t>Architecture:x86_64</a:t>
            </a:r>
          </a:p>
          <a:p>
            <a:r>
              <a:rPr kumimoji="1" lang="en-US" altLang="ja-JP" dirty="0"/>
              <a:t>Model </a:t>
            </a:r>
            <a:r>
              <a:rPr kumimoji="1" lang="en-US" altLang="ja-JP" dirty="0" err="1"/>
              <a:t>name:Intel</a:t>
            </a:r>
            <a:r>
              <a:rPr kumimoji="1" lang="en-US" altLang="ja-JP" dirty="0"/>
              <a:t>(R) Core(TM) i7 CPU 860  @ 2.80GHz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62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5A0A7-302C-48CE-8DE4-ACAFAB9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kubernetes</a:t>
            </a:r>
            <a:r>
              <a:rPr kumimoji="1" lang="ja-JP" altLang="en-US" dirty="0"/>
              <a:t>クラスター構成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514DFE-2927-4670-9BB8-57EA885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265933-A11F-4BD8-B3B5-393E7ADC6F45}" type="datetime1">
              <a:rPr lang="ja-JP" altLang="en-US" smtClean="0"/>
              <a:t>2022/1/4</a:t>
            </a:fld>
            <a:endParaRPr 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38437064-D0F7-4F01-9932-7B0EB9290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72" y="2341663"/>
            <a:ext cx="730896" cy="7308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3D6CFB-84B1-486B-A1EA-56BC7D34B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70" y="2493783"/>
            <a:ext cx="470923" cy="4851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99D20D-60C1-4956-A084-6A1F80DA6825}"/>
              </a:ext>
            </a:extLst>
          </p:cNvPr>
          <p:cNvSpPr txBox="1"/>
          <p:nvPr/>
        </p:nvSpPr>
        <p:spPr>
          <a:xfrm>
            <a:off x="838200" y="3131044"/>
            <a:ext cx="1422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V</a:t>
            </a:r>
            <a:r>
              <a:rPr kumimoji="1" lang="en-US" altLang="ja-JP" sz="1100" dirty="0" err="1"/>
              <a:t>irtualBox_CentOS</a:t>
            </a:r>
            <a:endParaRPr kumimoji="1" lang="en-US" altLang="ja-JP" sz="1100" dirty="0"/>
          </a:p>
          <a:p>
            <a:r>
              <a:rPr kumimoji="1" lang="en-US" altLang="ja-JP" sz="1100" dirty="0"/>
              <a:t>192.168.3.13/24</a:t>
            </a:r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FA3FAC-53C8-4E29-AA1E-95E6386817E2}"/>
              </a:ext>
            </a:extLst>
          </p:cNvPr>
          <p:cNvSpPr txBox="1"/>
          <p:nvPr/>
        </p:nvSpPr>
        <p:spPr>
          <a:xfrm>
            <a:off x="732311" y="2005573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■</a:t>
            </a:r>
            <a:r>
              <a:rPr kumimoji="1" lang="en-US" altLang="ja-JP" sz="1400" dirty="0" err="1"/>
              <a:t>master_node</a:t>
            </a:r>
            <a:endParaRPr kumimoji="1" lang="ja-JP" altLang="en-US" sz="14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EDA4FEA-213B-4B9A-94FF-9BD887B47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64232" y="2493783"/>
            <a:ext cx="1440000" cy="144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72DC566-C454-4560-A5AB-79A4B9C5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967" y="2989568"/>
            <a:ext cx="731439" cy="75352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DD0408-FE5E-465D-8F85-AFC888733C7A}"/>
              </a:ext>
            </a:extLst>
          </p:cNvPr>
          <p:cNvSpPr txBox="1"/>
          <p:nvPr/>
        </p:nvSpPr>
        <p:spPr>
          <a:xfrm>
            <a:off x="3964232" y="4035360"/>
            <a:ext cx="1503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0</a:t>
            </a:r>
            <a:r>
              <a:rPr kumimoji="1" lang="ja-JP" altLang="en-US" sz="1400" dirty="0"/>
              <a:t>円</a:t>
            </a:r>
            <a:r>
              <a:rPr kumimoji="1" lang="en-US" altLang="ja-JP" sz="1400" dirty="0"/>
              <a:t>CentOS</a:t>
            </a:r>
          </a:p>
          <a:p>
            <a:r>
              <a:rPr kumimoji="1" lang="en-US" altLang="ja-JP" sz="1400" dirty="0"/>
              <a:t>192.168.3.5/24</a:t>
            </a:r>
          </a:p>
          <a:p>
            <a:r>
              <a:rPr kumimoji="1" lang="en-US" altLang="ja-JP" sz="1400" dirty="0"/>
              <a:t>192.168.3.10/24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B70D4E-B0FC-408A-803F-E4EE3DEC0CE8}"/>
              </a:ext>
            </a:extLst>
          </p:cNvPr>
          <p:cNvSpPr txBox="1"/>
          <p:nvPr/>
        </p:nvSpPr>
        <p:spPr>
          <a:xfrm>
            <a:off x="3795862" y="2103088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■</a:t>
            </a:r>
            <a:r>
              <a:rPr kumimoji="1" lang="en-US" altLang="ja-JP" sz="1400" dirty="0" err="1"/>
              <a:t>worker_node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7EBF27-F0CF-4141-BA37-C2E0FDE0F274}"/>
              </a:ext>
            </a:extLst>
          </p:cNvPr>
          <p:cNvSpPr txBox="1"/>
          <p:nvPr/>
        </p:nvSpPr>
        <p:spPr>
          <a:xfrm>
            <a:off x="6821289" y="2096264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■</a:t>
            </a:r>
            <a:r>
              <a:rPr kumimoji="1" lang="en-US" altLang="ja-JP" sz="1400" dirty="0" err="1"/>
              <a:t>worker_node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B1D8F5-E97C-482A-8A02-CCA1A9A6E609}"/>
              </a:ext>
            </a:extLst>
          </p:cNvPr>
          <p:cNvSpPr txBox="1"/>
          <p:nvPr/>
        </p:nvSpPr>
        <p:spPr>
          <a:xfrm>
            <a:off x="6848539" y="4035360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8000</a:t>
            </a:r>
            <a:r>
              <a:rPr kumimoji="1" lang="ja-JP" altLang="en-US" sz="1400" dirty="0"/>
              <a:t>円</a:t>
            </a:r>
            <a:r>
              <a:rPr kumimoji="1" lang="en-US" altLang="ja-JP" sz="1400" dirty="0"/>
              <a:t>CentOS</a:t>
            </a:r>
          </a:p>
          <a:p>
            <a:r>
              <a:rPr kumimoji="1" lang="en-US" altLang="ja-JP" sz="1400" dirty="0"/>
              <a:t>192.168.3.6/24</a:t>
            </a:r>
            <a:endParaRPr kumimoji="1" lang="ja-JP" altLang="en-US" sz="1400" dirty="0"/>
          </a:p>
        </p:txBody>
      </p:sp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565EEF37-A4C1-4FB1-B5B3-D0926D3B9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05298" y="2493784"/>
            <a:ext cx="1440000" cy="144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A266FB-CF40-4E03-A7D6-3EA9D05A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33" y="2989569"/>
            <a:ext cx="731439" cy="75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Words>225</Words>
  <Application>Microsoft Office PowerPoint</Application>
  <PresentationFormat>ワイド画面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Office テーマ</vt:lpstr>
      <vt:lpstr>家のPC環境</vt:lpstr>
      <vt:lpstr>ネットワーク構成図</vt:lpstr>
      <vt:lpstr>ネットワーク構成図一覧表</vt:lpstr>
      <vt:lpstr>8000円リナックスPCの構成（現状）</vt:lpstr>
      <vt:lpstr>０円リナックスPCの構成（現状）</vt:lpstr>
      <vt:lpstr>kubernetesクラスター構成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 Lorem Ipsum</dc:title>
  <dc:creator>Kita Rikuro</dc:creator>
  <cp:lastModifiedBy>Kita Rikuro</cp:lastModifiedBy>
  <cp:revision>40</cp:revision>
  <dcterms:created xsi:type="dcterms:W3CDTF">2021-04-29T07:48:22Z</dcterms:created>
  <dcterms:modified xsi:type="dcterms:W3CDTF">2022-01-04T12:57:02Z</dcterms:modified>
</cp:coreProperties>
</file>