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slideLayouts/slideLayout6.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0" r:id="rId1"/>
  </p:sldMasterIdLst>
  <p:notesMasterIdLst>
    <p:notesMasterId r:id="rId53"/>
  </p:notesMasterIdLst>
  <p:handoutMasterIdLst>
    <p:handoutMasterId r:id="rId54"/>
  </p:handoutMasterIdLst>
  <p:sldIdLst>
    <p:sldId id="1096" r:id="rId2"/>
    <p:sldId id="285" r:id="rId3"/>
    <p:sldId id="286" r:id="rId4"/>
    <p:sldId id="1097" r:id="rId5"/>
    <p:sldId id="1098" r:id="rId6"/>
    <p:sldId id="256" r:id="rId7"/>
    <p:sldId id="258" r:id="rId8"/>
    <p:sldId id="259" r:id="rId9"/>
    <p:sldId id="261" r:id="rId10"/>
    <p:sldId id="1099"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1" r:id="rId30"/>
    <p:sldId id="282" r:id="rId31"/>
    <p:sldId id="283" r:id="rId32"/>
    <p:sldId id="284" r:id="rId33"/>
    <p:sldId id="287" r:id="rId34"/>
    <p:sldId id="290" r:id="rId35"/>
    <p:sldId id="291" r:id="rId36"/>
    <p:sldId id="293" r:id="rId37"/>
    <p:sldId id="294" r:id="rId38"/>
    <p:sldId id="295" r:id="rId39"/>
    <p:sldId id="296" r:id="rId40"/>
    <p:sldId id="297" r:id="rId41"/>
    <p:sldId id="298" r:id="rId42"/>
    <p:sldId id="312" r:id="rId43"/>
    <p:sldId id="319" r:id="rId44"/>
    <p:sldId id="320" r:id="rId45"/>
    <p:sldId id="1101" r:id="rId46"/>
    <p:sldId id="1102" r:id="rId47"/>
    <p:sldId id="1103" r:id="rId48"/>
    <p:sldId id="1104" r:id="rId49"/>
    <p:sldId id="1105" r:id="rId50"/>
    <p:sldId id="1106" r:id="rId51"/>
    <p:sldId id="1100"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AC399E8-4873-4F74-8C2E-CEA614C93F4F}">
          <p14:sldIdLst>
            <p14:sldId id="1096"/>
            <p14:sldId id="285"/>
            <p14:sldId id="286"/>
            <p14:sldId id="1097"/>
            <p14:sldId id="1098"/>
            <p14:sldId id="256"/>
            <p14:sldId id="258"/>
            <p14:sldId id="259"/>
            <p14:sldId id="261"/>
            <p14:sldId id="1099"/>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1"/>
            <p14:sldId id="282"/>
            <p14:sldId id="283"/>
            <p14:sldId id="284"/>
            <p14:sldId id="287"/>
            <p14:sldId id="290"/>
            <p14:sldId id="291"/>
            <p14:sldId id="293"/>
            <p14:sldId id="294"/>
            <p14:sldId id="295"/>
            <p14:sldId id="296"/>
            <p14:sldId id="297"/>
            <p14:sldId id="298"/>
            <p14:sldId id="312"/>
            <p14:sldId id="319"/>
            <p14:sldId id="320"/>
            <p14:sldId id="1101"/>
            <p14:sldId id="1102"/>
            <p14:sldId id="1103"/>
            <p14:sldId id="1104"/>
            <p14:sldId id="1105"/>
            <p14:sldId id="1106"/>
            <p14:sldId id="110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yber Security" initials="CS" lastIdx="1" clrIdx="0">
    <p:extLst>
      <p:ext uri="{19B8F6BF-5375-455C-9EA6-DF929625EA0E}">
        <p15:presenceInfo xmlns:p15="http://schemas.microsoft.com/office/powerpoint/2012/main" userId="S::cs2020@fcrit.ac.in::5df70e71-9808-40c2-a0f0-84dc18ec58d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9" autoAdjust="0"/>
    <p:restoredTop sz="82544" autoAdjust="0"/>
  </p:normalViewPr>
  <p:slideViewPr>
    <p:cSldViewPr snapToGrid="0">
      <p:cViewPr varScale="1">
        <p:scale>
          <a:sx n="69" d="100"/>
          <a:sy n="69" d="100"/>
        </p:scale>
        <p:origin x="798" y="5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522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customXml" Target="../customXml/item2.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62"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7809F4-22A0-423A-AB81-AD0B93C54B4F}" type="datetimeFigureOut">
              <a:rPr lang="en-IN" smtClean="0"/>
              <a:t>15-09-2023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62CBB5-DD09-4AD3-9001-2277FB08F4B5}"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D83898-E17B-47D7-9AA7-65EE1ACF918D}" type="datetimeFigureOut">
              <a:rPr lang="en-IN" smtClean="0"/>
              <a:t>15-09-2023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DD948E-78AD-4EA1-A2B6-8506120CE81B}"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4</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61886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5</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12367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10</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4972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46</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75923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47</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91769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48</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23181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49</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53289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50</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10028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9DA8E0E-0022-4440-B558-B920A55EADF7}"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288101049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18B881-2FCC-4F7B-A2A2-20A8DF6E8DC1}"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3361262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18B881-2FCC-4F7B-A2A2-20A8DF6E8DC1}"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AC021-4ED3-4039-AEA5-9F1E95CF92C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2914865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18B881-2FCC-4F7B-A2A2-20A8DF6E8DC1}"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1375441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18B881-2FCC-4F7B-A2A2-20A8DF6E8DC1}"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AC021-4ED3-4039-AEA5-9F1E95CF92C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005003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18B881-2FCC-4F7B-A2A2-20A8DF6E8DC1}"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2922994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18B881-2FCC-4F7B-A2A2-20A8DF6E8DC1}"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3322308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18B881-2FCC-4F7B-A2A2-20A8DF6E8DC1}"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1918021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18B881-2FCC-4F7B-A2A2-20A8DF6E8DC1}"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39918294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18B881-2FCC-4F7B-A2A2-20A8DF6E8DC1}"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2983931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218B881-2FCC-4F7B-A2A2-20A8DF6E8DC1}" type="datetimeFigureOut">
              <a:rPr lang="en-IN" smtClean="0"/>
              <a:t>15-09-2023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2000107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18B881-2FCC-4F7B-A2A2-20A8DF6E8DC1}" type="datetimeFigureOut">
              <a:rPr lang="en-IN" smtClean="0"/>
              <a:t>15-09-2023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43760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3218B881-2FCC-4F7B-A2A2-20A8DF6E8DC1}" type="datetimeFigureOut">
              <a:rPr lang="en-IN" smtClean="0"/>
              <a:t>15-09-2023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2369345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18B881-2FCC-4F7B-A2A2-20A8DF6E8DC1}" type="datetimeFigureOut">
              <a:rPr lang="en-IN" smtClean="0"/>
              <a:t>15-09-2023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78899418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18B881-2FCC-4F7B-A2A2-20A8DF6E8DC1}" type="datetimeFigureOut">
              <a:rPr lang="en-IN" smtClean="0"/>
              <a:t>15-09-2023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1315576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18B881-2FCC-4F7B-A2A2-20A8DF6E8DC1}" type="datetimeFigureOut">
              <a:rPr lang="en-IN" smtClean="0"/>
              <a:t>15-09-2023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1238002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218B881-2FCC-4F7B-A2A2-20A8DF6E8DC1}" type="datetimeFigureOut">
              <a:rPr lang="en-IN" smtClean="0"/>
              <a:t>15-09-2023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F7AC021-4ED3-4039-AEA5-9F1E95CF92CA}" type="slidenum">
              <a:rPr lang="en-US" smtClean="0"/>
              <a:t>‹#›</a:t>
            </a:fld>
            <a:endParaRPr lang="en-US"/>
          </a:p>
        </p:txBody>
      </p:sp>
    </p:spTree>
    <p:extLst>
      <p:ext uri="{BB962C8B-B14F-4D97-AF65-F5344CB8AC3E}">
        <p14:creationId xmlns:p14="http://schemas.microsoft.com/office/powerpoint/2010/main" val="3527376921"/>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transition>
    <p:fade/>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182BE853-2608-4746-A854-681BAA64D487}"/>
              </a:ext>
            </a:extLst>
          </p:cNvPr>
          <p:cNvSpPr>
            <a:spLocks noGrp="1"/>
          </p:cNvSpPr>
          <p:nvPr>
            <p:ph type="title"/>
          </p:nvPr>
        </p:nvSpPr>
        <p:spPr>
          <a:xfrm>
            <a:off x="-290886" y="3093244"/>
            <a:ext cx="9085446" cy="671512"/>
          </a:xfrm>
        </p:spPr>
        <p:txBody>
          <a:bodyPr vert="horz" lIns="91440" tIns="45720" rIns="91440" bIns="45720" rtlCol="0" anchor="t">
            <a:normAutofit/>
          </a:bodyPr>
          <a:lstStyle/>
          <a:p>
            <a:pPr algn="r">
              <a:lnSpc>
                <a:spcPct val="80000"/>
              </a:lnSpc>
              <a:spcBef>
                <a:spcPts val="1000"/>
              </a:spcBef>
              <a:buClr>
                <a:schemeClr val="accent1"/>
              </a:buClr>
              <a:buSzPct val="80000"/>
            </a:pPr>
            <a:r>
              <a:rPr lang="en-MY" altLang="en-US" sz="3200" b="1" i="1" dirty="0">
                <a:solidFill>
                  <a:srgbClr val="3223BE"/>
                </a:solidFill>
                <a:latin typeface="+mn-lt"/>
                <a:ea typeface="+mn-ea"/>
                <a:cs typeface="+mn-cs"/>
              </a:rPr>
              <a:t>The Evidence Aspect in Cyber Law</a:t>
            </a:r>
          </a:p>
        </p:txBody>
      </p:sp>
      <p:sp>
        <p:nvSpPr>
          <p:cNvPr id="3" name="TextBox 2">
            <a:extLst>
              <a:ext uri="{FF2B5EF4-FFF2-40B4-BE49-F238E27FC236}">
                <a16:creationId xmlns:a16="http://schemas.microsoft.com/office/drawing/2014/main" id="{9EB82E29-7A58-4628-A903-353555C15157}"/>
              </a:ext>
            </a:extLst>
          </p:cNvPr>
          <p:cNvSpPr txBox="1"/>
          <p:nvPr/>
        </p:nvSpPr>
        <p:spPr>
          <a:xfrm>
            <a:off x="6656017" y="4276565"/>
            <a:ext cx="2004459" cy="923330"/>
          </a:xfrm>
          <a:prstGeom prst="rect">
            <a:avLst/>
          </a:prstGeom>
          <a:noFill/>
        </p:spPr>
        <p:txBody>
          <a:bodyPr wrap="none" rtlCol="0">
            <a:spAutoFit/>
          </a:bodyPr>
          <a:lstStyle/>
          <a:p>
            <a:pPr algn="just"/>
            <a:r>
              <a:rPr lang="en-US" b="1" i="1" dirty="0"/>
              <a:t>Vishram V Kunte</a:t>
            </a:r>
          </a:p>
          <a:p>
            <a:pPr algn="just"/>
            <a:endParaRPr lang="en-US" b="1" i="1" dirty="0"/>
          </a:p>
          <a:p>
            <a:pPr algn="just"/>
            <a:r>
              <a:rPr lang="en-US" b="1" i="1" dirty="0"/>
              <a:t>   16</a:t>
            </a:r>
            <a:r>
              <a:rPr lang="en-US" b="1" i="1" baseline="30000" dirty="0"/>
              <a:t>th</a:t>
            </a:r>
            <a:r>
              <a:rPr lang="en-US" b="1" i="1" dirty="0"/>
              <a:t> Sept 2023</a:t>
            </a:r>
          </a:p>
        </p:txBody>
      </p:sp>
    </p:spTree>
    <p:extLst>
      <p:ext uri="{BB962C8B-B14F-4D97-AF65-F5344CB8AC3E}">
        <p14:creationId xmlns:p14="http://schemas.microsoft.com/office/powerpoint/2010/main" val="490381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a:xfrm>
            <a:off x="677334" y="323162"/>
            <a:ext cx="8596668" cy="1320800"/>
          </a:xfrm>
        </p:spPr>
        <p:txBody>
          <a:bodyPr>
            <a:normAutofit/>
          </a:bodyPr>
          <a:lstStyle/>
          <a:p>
            <a:r>
              <a:rPr lang="en-US" altLang="en-US" sz="2800" b="1" i="1" dirty="0">
                <a:solidFill>
                  <a:schemeClr val="tx1"/>
                </a:solidFill>
              </a:rPr>
              <a:t>Types of Evidence in Legal Terms </a:t>
            </a:r>
          </a:p>
        </p:txBody>
      </p:sp>
      <p:sp>
        <p:nvSpPr>
          <p:cNvPr id="153603" name="Rectangle 3">
            <a:extLst>
              <a:ext uri="{FF2B5EF4-FFF2-40B4-BE49-F238E27FC236}">
                <a16:creationId xmlns:a16="http://schemas.microsoft.com/office/drawing/2014/main" id="{C1C472F3-E3E3-46AE-9E7A-D0F315C63262}"/>
              </a:ext>
            </a:extLst>
          </p:cNvPr>
          <p:cNvSpPr>
            <a:spLocks noGrp="1" noChangeArrowheads="1"/>
          </p:cNvSpPr>
          <p:nvPr>
            <p:ph type="body" idx="1"/>
          </p:nvPr>
        </p:nvSpPr>
        <p:spPr>
          <a:xfrm>
            <a:off x="677334" y="1126435"/>
            <a:ext cx="8246329" cy="4882763"/>
          </a:xfrm>
        </p:spPr>
        <p:txBody>
          <a:bodyPr>
            <a:normAutofit fontScale="92500" lnSpcReduction="20000"/>
          </a:bodyPr>
          <a:lstStyle/>
          <a:p>
            <a:pPr algn="just"/>
            <a:endParaRPr lang="en-US" dirty="0"/>
          </a:p>
          <a:p>
            <a:pPr algn="just">
              <a:spcBef>
                <a:spcPct val="80000"/>
              </a:spcBef>
            </a:pPr>
            <a:r>
              <a:rPr lang="en-US" dirty="0"/>
              <a:t>Two general kinds of evidence, </a:t>
            </a:r>
            <a:r>
              <a:rPr lang="en-US" b="1" dirty="0"/>
              <a:t>direct evidence </a:t>
            </a:r>
            <a:r>
              <a:rPr lang="en-US" dirty="0"/>
              <a:t>and </a:t>
            </a:r>
            <a:r>
              <a:rPr lang="en-US" b="1" dirty="0"/>
              <a:t>circumstantial evidence</a:t>
            </a:r>
            <a:r>
              <a:rPr lang="en-US" dirty="0"/>
              <a:t>. </a:t>
            </a:r>
          </a:p>
          <a:p>
            <a:pPr algn="just">
              <a:spcBef>
                <a:spcPct val="80000"/>
              </a:spcBef>
            </a:pPr>
            <a:r>
              <a:rPr lang="en-US" dirty="0"/>
              <a:t>Direct evidence tends to prove a fact without the help of other evidence.</a:t>
            </a:r>
          </a:p>
          <a:p>
            <a:pPr lvl="1" algn="just">
              <a:spcBef>
                <a:spcPct val="80000"/>
              </a:spcBef>
            </a:pPr>
            <a:r>
              <a:rPr lang="en-US" dirty="0"/>
              <a:t>E.g. an eyewitness to a murder gives direct evidence by testifying that he or she saw the accused kill the victim. </a:t>
            </a:r>
          </a:p>
          <a:p>
            <a:pPr algn="just">
              <a:spcBef>
                <a:spcPct val="80000"/>
              </a:spcBef>
            </a:pPr>
            <a:r>
              <a:rPr lang="en-US" dirty="0"/>
              <a:t>Circumstantial evidence tends to prove facts that support the main fact in question, but it does not tend directly to prove the main fact itself. </a:t>
            </a:r>
          </a:p>
          <a:p>
            <a:pPr lvl="1" algn="just">
              <a:spcBef>
                <a:spcPct val="80000"/>
              </a:spcBef>
            </a:pPr>
            <a:r>
              <a:rPr lang="en-US" dirty="0"/>
              <a:t>Witnesses give circumstantial evidence by testifying that they saw the accused leave the murder scene.</a:t>
            </a:r>
          </a:p>
          <a:p>
            <a:pPr lvl="1" algn="just">
              <a:spcBef>
                <a:spcPct val="80000"/>
              </a:spcBef>
            </a:pPr>
            <a:r>
              <a:rPr lang="en-US" dirty="0"/>
              <a:t>This evidence indicates that the defendant could have killed the victim, but by itself it does not tend directly to prove it</a:t>
            </a:r>
          </a:p>
          <a:p>
            <a:pPr algn="just">
              <a:spcBef>
                <a:spcPct val="80000"/>
              </a:spcBef>
            </a:pPr>
            <a:r>
              <a:rPr lang="en-US" dirty="0"/>
              <a:t>If evidence about a fact is lacking, a rule of law may state that the fact is proved by other facts. Such a statement is called a presumption. </a:t>
            </a:r>
          </a:p>
          <a:p>
            <a:pPr lvl="1" algn="just">
              <a:spcBef>
                <a:spcPct val="80000"/>
              </a:spcBef>
            </a:pPr>
            <a:r>
              <a:rPr lang="en-US" dirty="0"/>
              <a:t>E.g. proof that someone has been missing for at least seven years may result in the presumption that he or she is dead. Whenever a court presumes a fact, it may either regard such fact as proved, unless and until it is disproved, may call for proof of it.</a:t>
            </a:r>
          </a:p>
          <a:p>
            <a:pPr lvl="1" algn="just">
              <a:spcBef>
                <a:spcPct val="80000"/>
              </a:spcBef>
            </a:pPr>
            <a:endParaRPr lang="en-US" alt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705937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5970" y="844455"/>
            <a:ext cx="5780394" cy="566822"/>
          </a:xfrm>
          <a:prstGeom prst="rect">
            <a:avLst/>
          </a:prstGeom>
        </p:spPr>
        <p:txBody>
          <a:bodyPr vert="horz" wrap="square" lIns="0" tIns="12700" rIns="0" bIns="0" rtlCol="0" anchor="t">
            <a:spAutoFit/>
          </a:bodyPr>
          <a:lstStyle/>
          <a:p>
            <a:pPr marL="12700">
              <a:spcBef>
                <a:spcPts val="100"/>
              </a:spcBef>
            </a:pPr>
            <a:r>
              <a:rPr b="1" spc="-25" dirty="0">
                <a:solidFill>
                  <a:schemeClr val="tx1"/>
                </a:solidFill>
                <a:latin typeface="Calibri"/>
                <a:cs typeface="Calibri"/>
              </a:rPr>
              <a:t>Types </a:t>
            </a:r>
            <a:r>
              <a:rPr b="1" i="0" dirty="0">
                <a:solidFill>
                  <a:schemeClr val="tx1"/>
                </a:solidFill>
                <a:latin typeface="Calibri"/>
                <a:cs typeface="Calibri"/>
              </a:rPr>
              <a:t>of</a:t>
            </a:r>
            <a:r>
              <a:rPr b="1" spc="-75" dirty="0">
                <a:solidFill>
                  <a:schemeClr val="tx1"/>
                </a:solidFill>
                <a:latin typeface="Calibri"/>
                <a:cs typeface="Calibri"/>
              </a:rPr>
              <a:t> </a:t>
            </a:r>
            <a:r>
              <a:rPr b="1" spc="-15" dirty="0">
                <a:solidFill>
                  <a:schemeClr val="tx1"/>
                </a:solidFill>
                <a:latin typeface="Calibri"/>
                <a:cs typeface="Calibri"/>
              </a:rPr>
              <a:t>Evidence</a:t>
            </a:r>
            <a:r>
              <a:rPr lang="en-US" b="1" spc="-15" dirty="0">
                <a:solidFill>
                  <a:schemeClr val="tx1"/>
                </a:solidFill>
                <a:latin typeface="Calibri"/>
                <a:cs typeface="Calibri"/>
              </a:rPr>
              <a:t> : Electronic </a:t>
            </a:r>
            <a:endParaRPr b="1" spc="-15" dirty="0">
              <a:solidFill>
                <a:schemeClr val="tx1"/>
              </a:solidFill>
              <a:latin typeface="Calibri"/>
              <a:cs typeface="Calibri"/>
            </a:endParaRPr>
          </a:p>
        </p:txBody>
      </p:sp>
      <p:sp>
        <p:nvSpPr>
          <p:cNvPr id="7" name="object 7"/>
          <p:cNvSpPr txBox="1"/>
          <p:nvPr/>
        </p:nvSpPr>
        <p:spPr>
          <a:xfrm>
            <a:off x="2379322" y="1926895"/>
            <a:ext cx="5393690" cy="2398092"/>
          </a:xfrm>
          <a:prstGeom prst="rect">
            <a:avLst/>
          </a:prstGeom>
        </p:spPr>
        <p:txBody>
          <a:bodyPr vert="horz" wrap="square" lIns="0" tIns="12700" rIns="0" bIns="0" rtlCol="0">
            <a:spAutoFit/>
          </a:bodyPr>
          <a:lstStyle/>
          <a:p>
            <a:pPr marL="355600" indent="-342900">
              <a:spcBef>
                <a:spcPts val="100"/>
              </a:spcBef>
              <a:buFont typeface="Arial"/>
              <a:buChar char="•"/>
              <a:tabLst>
                <a:tab pos="355600" algn="l"/>
              </a:tabLst>
            </a:pPr>
            <a:endParaRPr lang="en-US" sz="4000" b="1" spc="-5" dirty="0">
              <a:solidFill>
                <a:srgbClr val="001F5F"/>
              </a:solidFill>
              <a:latin typeface="Calibri"/>
              <a:cs typeface="Calibri"/>
            </a:endParaRPr>
          </a:p>
          <a:p>
            <a:pPr marL="355600" indent="-342900">
              <a:spcBef>
                <a:spcPts val="100"/>
              </a:spcBef>
              <a:buFont typeface="Arial"/>
              <a:buChar char="•"/>
              <a:tabLst>
                <a:tab pos="355600" algn="l"/>
              </a:tabLst>
            </a:pPr>
            <a:r>
              <a:rPr sz="4000" b="1" spc="-5" dirty="0">
                <a:solidFill>
                  <a:srgbClr val="001F5F"/>
                </a:solidFill>
                <a:latin typeface="Calibri"/>
                <a:cs typeface="Calibri"/>
              </a:rPr>
              <a:t>Primary</a:t>
            </a:r>
            <a:r>
              <a:rPr sz="4000" b="1" spc="10" dirty="0">
                <a:solidFill>
                  <a:srgbClr val="001F5F"/>
                </a:solidFill>
                <a:latin typeface="Calibri"/>
                <a:cs typeface="Calibri"/>
              </a:rPr>
              <a:t> </a:t>
            </a:r>
            <a:r>
              <a:rPr sz="4000" b="1" spc="-20" dirty="0">
                <a:solidFill>
                  <a:srgbClr val="001F5F"/>
                </a:solidFill>
                <a:latin typeface="Calibri"/>
                <a:cs typeface="Calibri"/>
              </a:rPr>
              <a:t>Evidence</a:t>
            </a:r>
            <a:endParaRPr sz="4000" dirty="0">
              <a:latin typeface="Calibri"/>
              <a:cs typeface="Calibri"/>
            </a:endParaRPr>
          </a:p>
          <a:p>
            <a:pPr marL="355600" indent="-342900">
              <a:spcBef>
                <a:spcPts val="4050"/>
              </a:spcBef>
              <a:buFont typeface="Arial"/>
              <a:buChar char="•"/>
              <a:tabLst>
                <a:tab pos="355600" algn="l"/>
              </a:tabLst>
            </a:pPr>
            <a:r>
              <a:rPr sz="4000" b="1" dirty="0">
                <a:solidFill>
                  <a:srgbClr val="001F5F"/>
                </a:solidFill>
                <a:latin typeface="Calibri"/>
                <a:cs typeface="Calibri"/>
              </a:rPr>
              <a:t>Secondary</a:t>
            </a:r>
            <a:r>
              <a:rPr sz="4000" b="1" spc="-55" dirty="0">
                <a:solidFill>
                  <a:srgbClr val="001F5F"/>
                </a:solidFill>
                <a:latin typeface="Calibri"/>
                <a:cs typeface="Calibri"/>
              </a:rPr>
              <a:t> </a:t>
            </a:r>
            <a:r>
              <a:rPr sz="4000" b="1" spc="-20" dirty="0">
                <a:solidFill>
                  <a:srgbClr val="001F5F"/>
                </a:solidFill>
                <a:latin typeface="Calibri"/>
                <a:cs typeface="Calibri"/>
              </a:rPr>
              <a:t>Evidence</a:t>
            </a:r>
            <a:endParaRPr sz="4000" dirty="0">
              <a:latin typeface="Calibri"/>
              <a:cs typeface="Calibri"/>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22069"/>
            <a:ext cx="8861311" cy="567463"/>
          </a:xfrm>
          <a:prstGeom prst="rect">
            <a:avLst/>
          </a:prstGeom>
        </p:spPr>
        <p:txBody>
          <a:bodyPr vert="horz" wrap="square" lIns="0" tIns="13335" rIns="0" bIns="0" rtlCol="0" anchor="t">
            <a:spAutoFit/>
          </a:bodyPr>
          <a:lstStyle/>
          <a:p>
            <a:pPr marL="2510790" marR="5080" indent="-2498725" algn="ctr">
              <a:spcBef>
                <a:spcPts val="105"/>
              </a:spcBef>
              <a:tabLst>
                <a:tab pos="2547620" algn="l"/>
              </a:tabLst>
            </a:pPr>
            <a:r>
              <a:rPr b="1" spc="-5" dirty="0">
                <a:solidFill>
                  <a:schemeClr val="tx1"/>
                </a:solidFill>
                <a:latin typeface="Calibri"/>
                <a:cs typeface="Calibri"/>
              </a:rPr>
              <a:t>Electronic</a:t>
            </a:r>
            <a:r>
              <a:rPr lang="en-US" b="1" spc="-5" dirty="0">
                <a:solidFill>
                  <a:schemeClr val="tx1"/>
                </a:solidFill>
                <a:latin typeface="Calibri"/>
                <a:cs typeface="Calibri"/>
              </a:rPr>
              <a:t> E</a:t>
            </a:r>
            <a:r>
              <a:rPr b="1" spc="-5" dirty="0">
                <a:solidFill>
                  <a:schemeClr val="tx1"/>
                </a:solidFill>
                <a:latin typeface="Calibri"/>
                <a:cs typeface="Calibri"/>
              </a:rPr>
              <a:t>vidence </a:t>
            </a:r>
            <a:r>
              <a:rPr b="1" i="0" dirty="0">
                <a:solidFill>
                  <a:schemeClr val="tx1"/>
                </a:solidFill>
                <a:latin typeface="Calibri"/>
                <a:cs typeface="Calibri"/>
              </a:rPr>
              <a:t>is </a:t>
            </a:r>
            <a:r>
              <a:rPr b="1" spc="-5" dirty="0">
                <a:solidFill>
                  <a:schemeClr val="tx1"/>
                </a:solidFill>
                <a:latin typeface="Calibri"/>
                <a:cs typeface="Calibri"/>
              </a:rPr>
              <a:t>Primary</a:t>
            </a:r>
            <a:r>
              <a:rPr b="1" spc="-95" dirty="0">
                <a:solidFill>
                  <a:schemeClr val="tx1"/>
                </a:solidFill>
                <a:latin typeface="Calibri"/>
                <a:cs typeface="Calibri"/>
              </a:rPr>
              <a:t> </a:t>
            </a:r>
            <a:r>
              <a:rPr b="1" i="0" dirty="0">
                <a:solidFill>
                  <a:schemeClr val="tx1"/>
                </a:solidFill>
                <a:latin typeface="Calibri"/>
                <a:cs typeface="Calibri"/>
              </a:rPr>
              <a:t>or  </a:t>
            </a:r>
            <a:r>
              <a:rPr b="1" spc="-5" dirty="0">
                <a:solidFill>
                  <a:schemeClr val="tx1"/>
                </a:solidFill>
                <a:latin typeface="Calibri"/>
                <a:cs typeface="Calibri"/>
              </a:rPr>
              <a:t>Secondary?</a:t>
            </a:r>
          </a:p>
        </p:txBody>
      </p:sp>
      <p:sp>
        <p:nvSpPr>
          <p:cNvPr id="3" name="object 3"/>
          <p:cNvSpPr txBox="1"/>
          <p:nvPr/>
        </p:nvSpPr>
        <p:spPr>
          <a:xfrm>
            <a:off x="2059941" y="1511021"/>
            <a:ext cx="7254875" cy="3732529"/>
          </a:xfrm>
          <a:prstGeom prst="rect">
            <a:avLst/>
          </a:prstGeom>
        </p:spPr>
        <p:txBody>
          <a:bodyPr vert="horz" wrap="square" lIns="0" tIns="109855" rIns="0" bIns="0" rtlCol="0">
            <a:spAutoFit/>
          </a:bodyPr>
          <a:lstStyle/>
          <a:p>
            <a:pPr marL="355600" indent="-342900">
              <a:spcBef>
                <a:spcPts val="865"/>
              </a:spcBef>
              <a:buFont typeface="Arial"/>
              <a:buChar char="•"/>
              <a:tabLst>
                <a:tab pos="354965" algn="l"/>
                <a:tab pos="355600" algn="l"/>
                <a:tab pos="2257425" algn="l"/>
              </a:tabLst>
            </a:pPr>
            <a:r>
              <a:rPr sz="3200" dirty="0">
                <a:latin typeface="Calibri"/>
                <a:cs typeface="Calibri"/>
              </a:rPr>
              <a:t>Input:</a:t>
            </a:r>
            <a:r>
              <a:rPr sz="3200" spc="25" dirty="0">
                <a:latin typeface="Calibri"/>
                <a:cs typeface="Calibri"/>
              </a:rPr>
              <a:t> </a:t>
            </a:r>
            <a:r>
              <a:rPr sz="3200" dirty="0">
                <a:solidFill>
                  <a:srgbClr val="FF0000"/>
                </a:solidFill>
                <a:latin typeface="Calibri"/>
                <a:cs typeface="Calibri"/>
              </a:rPr>
              <a:t>65B	</a:t>
            </a:r>
            <a:r>
              <a:rPr sz="3200" spc="-10" dirty="0">
                <a:solidFill>
                  <a:srgbClr val="FF0000"/>
                </a:solidFill>
                <a:latin typeface="Calibri"/>
                <a:cs typeface="Calibri"/>
              </a:rPr>
              <a:t>IndianEvidenceAct</a:t>
            </a:r>
            <a:endParaRPr sz="3200">
              <a:latin typeface="Calibri"/>
              <a:cs typeface="Calibri"/>
            </a:endParaRPr>
          </a:p>
          <a:p>
            <a:pPr marL="355600" indent="-342900">
              <a:spcBef>
                <a:spcPts val="770"/>
              </a:spcBef>
              <a:buFont typeface="Arial"/>
              <a:buChar char="•"/>
              <a:tabLst>
                <a:tab pos="354965" algn="l"/>
                <a:tab pos="355600" algn="l"/>
              </a:tabLst>
            </a:pPr>
            <a:r>
              <a:rPr sz="3200" dirty="0">
                <a:solidFill>
                  <a:srgbClr val="00AF50"/>
                </a:solidFill>
                <a:latin typeface="Calibri"/>
                <a:cs typeface="Calibri"/>
              </a:rPr>
              <a:t>Binary</a:t>
            </a:r>
            <a:r>
              <a:rPr sz="3200" spc="5" dirty="0">
                <a:solidFill>
                  <a:srgbClr val="00AF50"/>
                </a:solidFill>
                <a:latin typeface="Calibri"/>
                <a:cs typeface="Calibri"/>
              </a:rPr>
              <a:t> </a:t>
            </a:r>
            <a:r>
              <a:rPr sz="3200" spc="-15" dirty="0">
                <a:solidFill>
                  <a:srgbClr val="00AF50"/>
                </a:solidFill>
                <a:latin typeface="Calibri"/>
                <a:cs typeface="Calibri"/>
              </a:rPr>
              <a:t>Equivalent:</a:t>
            </a:r>
            <a:endParaRPr sz="3200">
              <a:latin typeface="Calibri"/>
              <a:cs typeface="Calibri"/>
            </a:endParaRPr>
          </a:p>
          <a:p>
            <a:pPr marL="355600">
              <a:spcBef>
                <a:spcPts val="770"/>
              </a:spcBef>
            </a:pPr>
            <a:r>
              <a:rPr sz="3200" spc="-5" dirty="0">
                <a:solidFill>
                  <a:srgbClr val="DF0F69"/>
                </a:solidFill>
                <a:latin typeface="Calibri"/>
                <a:cs typeface="Calibri"/>
              </a:rPr>
              <a:t>00110110 00110101 01000010</a:t>
            </a:r>
            <a:r>
              <a:rPr sz="3200" spc="90" dirty="0">
                <a:solidFill>
                  <a:srgbClr val="DF0F69"/>
                </a:solidFill>
                <a:latin typeface="Calibri"/>
                <a:cs typeface="Calibri"/>
              </a:rPr>
              <a:t> </a:t>
            </a:r>
            <a:r>
              <a:rPr sz="3200" spc="-5" dirty="0">
                <a:solidFill>
                  <a:srgbClr val="DF0F69"/>
                </a:solidFill>
                <a:latin typeface="Calibri"/>
                <a:cs typeface="Calibri"/>
              </a:rPr>
              <a:t>01001001</a:t>
            </a:r>
            <a:endParaRPr sz="3200">
              <a:latin typeface="Calibri"/>
              <a:cs typeface="Calibri"/>
            </a:endParaRPr>
          </a:p>
          <a:p>
            <a:pPr marL="355600"/>
            <a:r>
              <a:rPr sz="3200" spc="-5" dirty="0">
                <a:solidFill>
                  <a:srgbClr val="DF0F69"/>
                </a:solidFill>
                <a:latin typeface="Calibri"/>
                <a:cs typeface="Calibri"/>
              </a:rPr>
              <a:t>01101110 01100100 01101001</a:t>
            </a:r>
            <a:r>
              <a:rPr sz="3200" spc="90" dirty="0">
                <a:solidFill>
                  <a:srgbClr val="DF0F69"/>
                </a:solidFill>
                <a:latin typeface="Calibri"/>
                <a:cs typeface="Calibri"/>
              </a:rPr>
              <a:t> </a:t>
            </a:r>
            <a:r>
              <a:rPr sz="3200" spc="-5" dirty="0">
                <a:solidFill>
                  <a:srgbClr val="DF0F69"/>
                </a:solidFill>
                <a:latin typeface="Calibri"/>
                <a:cs typeface="Calibri"/>
              </a:rPr>
              <a:t>01100001</a:t>
            </a:r>
            <a:endParaRPr sz="3200">
              <a:latin typeface="Calibri"/>
              <a:cs typeface="Calibri"/>
            </a:endParaRPr>
          </a:p>
          <a:p>
            <a:pPr marL="355600"/>
            <a:r>
              <a:rPr sz="3200" spc="-5" dirty="0">
                <a:solidFill>
                  <a:srgbClr val="DF0F69"/>
                </a:solidFill>
                <a:latin typeface="Calibri"/>
                <a:cs typeface="Calibri"/>
              </a:rPr>
              <a:t>01101110 01000101 01110110</a:t>
            </a:r>
            <a:r>
              <a:rPr sz="3200" spc="135" dirty="0">
                <a:solidFill>
                  <a:srgbClr val="DF0F69"/>
                </a:solidFill>
                <a:latin typeface="Calibri"/>
                <a:cs typeface="Calibri"/>
              </a:rPr>
              <a:t> </a:t>
            </a:r>
            <a:r>
              <a:rPr sz="3200" spc="-5" dirty="0">
                <a:solidFill>
                  <a:srgbClr val="DF0F69"/>
                </a:solidFill>
                <a:latin typeface="Calibri"/>
                <a:cs typeface="Calibri"/>
              </a:rPr>
              <a:t>01101001</a:t>
            </a:r>
            <a:endParaRPr sz="3200">
              <a:latin typeface="Calibri"/>
              <a:cs typeface="Calibri"/>
            </a:endParaRPr>
          </a:p>
          <a:p>
            <a:pPr marL="355600"/>
            <a:r>
              <a:rPr sz="3200" spc="-5" dirty="0">
                <a:solidFill>
                  <a:srgbClr val="DF0F69"/>
                </a:solidFill>
                <a:latin typeface="Calibri"/>
                <a:cs typeface="Calibri"/>
              </a:rPr>
              <a:t>01100100 01100101 01101110</a:t>
            </a:r>
            <a:r>
              <a:rPr sz="3200" spc="90" dirty="0">
                <a:solidFill>
                  <a:srgbClr val="DF0F69"/>
                </a:solidFill>
                <a:latin typeface="Calibri"/>
                <a:cs typeface="Calibri"/>
              </a:rPr>
              <a:t> </a:t>
            </a:r>
            <a:r>
              <a:rPr sz="3200" spc="-5" dirty="0">
                <a:solidFill>
                  <a:srgbClr val="DF0F69"/>
                </a:solidFill>
                <a:latin typeface="Calibri"/>
                <a:cs typeface="Calibri"/>
              </a:rPr>
              <a:t>01100011</a:t>
            </a:r>
            <a:endParaRPr sz="3200">
              <a:latin typeface="Calibri"/>
              <a:cs typeface="Calibri"/>
            </a:endParaRPr>
          </a:p>
          <a:p>
            <a:pPr marL="355600"/>
            <a:r>
              <a:rPr sz="3200" spc="-5" dirty="0">
                <a:solidFill>
                  <a:srgbClr val="DF0F69"/>
                </a:solidFill>
                <a:latin typeface="Calibri"/>
                <a:cs typeface="Calibri"/>
              </a:rPr>
              <a:t>01100101 01000001 01100011</a:t>
            </a:r>
            <a:r>
              <a:rPr sz="3200" spc="135" dirty="0">
                <a:solidFill>
                  <a:srgbClr val="DF0F69"/>
                </a:solidFill>
                <a:latin typeface="Calibri"/>
                <a:cs typeface="Calibri"/>
              </a:rPr>
              <a:t> </a:t>
            </a:r>
            <a:r>
              <a:rPr sz="3200" spc="-5" dirty="0">
                <a:solidFill>
                  <a:srgbClr val="DF0F69"/>
                </a:solidFill>
                <a:latin typeface="Calibri"/>
                <a:cs typeface="Calibri"/>
              </a:rPr>
              <a:t>01110100</a:t>
            </a:r>
            <a:endParaRPr sz="3200">
              <a:latin typeface="Calibri"/>
              <a:cs typeface="Calibri"/>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0605" y="321494"/>
            <a:ext cx="7409180" cy="566822"/>
          </a:xfrm>
          <a:prstGeom prst="rect">
            <a:avLst/>
          </a:prstGeom>
        </p:spPr>
        <p:txBody>
          <a:bodyPr vert="horz" wrap="square" lIns="0" tIns="12700" rIns="0" bIns="0" rtlCol="0" anchor="t">
            <a:spAutoFit/>
          </a:bodyPr>
          <a:lstStyle/>
          <a:p>
            <a:pPr marL="12700">
              <a:spcBef>
                <a:spcPts val="100"/>
              </a:spcBef>
            </a:pPr>
            <a:r>
              <a:rPr b="1" spc="-20" dirty="0">
                <a:solidFill>
                  <a:schemeClr val="tx1"/>
                </a:solidFill>
                <a:latin typeface="Calibri"/>
                <a:cs typeface="Calibri"/>
              </a:rPr>
              <a:t>Evolution </a:t>
            </a:r>
            <a:r>
              <a:rPr b="1" i="0" dirty="0">
                <a:solidFill>
                  <a:schemeClr val="tx1"/>
                </a:solidFill>
                <a:latin typeface="Calibri"/>
                <a:cs typeface="Calibri"/>
              </a:rPr>
              <a:t>of </a:t>
            </a:r>
            <a:r>
              <a:rPr b="1" spc="-5" dirty="0">
                <a:solidFill>
                  <a:schemeClr val="tx1"/>
                </a:solidFill>
                <a:latin typeface="Calibri"/>
                <a:cs typeface="Calibri"/>
              </a:rPr>
              <a:t>Electronic</a:t>
            </a:r>
            <a:r>
              <a:rPr b="1" spc="-70" dirty="0">
                <a:solidFill>
                  <a:schemeClr val="tx1"/>
                </a:solidFill>
                <a:latin typeface="Calibri"/>
                <a:cs typeface="Calibri"/>
              </a:rPr>
              <a:t> </a:t>
            </a:r>
            <a:r>
              <a:rPr b="1" spc="-20" dirty="0">
                <a:solidFill>
                  <a:schemeClr val="tx1"/>
                </a:solidFill>
                <a:latin typeface="Calibri"/>
                <a:cs typeface="Calibri"/>
              </a:rPr>
              <a:t>Evidence</a:t>
            </a:r>
          </a:p>
        </p:txBody>
      </p:sp>
      <p:sp>
        <p:nvSpPr>
          <p:cNvPr id="3" name="object 3"/>
          <p:cNvSpPr txBox="1"/>
          <p:nvPr/>
        </p:nvSpPr>
        <p:spPr>
          <a:xfrm>
            <a:off x="854595" y="1276359"/>
            <a:ext cx="8226425" cy="4305281"/>
          </a:xfrm>
          <a:prstGeom prst="rect">
            <a:avLst/>
          </a:prstGeom>
        </p:spPr>
        <p:txBody>
          <a:bodyPr vert="horz" wrap="square" lIns="0" tIns="12700" rIns="0" bIns="0" rtlCol="0">
            <a:spAutoFit/>
          </a:bodyPr>
          <a:lstStyle/>
          <a:p>
            <a:pPr marL="355600" indent="-342900" algn="just">
              <a:spcBef>
                <a:spcPts val="100"/>
              </a:spcBef>
              <a:buClr>
                <a:srgbClr val="000000"/>
              </a:buClr>
              <a:buFont typeface="Arial"/>
              <a:buChar char="•"/>
              <a:tabLst>
                <a:tab pos="355600" algn="l"/>
              </a:tabLst>
            </a:pPr>
            <a:r>
              <a:rPr sz="3000" b="1" dirty="0">
                <a:solidFill>
                  <a:srgbClr val="FF0000"/>
                </a:solidFill>
                <a:latin typeface="Calibri"/>
                <a:cs typeface="Calibri"/>
              </a:rPr>
              <a:t>1984, </a:t>
            </a:r>
            <a:r>
              <a:rPr sz="3000" b="1" dirty="0">
                <a:latin typeface="Calibri"/>
                <a:cs typeface="Calibri"/>
              </a:rPr>
              <a:t>the FBI </a:t>
            </a:r>
            <a:r>
              <a:rPr sz="3000" b="1" spc="-10" dirty="0">
                <a:latin typeface="Calibri"/>
                <a:cs typeface="Calibri"/>
              </a:rPr>
              <a:t>began </a:t>
            </a:r>
            <a:r>
              <a:rPr sz="3000" b="1" spc="-15" dirty="0">
                <a:latin typeface="Calibri"/>
                <a:cs typeface="Calibri"/>
              </a:rPr>
              <a:t>to </a:t>
            </a:r>
            <a:r>
              <a:rPr sz="3000" b="1" dirty="0">
                <a:latin typeface="Calibri"/>
                <a:cs typeface="Calibri"/>
              </a:rPr>
              <a:t>use </a:t>
            </a:r>
            <a:r>
              <a:rPr sz="3000" b="1" spc="-10" dirty="0">
                <a:latin typeface="Calibri"/>
                <a:cs typeface="Calibri"/>
              </a:rPr>
              <a:t>computer</a:t>
            </a:r>
            <a:r>
              <a:rPr sz="3000" b="1" spc="-50" dirty="0">
                <a:latin typeface="Calibri"/>
                <a:cs typeface="Calibri"/>
              </a:rPr>
              <a:t> </a:t>
            </a:r>
            <a:r>
              <a:rPr sz="3000" b="1" spc="-5" dirty="0">
                <a:latin typeface="Calibri"/>
                <a:cs typeface="Calibri"/>
              </a:rPr>
              <a:t>evidence</a:t>
            </a:r>
            <a:endParaRPr sz="3000" dirty="0">
              <a:latin typeface="Calibri"/>
              <a:cs typeface="Calibri"/>
            </a:endParaRPr>
          </a:p>
          <a:p>
            <a:pPr>
              <a:spcBef>
                <a:spcPts val="10"/>
              </a:spcBef>
              <a:buFont typeface="Arial"/>
              <a:buChar char="•"/>
            </a:pPr>
            <a:endParaRPr sz="3750" dirty="0">
              <a:latin typeface="Times New Roman"/>
              <a:cs typeface="Times New Roman"/>
            </a:endParaRPr>
          </a:p>
          <a:p>
            <a:pPr marL="355600" marR="5080" indent="-342900">
              <a:lnSpc>
                <a:spcPct val="80000"/>
              </a:lnSpc>
              <a:buFont typeface="Arial"/>
              <a:buChar char="•"/>
              <a:tabLst>
                <a:tab pos="354965" algn="l"/>
                <a:tab pos="355600" algn="l"/>
                <a:tab pos="798830" algn="l"/>
                <a:tab pos="1806575" algn="l"/>
                <a:tab pos="2131060" algn="l"/>
                <a:tab pos="2945130" algn="l"/>
                <a:tab pos="3949700" algn="l"/>
                <a:tab pos="5830570" algn="l"/>
                <a:tab pos="7593965" algn="l"/>
              </a:tabLst>
            </a:pPr>
            <a:r>
              <a:rPr sz="3000" b="1" spc="5" dirty="0">
                <a:latin typeface="Calibri"/>
                <a:cs typeface="Calibri"/>
              </a:rPr>
              <a:t>I</a:t>
            </a:r>
            <a:r>
              <a:rPr sz="3000" b="1" dirty="0">
                <a:latin typeface="Calibri"/>
                <a:cs typeface="Calibri"/>
              </a:rPr>
              <a:t>n	</a:t>
            </a:r>
            <a:r>
              <a:rPr sz="3000" b="1" dirty="0">
                <a:solidFill>
                  <a:srgbClr val="FF0000"/>
                </a:solidFill>
                <a:latin typeface="Calibri"/>
                <a:cs typeface="Calibri"/>
              </a:rPr>
              <a:t>1991,	</a:t>
            </a:r>
            <a:r>
              <a:rPr sz="3000" b="1" dirty="0">
                <a:latin typeface="Calibri"/>
                <a:cs typeface="Calibri"/>
              </a:rPr>
              <a:t>a	new	</a:t>
            </a:r>
            <a:r>
              <a:rPr sz="3000" b="1" spc="-35" dirty="0">
                <a:latin typeface="Calibri"/>
                <a:cs typeface="Calibri"/>
              </a:rPr>
              <a:t>t</a:t>
            </a:r>
            <a:r>
              <a:rPr sz="3000" b="1" spc="-15" dirty="0">
                <a:latin typeface="Calibri"/>
                <a:cs typeface="Calibri"/>
              </a:rPr>
              <a:t>e</a:t>
            </a:r>
            <a:r>
              <a:rPr sz="3000" b="1" spc="-5" dirty="0">
                <a:latin typeface="Calibri"/>
                <a:cs typeface="Calibri"/>
              </a:rPr>
              <a:t>rm</a:t>
            </a:r>
            <a:r>
              <a:rPr sz="3000" b="1" dirty="0">
                <a:latin typeface="Calibri"/>
                <a:cs typeface="Calibri"/>
              </a:rPr>
              <a:t>;	</a:t>
            </a:r>
            <a:r>
              <a:rPr sz="3000" b="1" spc="-5" dirty="0">
                <a:latin typeface="Calibri"/>
                <a:cs typeface="Calibri"/>
              </a:rPr>
              <a:t>"C</a:t>
            </a:r>
            <a:r>
              <a:rPr sz="3000" b="1" spc="-20" dirty="0">
                <a:latin typeface="Calibri"/>
                <a:cs typeface="Calibri"/>
              </a:rPr>
              <a:t>o</a:t>
            </a:r>
            <a:r>
              <a:rPr sz="3000" b="1" spc="-5" dirty="0">
                <a:latin typeface="Calibri"/>
                <a:cs typeface="Calibri"/>
              </a:rPr>
              <a:t>mpu</a:t>
            </a:r>
            <a:r>
              <a:rPr sz="3000" b="1" spc="-45" dirty="0">
                <a:latin typeface="Calibri"/>
                <a:cs typeface="Calibri"/>
              </a:rPr>
              <a:t>t</a:t>
            </a:r>
            <a:r>
              <a:rPr sz="3000" b="1" spc="-5" dirty="0">
                <a:latin typeface="Calibri"/>
                <a:cs typeface="Calibri"/>
              </a:rPr>
              <a:t>e</a:t>
            </a:r>
            <a:r>
              <a:rPr sz="3000" b="1" dirty="0">
                <a:latin typeface="Calibri"/>
                <a:cs typeface="Calibri"/>
              </a:rPr>
              <a:t>r	</a:t>
            </a:r>
            <a:r>
              <a:rPr sz="3000" b="1" spc="-45" dirty="0">
                <a:latin typeface="Calibri"/>
                <a:cs typeface="Calibri"/>
              </a:rPr>
              <a:t>F</a:t>
            </a:r>
            <a:r>
              <a:rPr sz="3000" b="1" dirty="0">
                <a:latin typeface="Calibri"/>
                <a:cs typeface="Calibri"/>
              </a:rPr>
              <a:t>o</a:t>
            </a:r>
            <a:r>
              <a:rPr sz="3000" b="1" spc="-40" dirty="0">
                <a:latin typeface="Calibri"/>
                <a:cs typeface="Calibri"/>
              </a:rPr>
              <a:t>r</a:t>
            </a:r>
            <a:r>
              <a:rPr sz="3000" b="1" spc="-5" dirty="0">
                <a:latin typeface="Calibri"/>
                <a:cs typeface="Calibri"/>
              </a:rPr>
              <a:t>ensics</a:t>
            </a:r>
            <a:r>
              <a:rPr sz="3000" b="1" dirty="0">
                <a:latin typeface="Calibri"/>
                <a:cs typeface="Calibri"/>
              </a:rPr>
              <a:t>"	</a:t>
            </a:r>
            <a:r>
              <a:rPr sz="3000" b="1" spc="-40" dirty="0">
                <a:latin typeface="Calibri"/>
                <a:cs typeface="Calibri"/>
              </a:rPr>
              <a:t>w</a:t>
            </a:r>
            <a:r>
              <a:rPr sz="3000" b="1" dirty="0">
                <a:latin typeface="Calibri"/>
                <a:cs typeface="Calibri"/>
              </a:rPr>
              <a:t>as  </a:t>
            </a:r>
            <a:r>
              <a:rPr sz="3000" b="1" spc="-5" dirty="0">
                <a:latin typeface="Calibri"/>
                <a:cs typeface="Calibri"/>
              </a:rPr>
              <a:t>coined</a:t>
            </a:r>
            <a:endParaRPr sz="3000" dirty="0">
              <a:latin typeface="Calibri"/>
              <a:cs typeface="Calibri"/>
            </a:endParaRPr>
          </a:p>
          <a:p>
            <a:pPr>
              <a:spcBef>
                <a:spcPts val="40"/>
              </a:spcBef>
              <a:buFont typeface="Arial"/>
              <a:buChar char="•"/>
            </a:pPr>
            <a:endParaRPr sz="3100" dirty="0">
              <a:latin typeface="Times New Roman"/>
              <a:cs typeface="Times New Roman"/>
            </a:endParaRPr>
          </a:p>
          <a:p>
            <a:pPr marL="355600" indent="-342900" algn="just">
              <a:buFont typeface="Arial"/>
              <a:buChar char="•"/>
              <a:tabLst>
                <a:tab pos="355600" algn="l"/>
              </a:tabLst>
            </a:pPr>
            <a:r>
              <a:rPr sz="3000" b="1" dirty="0">
                <a:latin typeface="Calibri"/>
                <a:cs typeface="Calibri"/>
              </a:rPr>
              <a:t>In </a:t>
            </a:r>
            <a:r>
              <a:rPr sz="3000" b="1" spc="-5" dirty="0">
                <a:latin typeface="Calibri"/>
                <a:cs typeface="Calibri"/>
              </a:rPr>
              <a:t>India </a:t>
            </a:r>
            <a:r>
              <a:rPr sz="3000" b="1" dirty="0">
                <a:latin typeface="Calibri"/>
                <a:cs typeface="Calibri"/>
              </a:rPr>
              <a:t>IT Act</a:t>
            </a:r>
            <a:r>
              <a:rPr sz="3000" b="1" spc="-35" dirty="0">
                <a:latin typeface="Calibri"/>
                <a:cs typeface="Calibri"/>
              </a:rPr>
              <a:t> </a:t>
            </a:r>
            <a:r>
              <a:rPr sz="3000" b="1" dirty="0">
                <a:solidFill>
                  <a:srgbClr val="FF0000"/>
                </a:solidFill>
                <a:latin typeface="Calibri"/>
                <a:cs typeface="Calibri"/>
              </a:rPr>
              <a:t>2000.</a:t>
            </a:r>
            <a:endParaRPr sz="3000" dirty="0">
              <a:latin typeface="Calibri"/>
              <a:cs typeface="Calibri"/>
            </a:endParaRPr>
          </a:p>
          <a:p>
            <a:pPr marL="355600" marR="5715" algn="just">
              <a:lnSpc>
                <a:spcPct val="80000"/>
              </a:lnSpc>
              <a:spcBef>
                <a:spcPts val="720"/>
              </a:spcBef>
            </a:pPr>
            <a:r>
              <a:rPr sz="3000" dirty="0">
                <a:latin typeface="Calibri"/>
                <a:cs typeface="Calibri"/>
              </a:rPr>
              <a:t>On 17th </a:t>
            </a:r>
            <a:r>
              <a:rPr sz="3000" spc="-10" dirty="0">
                <a:latin typeface="Calibri"/>
                <a:cs typeface="Calibri"/>
              </a:rPr>
              <a:t>October </a:t>
            </a:r>
            <a:r>
              <a:rPr sz="3000" dirty="0">
                <a:latin typeface="Calibri"/>
                <a:cs typeface="Calibri"/>
              </a:rPr>
              <a:t>2000, </a:t>
            </a:r>
            <a:r>
              <a:rPr sz="3000" spc="-85" dirty="0">
                <a:latin typeface="Calibri"/>
                <a:cs typeface="Calibri"/>
              </a:rPr>
              <a:t>ITA </a:t>
            </a:r>
            <a:r>
              <a:rPr sz="3000" dirty="0">
                <a:latin typeface="Calibri"/>
                <a:cs typeface="Calibri"/>
              </a:rPr>
              <a:t>2000 </a:t>
            </a:r>
            <a:r>
              <a:rPr sz="3000" spc="-20" dirty="0">
                <a:latin typeface="Calibri"/>
                <a:cs typeface="Calibri"/>
              </a:rPr>
              <a:t>was </a:t>
            </a:r>
            <a:r>
              <a:rPr sz="3000" spc="-10" dirty="0">
                <a:latin typeface="Calibri"/>
                <a:cs typeface="Calibri"/>
              </a:rPr>
              <a:t>notified </a:t>
            </a:r>
            <a:r>
              <a:rPr sz="3000" dirty="0">
                <a:latin typeface="Calibri"/>
                <a:cs typeface="Calibri"/>
              </a:rPr>
              <a:t>and  along with </a:t>
            </a:r>
            <a:r>
              <a:rPr sz="3000" spc="-5" dirty="0">
                <a:latin typeface="Calibri"/>
                <a:cs typeface="Calibri"/>
              </a:rPr>
              <a:t>it </a:t>
            </a:r>
            <a:r>
              <a:rPr sz="3000" dirty="0">
                <a:latin typeface="Calibri"/>
                <a:cs typeface="Calibri"/>
              </a:rPr>
              <a:t>the </a:t>
            </a:r>
            <a:r>
              <a:rPr sz="3000" spc="-5" dirty="0">
                <a:latin typeface="Calibri"/>
                <a:cs typeface="Calibri"/>
              </a:rPr>
              <a:t>Indian </a:t>
            </a:r>
            <a:r>
              <a:rPr sz="3000" spc="-15" dirty="0">
                <a:latin typeface="Calibri"/>
                <a:cs typeface="Calibri"/>
              </a:rPr>
              <a:t>Evidence </a:t>
            </a:r>
            <a:r>
              <a:rPr sz="3000" dirty="0">
                <a:latin typeface="Calibri"/>
                <a:cs typeface="Calibri"/>
              </a:rPr>
              <a:t>Act 1872 </a:t>
            </a:r>
            <a:r>
              <a:rPr sz="3000" spc="-15" dirty="0">
                <a:latin typeface="Calibri"/>
                <a:cs typeface="Calibri"/>
              </a:rPr>
              <a:t>got  </a:t>
            </a:r>
            <a:r>
              <a:rPr sz="3000" dirty="0">
                <a:latin typeface="Calibri"/>
                <a:cs typeface="Calibri"/>
              </a:rPr>
              <a:t>amended with </a:t>
            </a:r>
            <a:r>
              <a:rPr sz="3000" spc="-25" dirty="0">
                <a:latin typeface="Calibri"/>
                <a:cs typeface="Calibri"/>
              </a:rPr>
              <a:t>several </a:t>
            </a:r>
            <a:r>
              <a:rPr sz="3000" spc="-10" dirty="0">
                <a:latin typeface="Calibri"/>
                <a:cs typeface="Calibri"/>
              </a:rPr>
              <a:t>new </a:t>
            </a:r>
            <a:r>
              <a:rPr sz="3000" spc="-5" dirty="0">
                <a:latin typeface="Calibri"/>
                <a:cs typeface="Calibri"/>
              </a:rPr>
              <a:t>sections being added  </a:t>
            </a:r>
            <a:r>
              <a:rPr sz="3000" spc="-10" dirty="0">
                <a:latin typeface="Calibri"/>
                <a:cs typeface="Calibri"/>
              </a:rPr>
              <a:t>to address </a:t>
            </a:r>
            <a:r>
              <a:rPr sz="3000" dirty="0">
                <a:latin typeface="Calibri"/>
                <a:cs typeface="Calibri"/>
              </a:rPr>
              <a:t>the issue of </a:t>
            </a:r>
            <a:r>
              <a:rPr sz="3000" spc="-10" dirty="0">
                <a:latin typeface="Calibri"/>
                <a:cs typeface="Calibri"/>
              </a:rPr>
              <a:t>Electronic</a:t>
            </a:r>
            <a:r>
              <a:rPr sz="3000" spc="-70" dirty="0">
                <a:latin typeface="Calibri"/>
                <a:cs typeface="Calibri"/>
              </a:rPr>
              <a:t> </a:t>
            </a:r>
            <a:r>
              <a:rPr sz="3000" spc="-15" dirty="0">
                <a:latin typeface="Calibri"/>
                <a:cs typeface="Calibri"/>
              </a:rPr>
              <a:t>Evidence</a:t>
            </a:r>
            <a:endParaRPr sz="3000" dirty="0">
              <a:latin typeface="Calibri"/>
              <a:cs typeface="Calibri"/>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6141" y="507375"/>
            <a:ext cx="4491990" cy="566822"/>
          </a:xfrm>
          <a:prstGeom prst="rect">
            <a:avLst/>
          </a:prstGeom>
        </p:spPr>
        <p:txBody>
          <a:bodyPr vert="horz" wrap="square" lIns="0" tIns="12700" rIns="0" bIns="0" rtlCol="0" anchor="t">
            <a:spAutoFit/>
          </a:bodyPr>
          <a:lstStyle/>
          <a:p>
            <a:pPr marL="12700">
              <a:spcBef>
                <a:spcPts val="100"/>
              </a:spcBef>
            </a:pPr>
            <a:r>
              <a:rPr b="1" spc="-5" dirty="0">
                <a:solidFill>
                  <a:schemeClr val="tx1"/>
                </a:solidFill>
                <a:latin typeface="Calibri"/>
                <a:cs typeface="Calibri"/>
              </a:rPr>
              <a:t>Electronic</a:t>
            </a:r>
            <a:r>
              <a:rPr b="1" spc="-90" dirty="0">
                <a:solidFill>
                  <a:schemeClr val="tx1"/>
                </a:solidFill>
                <a:latin typeface="Calibri"/>
                <a:cs typeface="Calibri"/>
              </a:rPr>
              <a:t> </a:t>
            </a:r>
            <a:r>
              <a:rPr b="1" spc="-20" dirty="0">
                <a:solidFill>
                  <a:schemeClr val="tx1"/>
                </a:solidFill>
                <a:latin typeface="Calibri"/>
                <a:cs typeface="Calibri"/>
              </a:rPr>
              <a:t>Evidence</a:t>
            </a:r>
          </a:p>
        </p:txBody>
      </p:sp>
      <p:sp>
        <p:nvSpPr>
          <p:cNvPr id="3" name="object 3"/>
          <p:cNvSpPr txBox="1"/>
          <p:nvPr/>
        </p:nvSpPr>
        <p:spPr>
          <a:xfrm>
            <a:off x="2136141" y="1780443"/>
            <a:ext cx="6327775" cy="2921954"/>
          </a:xfrm>
          <a:prstGeom prst="rect">
            <a:avLst/>
          </a:prstGeom>
        </p:spPr>
        <p:txBody>
          <a:bodyPr vert="horz" wrap="square" lIns="0" tIns="13335" rIns="0" bIns="0" rtlCol="0">
            <a:spAutoFit/>
          </a:bodyPr>
          <a:lstStyle/>
          <a:p>
            <a:pPr marL="355600" indent="-343535">
              <a:spcBef>
                <a:spcPts val="105"/>
              </a:spcBef>
              <a:buFont typeface="Arial"/>
              <a:buChar char="•"/>
              <a:tabLst>
                <a:tab pos="355600" algn="l"/>
                <a:tab pos="356235" algn="l"/>
              </a:tabLst>
            </a:pPr>
            <a:r>
              <a:rPr sz="3200" b="1" spc="-15" dirty="0">
                <a:solidFill>
                  <a:srgbClr val="001F5F"/>
                </a:solidFill>
                <a:latin typeface="Calibri"/>
                <a:cs typeface="Calibri"/>
              </a:rPr>
              <a:t>Evidence </a:t>
            </a:r>
            <a:r>
              <a:rPr sz="3200" b="1" dirty="0">
                <a:solidFill>
                  <a:srgbClr val="001F5F"/>
                </a:solidFill>
                <a:latin typeface="Calibri"/>
                <a:cs typeface="Calibri"/>
              </a:rPr>
              <a:t>in </a:t>
            </a:r>
            <a:r>
              <a:rPr sz="3200" b="1" spc="-5" dirty="0">
                <a:solidFill>
                  <a:srgbClr val="001F5F"/>
                </a:solidFill>
                <a:latin typeface="Calibri"/>
                <a:cs typeface="Calibri"/>
              </a:rPr>
              <a:t>digital</a:t>
            </a:r>
            <a:r>
              <a:rPr sz="3200" b="1" spc="-40" dirty="0">
                <a:solidFill>
                  <a:srgbClr val="001F5F"/>
                </a:solidFill>
                <a:latin typeface="Calibri"/>
                <a:cs typeface="Calibri"/>
              </a:rPr>
              <a:t> </a:t>
            </a:r>
            <a:r>
              <a:rPr sz="3200" b="1" spc="-15" dirty="0">
                <a:solidFill>
                  <a:srgbClr val="001F5F"/>
                </a:solidFill>
                <a:latin typeface="Calibri"/>
                <a:cs typeface="Calibri"/>
              </a:rPr>
              <a:t>form</a:t>
            </a:r>
            <a:endParaRPr sz="3200" dirty="0">
              <a:latin typeface="Calibri"/>
              <a:cs typeface="Calibri"/>
            </a:endParaRPr>
          </a:p>
          <a:p>
            <a:pPr>
              <a:spcBef>
                <a:spcPts val="30"/>
              </a:spcBef>
              <a:buClr>
                <a:srgbClr val="001F5F"/>
              </a:buClr>
              <a:buFont typeface="Arial"/>
              <a:buChar char="•"/>
            </a:pPr>
            <a:endParaRPr sz="4650" dirty="0">
              <a:latin typeface="Times New Roman"/>
              <a:cs typeface="Times New Roman"/>
            </a:endParaRPr>
          </a:p>
          <a:p>
            <a:pPr marL="355600" indent="-343535">
              <a:buFont typeface="Arial"/>
              <a:buChar char="•"/>
              <a:tabLst>
                <a:tab pos="355600" algn="l"/>
                <a:tab pos="356235" algn="l"/>
              </a:tabLst>
            </a:pPr>
            <a:r>
              <a:rPr sz="3200" b="1" spc="-15" dirty="0">
                <a:solidFill>
                  <a:srgbClr val="001F5F"/>
                </a:solidFill>
                <a:latin typeface="Calibri"/>
                <a:cs typeface="Calibri"/>
              </a:rPr>
              <a:t>Data recovered from </a:t>
            </a:r>
            <a:r>
              <a:rPr sz="3200" b="1" spc="-5" dirty="0">
                <a:solidFill>
                  <a:srgbClr val="001F5F"/>
                </a:solidFill>
                <a:latin typeface="Calibri"/>
                <a:cs typeface="Calibri"/>
              </a:rPr>
              <a:t>digital</a:t>
            </a:r>
            <a:r>
              <a:rPr sz="3200" b="1" spc="-80" dirty="0">
                <a:solidFill>
                  <a:srgbClr val="001F5F"/>
                </a:solidFill>
                <a:latin typeface="Calibri"/>
                <a:cs typeface="Calibri"/>
              </a:rPr>
              <a:t> </a:t>
            </a:r>
            <a:r>
              <a:rPr sz="3200" b="1" spc="-5" dirty="0">
                <a:solidFill>
                  <a:srgbClr val="001F5F"/>
                </a:solidFill>
                <a:latin typeface="Calibri"/>
                <a:cs typeface="Calibri"/>
              </a:rPr>
              <a:t>devices</a:t>
            </a:r>
            <a:endParaRPr sz="3200" dirty="0">
              <a:latin typeface="Calibri"/>
              <a:cs typeface="Calibri"/>
            </a:endParaRPr>
          </a:p>
          <a:p>
            <a:pPr>
              <a:spcBef>
                <a:spcPts val="30"/>
              </a:spcBef>
              <a:buClr>
                <a:srgbClr val="001F5F"/>
              </a:buClr>
              <a:buFont typeface="Arial"/>
              <a:buChar char="•"/>
            </a:pPr>
            <a:endParaRPr sz="4650" dirty="0">
              <a:latin typeface="Times New Roman"/>
              <a:cs typeface="Times New Roman"/>
            </a:endParaRPr>
          </a:p>
          <a:p>
            <a:pPr marL="355600" indent="-343535">
              <a:spcBef>
                <a:spcPts val="5"/>
              </a:spcBef>
              <a:buFont typeface="Arial"/>
              <a:buChar char="•"/>
              <a:tabLst>
                <a:tab pos="355600" algn="l"/>
                <a:tab pos="356235" algn="l"/>
              </a:tabLst>
            </a:pPr>
            <a:r>
              <a:rPr sz="3200" b="1" spc="-15" dirty="0">
                <a:solidFill>
                  <a:srgbClr val="001F5F"/>
                </a:solidFill>
                <a:latin typeface="Calibri"/>
                <a:cs typeface="Calibri"/>
              </a:rPr>
              <a:t>Data </a:t>
            </a:r>
            <a:r>
              <a:rPr sz="3200" b="1" spc="-10" dirty="0">
                <a:solidFill>
                  <a:srgbClr val="001F5F"/>
                </a:solidFill>
                <a:latin typeface="Calibri"/>
                <a:cs typeface="Calibri"/>
              </a:rPr>
              <a:t>relating </a:t>
            </a:r>
            <a:r>
              <a:rPr sz="3200" b="1" spc="-15" dirty="0">
                <a:solidFill>
                  <a:srgbClr val="001F5F"/>
                </a:solidFill>
                <a:latin typeface="Calibri"/>
                <a:cs typeface="Calibri"/>
              </a:rPr>
              <a:t>to </a:t>
            </a:r>
            <a:r>
              <a:rPr sz="3200" b="1" spc="-5" dirty="0">
                <a:solidFill>
                  <a:srgbClr val="001F5F"/>
                </a:solidFill>
                <a:latin typeface="Calibri"/>
                <a:cs typeface="Calibri"/>
              </a:rPr>
              <a:t>digital</a:t>
            </a:r>
            <a:r>
              <a:rPr sz="3200" b="1" spc="-65" dirty="0">
                <a:solidFill>
                  <a:srgbClr val="001F5F"/>
                </a:solidFill>
                <a:latin typeface="Calibri"/>
                <a:cs typeface="Calibri"/>
              </a:rPr>
              <a:t> </a:t>
            </a:r>
            <a:r>
              <a:rPr sz="3200" b="1" spc="-5" dirty="0">
                <a:solidFill>
                  <a:srgbClr val="001F5F"/>
                </a:solidFill>
                <a:latin typeface="Calibri"/>
                <a:cs typeface="Calibri"/>
              </a:rPr>
              <a:t>devices</a:t>
            </a:r>
            <a:endParaRPr sz="3200" dirty="0">
              <a:latin typeface="Calibri"/>
              <a:cs typeface="Calibri"/>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5486" y="588926"/>
            <a:ext cx="7821295" cy="635000"/>
          </a:xfrm>
          <a:prstGeom prst="rect">
            <a:avLst/>
          </a:prstGeom>
        </p:spPr>
        <p:txBody>
          <a:bodyPr vert="horz" wrap="square" lIns="0" tIns="12065" rIns="0" bIns="0" rtlCol="0" anchor="t">
            <a:spAutoFit/>
          </a:bodyPr>
          <a:lstStyle/>
          <a:p>
            <a:pPr marL="12700">
              <a:spcBef>
                <a:spcPts val="95"/>
              </a:spcBef>
            </a:pPr>
            <a:r>
              <a:rPr sz="4000" b="1" spc="-20" dirty="0">
                <a:solidFill>
                  <a:schemeClr val="tx1"/>
                </a:solidFill>
                <a:latin typeface="Calibri"/>
                <a:cs typeface="Calibri"/>
              </a:rPr>
              <a:t>Characteristics </a:t>
            </a:r>
            <a:r>
              <a:rPr sz="4000" b="1" spc="-5" dirty="0">
                <a:solidFill>
                  <a:schemeClr val="tx1"/>
                </a:solidFill>
                <a:latin typeface="Calibri"/>
                <a:cs typeface="Calibri"/>
              </a:rPr>
              <a:t>of </a:t>
            </a:r>
            <a:r>
              <a:rPr sz="4000" b="1" spc="-10" dirty="0">
                <a:solidFill>
                  <a:schemeClr val="tx1"/>
                </a:solidFill>
                <a:latin typeface="Calibri"/>
                <a:cs typeface="Calibri"/>
              </a:rPr>
              <a:t>Electronic</a:t>
            </a:r>
            <a:r>
              <a:rPr sz="4000" b="1" spc="100" dirty="0">
                <a:solidFill>
                  <a:schemeClr val="tx1"/>
                </a:solidFill>
                <a:latin typeface="Calibri"/>
                <a:cs typeface="Calibri"/>
              </a:rPr>
              <a:t> </a:t>
            </a:r>
            <a:r>
              <a:rPr sz="4000" b="1" spc="-20" dirty="0">
                <a:solidFill>
                  <a:schemeClr val="tx1"/>
                </a:solidFill>
                <a:latin typeface="Calibri"/>
                <a:cs typeface="Calibri"/>
              </a:rPr>
              <a:t>Evidence</a:t>
            </a:r>
            <a:endParaRPr sz="4000" b="1" dirty="0">
              <a:solidFill>
                <a:schemeClr val="tx1"/>
              </a:solidFill>
              <a:latin typeface="Calibri"/>
              <a:cs typeface="Calibri"/>
            </a:endParaRPr>
          </a:p>
        </p:txBody>
      </p:sp>
      <p:sp>
        <p:nvSpPr>
          <p:cNvPr id="3" name="object 3"/>
          <p:cNvSpPr txBox="1"/>
          <p:nvPr/>
        </p:nvSpPr>
        <p:spPr>
          <a:xfrm>
            <a:off x="1055486" y="1704984"/>
            <a:ext cx="8254769" cy="4201150"/>
          </a:xfrm>
          <a:prstGeom prst="rect">
            <a:avLst/>
          </a:prstGeom>
        </p:spPr>
        <p:txBody>
          <a:bodyPr vert="horz" wrap="square" lIns="0" tIns="109855" rIns="0" bIns="0" rtlCol="0">
            <a:spAutoFit/>
          </a:bodyPr>
          <a:lstStyle/>
          <a:p>
            <a:pPr marL="355600" indent="-342900">
              <a:spcBef>
                <a:spcPts val="865"/>
              </a:spcBef>
              <a:buFont typeface="Arial"/>
              <a:buChar char="•"/>
              <a:tabLst>
                <a:tab pos="354965" algn="l"/>
                <a:tab pos="355600" algn="l"/>
              </a:tabLst>
            </a:pPr>
            <a:r>
              <a:rPr sz="3200" b="1" dirty="0">
                <a:solidFill>
                  <a:srgbClr val="001F5F"/>
                </a:solidFill>
                <a:latin typeface="Calibri"/>
                <a:cs typeface="Calibri"/>
              </a:rPr>
              <a:t>Is</a:t>
            </a:r>
            <a:r>
              <a:rPr sz="3200" b="1" spc="-15" dirty="0">
                <a:solidFill>
                  <a:srgbClr val="001F5F"/>
                </a:solidFill>
                <a:latin typeface="Calibri"/>
                <a:cs typeface="Calibri"/>
              </a:rPr>
              <a:t> </a:t>
            </a:r>
            <a:r>
              <a:rPr sz="3200" b="1" spc="-10" dirty="0">
                <a:solidFill>
                  <a:srgbClr val="001F5F"/>
                </a:solidFill>
                <a:latin typeface="Calibri"/>
                <a:cs typeface="Calibri"/>
              </a:rPr>
              <a:t>invisible</a:t>
            </a:r>
            <a:endParaRPr sz="3200" dirty="0">
              <a:latin typeface="Calibri"/>
              <a:cs typeface="Calibri"/>
            </a:endParaRPr>
          </a:p>
          <a:p>
            <a:pPr marL="355600" indent="-342900">
              <a:spcBef>
                <a:spcPts val="770"/>
              </a:spcBef>
              <a:buFont typeface="Arial"/>
              <a:buChar char="•"/>
              <a:tabLst>
                <a:tab pos="354965" algn="l"/>
                <a:tab pos="355600" algn="l"/>
              </a:tabLst>
            </a:pPr>
            <a:r>
              <a:rPr sz="3200" b="1" dirty="0">
                <a:solidFill>
                  <a:srgbClr val="001F5F"/>
                </a:solidFill>
                <a:latin typeface="Calibri"/>
                <a:cs typeface="Calibri"/>
              </a:rPr>
              <a:t>Is </a:t>
            </a:r>
            <a:r>
              <a:rPr sz="3200" b="1" spc="-5" dirty="0">
                <a:solidFill>
                  <a:srgbClr val="001F5F"/>
                </a:solidFill>
                <a:latin typeface="Calibri"/>
                <a:cs typeface="Calibri"/>
              </a:rPr>
              <a:t>easily </a:t>
            </a:r>
            <a:r>
              <a:rPr sz="3200" b="1" spc="-10" dirty="0">
                <a:solidFill>
                  <a:srgbClr val="001F5F"/>
                </a:solidFill>
                <a:latin typeface="Calibri"/>
                <a:cs typeface="Calibri"/>
              </a:rPr>
              <a:t>altered </a:t>
            </a:r>
            <a:r>
              <a:rPr sz="3200" b="1" dirty="0">
                <a:solidFill>
                  <a:srgbClr val="001F5F"/>
                </a:solidFill>
                <a:latin typeface="Calibri"/>
                <a:cs typeface="Calibri"/>
              </a:rPr>
              <a:t>or</a:t>
            </a:r>
            <a:r>
              <a:rPr sz="3200" b="1" spc="-40" dirty="0">
                <a:solidFill>
                  <a:srgbClr val="001F5F"/>
                </a:solidFill>
                <a:latin typeface="Calibri"/>
                <a:cs typeface="Calibri"/>
              </a:rPr>
              <a:t> </a:t>
            </a:r>
            <a:r>
              <a:rPr sz="3200" b="1" spc="-15" dirty="0">
                <a:solidFill>
                  <a:srgbClr val="001F5F"/>
                </a:solidFill>
                <a:latin typeface="Calibri"/>
                <a:cs typeface="Calibri"/>
              </a:rPr>
              <a:t>destroyed</a:t>
            </a:r>
            <a:endParaRPr sz="3200" dirty="0">
              <a:latin typeface="Calibri"/>
              <a:cs typeface="Calibri"/>
            </a:endParaRPr>
          </a:p>
          <a:p>
            <a:pPr marL="355600" indent="-342900">
              <a:spcBef>
                <a:spcPts val="770"/>
              </a:spcBef>
              <a:buFont typeface="Arial"/>
              <a:buChar char="•"/>
              <a:tabLst>
                <a:tab pos="354965" algn="l"/>
                <a:tab pos="355600" algn="l"/>
              </a:tabLst>
            </a:pPr>
            <a:r>
              <a:rPr sz="3200" b="1" spc="-15" dirty="0">
                <a:solidFill>
                  <a:srgbClr val="001F5F"/>
                </a:solidFill>
                <a:latin typeface="Calibri"/>
                <a:cs typeface="Calibri"/>
              </a:rPr>
              <a:t>Requires </a:t>
            </a:r>
            <a:r>
              <a:rPr sz="3200" b="1" spc="-5" dirty="0">
                <a:solidFill>
                  <a:srgbClr val="001F5F"/>
                </a:solidFill>
                <a:latin typeface="Calibri"/>
                <a:cs typeface="Calibri"/>
              </a:rPr>
              <a:t>precautions </a:t>
            </a:r>
            <a:r>
              <a:rPr sz="3200" b="1" spc="-20" dirty="0">
                <a:solidFill>
                  <a:srgbClr val="001F5F"/>
                </a:solidFill>
                <a:latin typeface="Calibri"/>
                <a:cs typeface="Calibri"/>
              </a:rPr>
              <a:t>to prevent </a:t>
            </a:r>
            <a:r>
              <a:rPr sz="3200" b="1" spc="-15" dirty="0">
                <a:solidFill>
                  <a:srgbClr val="001F5F"/>
                </a:solidFill>
                <a:latin typeface="Calibri"/>
                <a:cs typeface="Calibri"/>
              </a:rPr>
              <a:t>alteration</a:t>
            </a:r>
            <a:endParaRPr sz="3200" dirty="0">
              <a:latin typeface="Calibri"/>
              <a:cs typeface="Calibri"/>
            </a:endParaRPr>
          </a:p>
          <a:p>
            <a:pPr marL="355600" indent="-342900">
              <a:spcBef>
                <a:spcPts val="765"/>
              </a:spcBef>
              <a:buFont typeface="Arial"/>
              <a:buChar char="•"/>
              <a:tabLst>
                <a:tab pos="354965" algn="l"/>
                <a:tab pos="355600" algn="l"/>
              </a:tabLst>
            </a:pPr>
            <a:r>
              <a:rPr sz="3200" b="1" spc="-15" dirty="0">
                <a:solidFill>
                  <a:srgbClr val="001F5F"/>
                </a:solidFill>
                <a:latin typeface="Calibri"/>
                <a:cs typeface="Calibri"/>
              </a:rPr>
              <a:t>Requires </a:t>
            </a:r>
            <a:r>
              <a:rPr sz="3200" b="1" dirty="0">
                <a:solidFill>
                  <a:srgbClr val="001F5F"/>
                </a:solidFill>
                <a:latin typeface="Calibri"/>
                <a:cs typeface="Calibri"/>
              </a:rPr>
              <a:t>special </a:t>
            </a:r>
            <a:r>
              <a:rPr sz="3200" b="1" spc="-5" dirty="0">
                <a:solidFill>
                  <a:srgbClr val="001F5F"/>
                </a:solidFill>
                <a:latin typeface="Calibri"/>
                <a:cs typeface="Calibri"/>
              </a:rPr>
              <a:t>tools </a:t>
            </a:r>
            <a:r>
              <a:rPr sz="3200" b="1" dirty="0">
                <a:solidFill>
                  <a:srgbClr val="001F5F"/>
                </a:solidFill>
                <a:latin typeface="Calibri"/>
                <a:cs typeface="Calibri"/>
              </a:rPr>
              <a:t>and</a:t>
            </a:r>
            <a:r>
              <a:rPr sz="3200" b="1" spc="-65" dirty="0">
                <a:solidFill>
                  <a:srgbClr val="001F5F"/>
                </a:solidFill>
                <a:latin typeface="Calibri"/>
                <a:cs typeface="Calibri"/>
              </a:rPr>
              <a:t> </a:t>
            </a:r>
            <a:r>
              <a:rPr sz="3200" b="1" spc="-5" dirty="0">
                <a:solidFill>
                  <a:srgbClr val="001F5F"/>
                </a:solidFill>
                <a:latin typeface="Calibri"/>
                <a:cs typeface="Calibri"/>
              </a:rPr>
              <a:t>equipment</a:t>
            </a:r>
            <a:endParaRPr sz="3200" dirty="0">
              <a:latin typeface="Calibri"/>
              <a:cs typeface="Calibri"/>
            </a:endParaRPr>
          </a:p>
          <a:p>
            <a:pPr marL="355600" indent="-342900">
              <a:spcBef>
                <a:spcPts val="775"/>
              </a:spcBef>
              <a:buFont typeface="Arial"/>
              <a:buChar char="•"/>
              <a:tabLst>
                <a:tab pos="354965" algn="l"/>
                <a:tab pos="355600" algn="l"/>
              </a:tabLst>
            </a:pPr>
            <a:r>
              <a:rPr sz="3200" b="1" spc="-15" dirty="0">
                <a:solidFill>
                  <a:srgbClr val="001F5F"/>
                </a:solidFill>
                <a:latin typeface="Calibri"/>
                <a:cs typeface="Calibri"/>
              </a:rPr>
              <a:t>Requires </a:t>
            </a:r>
            <a:r>
              <a:rPr sz="3200" b="1" spc="-5" dirty="0">
                <a:solidFill>
                  <a:srgbClr val="001F5F"/>
                </a:solidFill>
                <a:latin typeface="Calibri"/>
                <a:cs typeface="Calibri"/>
              </a:rPr>
              <a:t>specialized</a:t>
            </a:r>
            <a:r>
              <a:rPr sz="3200" b="1" spc="-45" dirty="0">
                <a:solidFill>
                  <a:srgbClr val="001F5F"/>
                </a:solidFill>
                <a:latin typeface="Calibri"/>
                <a:cs typeface="Calibri"/>
              </a:rPr>
              <a:t> </a:t>
            </a:r>
            <a:r>
              <a:rPr sz="3200" b="1" spc="-10" dirty="0">
                <a:solidFill>
                  <a:srgbClr val="001F5F"/>
                </a:solidFill>
                <a:latin typeface="Calibri"/>
                <a:cs typeface="Calibri"/>
              </a:rPr>
              <a:t>training</a:t>
            </a:r>
            <a:endParaRPr sz="3200" dirty="0">
              <a:latin typeface="Calibri"/>
              <a:cs typeface="Calibri"/>
            </a:endParaRPr>
          </a:p>
          <a:p>
            <a:pPr marL="12700" marR="1751964">
              <a:lnSpc>
                <a:spcPts val="4610"/>
              </a:lnSpc>
              <a:spcBef>
                <a:spcPts val="280"/>
              </a:spcBef>
              <a:buFont typeface="Arial"/>
              <a:buChar char="•"/>
              <a:tabLst>
                <a:tab pos="354965" algn="l"/>
                <a:tab pos="355600" algn="l"/>
              </a:tabLst>
            </a:pPr>
            <a:r>
              <a:rPr lang="en-US" sz="3200" b="1" spc="-15" dirty="0">
                <a:solidFill>
                  <a:srgbClr val="001F5F"/>
                </a:solidFill>
                <a:latin typeface="Calibri"/>
                <a:cs typeface="Calibri"/>
              </a:rPr>
              <a:t>  </a:t>
            </a:r>
            <a:r>
              <a:rPr sz="3200" b="1" spc="-15" dirty="0">
                <a:solidFill>
                  <a:srgbClr val="001F5F"/>
                </a:solidFill>
                <a:latin typeface="Calibri"/>
                <a:cs typeface="Calibri"/>
              </a:rPr>
              <a:t>Requires expert testimony </a:t>
            </a:r>
            <a:endParaRPr lang="en-US" sz="3200" b="1" spc="-15" dirty="0">
              <a:solidFill>
                <a:srgbClr val="001F5F"/>
              </a:solidFill>
              <a:latin typeface="Calibri"/>
              <a:cs typeface="Calibri"/>
            </a:endParaRPr>
          </a:p>
          <a:p>
            <a:pPr marL="12700" marR="1751964">
              <a:lnSpc>
                <a:spcPts val="4610"/>
              </a:lnSpc>
              <a:spcBef>
                <a:spcPts val="280"/>
              </a:spcBef>
              <a:buFont typeface="Arial"/>
              <a:buChar char="•"/>
              <a:tabLst>
                <a:tab pos="354965" algn="l"/>
                <a:tab pos="355600" algn="l"/>
              </a:tabLst>
            </a:pPr>
            <a:endParaRPr sz="3200" dirty="0">
              <a:latin typeface="Calibri"/>
              <a:cs typeface="Calibri"/>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83951" y="547958"/>
            <a:ext cx="6926580" cy="566822"/>
          </a:xfrm>
          <a:prstGeom prst="rect">
            <a:avLst/>
          </a:prstGeom>
        </p:spPr>
        <p:txBody>
          <a:bodyPr vert="horz" wrap="square" lIns="0" tIns="12700" rIns="0" bIns="0" rtlCol="0" anchor="t">
            <a:spAutoFit/>
          </a:bodyPr>
          <a:lstStyle/>
          <a:p>
            <a:pPr marL="12700">
              <a:spcBef>
                <a:spcPts val="100"/>
              </a:spcBef>
            </a:pPr>
            <a:r>
              <a:rPr b="1" spc="-10" dirty="0">
                <a:solidFill>
                  <a:schemeClr val="tx1"/>
                </a:solidFill>
                <a:latin typeface="Calibri"/>
                <a:cs typeface="Calibri"/>
              </a:rPr>
              <a:t>Where </a:t>
            </a:r>
            <a:r>
              <a:rPr b="1" i="0" dirty="0">
                <a:solidFill>
                  <a:schemeClr val="tx1"/>
                </a:solidFill>
                <a:latin typeface="Calibri"/>
                <a:cs typeface="Calibri"/>
              </a:rPr>
              <a:t>is </a:t>
            </a:r>
            <a:r>
              <a:rPr b="1" spc="-5" dirty="0">
                <a:solidFill>
                  <a:schemeClr val="tx1"/>
                </a:solidFill>
                <a:latin typeface="Calibri"/>
                <a:cs typeface="Calibri"/>
              </a:rPr>
              <a:t>Electronic</a:t>
            </a:r>
            <a:r>
              <a:rPr b="1" spc="-120" dirty="0">
                <a:solidFill>
                  <a:schemeClr val="tx1"/>
                </a:solidFill>
                <a:latin typeface="Calibri"/>
                <a:cs typeface="Calibri"/>
              </a:rPr>
              <a:t> </a:t>
            </a:r>
            <a:r>
              <a:rPr b="1" spc="-15" dirty="0">
                <a:solidFill>
                  <a:schemeClr val="tx1"/>
                </a:solidFill>
                <a:latin typeface="Calibri"/>
                <a:cs typeface="Calibri"/>
              </a:rPr>
              <a:t>Evidence?</a:t>
            </a:r>
          </a:p>
        </p:txBody>
      </p:sp>
      <p:sp>
        <p:nvSpPr>
          <p:cNvPr id="3" name="object 3"/>
          <p:cNvSpPr txBox="1"/>
          <p:nvPr/>
        </p:nvSpPr>
        <p:spPr>
          <a:xfrm>
            <a:off x="1369122" y="1292225"/>
            <a:ext cx="8075295" cy="2757170"/>
          </a:xfrm>
          <a:prstGeom prst="rect">
            <a:avLst/>
          </a:prstGeom>
        </p:spPr>
        <p:txBody>
          <a:bodyPr vert="horz" wrap="square" lIns="0" tIns="109855" rIns="0" bIns="0" rtlCol="0">
            <a:spAutoFit/>
          </a:bodyPr>
          <a:lstStyle/>
          <a:p>
            <a:pPr marL="355600" indent="-342900">
              <a:spcBef>
                <a:spcPts val="865"/>
              </a:spcBef>
              <a:buFont typeface="Arial"/>
              <a:buChar char="•"/>
              <a:tabLst>
                <a:tab pos="354965" algn="l"/>
                <a:tab pos="355600" algn="l"/>
              </a:tabLst>
            </a:pPr>
            <a:r>
              <a:rPr sz="3200" b="1" spc="-20" dirty="0">
                <a:solidFill>
                  <a:srgbClr val="001F5F"/>
                </a:solidFill>
                <a:latin typeface="Calibri"/>
                <a:cs typeface="Calibri"/>
              </a:rPr>
              <a:t>Any </a:t>
            </a:r>
            <a:r>
              <a:rPr sz="3200" b="1" dirty="0">
                <a:solidFill>
                  <a:srgbClr val="001F5F"/>
                </a:solidFill>
                <a:latin typeface="Calibri"/>
                <a:cs typeface="Calibri"/>
              </a:rPr>
              <a:t>kind of </a:t>
            </a:r>
            <a:r>
              <a:rPr sz="3200" b="1" spc="-25" dirty="0">
                <a:solidFill>
                  <a:srgbClr val="001F5F"/>
                </a:solidFill>
                <a:latin typeface="Calibri"/>
                <a:cs typeface="Calibri"/>
              </a:rPr>
              <a:t>storage</a:t>
            </a:r>
            <a:r>
              <a:rPr sz="3200" b="1" spc="-55" dirty="0">
                <a:solidFill>
                  <a:srgbClr val="001F5F"/>
                </a:solidFill>
                <a:latin typeface="Calibri"/>
                <a:cs typeface="Calibri"/>
              </a:rPr>
              <a:t> </a:t>
            </a:r>
            <a:r>
              <a:rPr sz="3200" b="1" spc="-5" dirty="0">
                <a:solidFill>
                  <a:srgbClr val="001F5F"/>
                </a:solidFill>
                <a:latin typeface="Calibri"/>
                <a:cs typeface="Calibri"/>
              </a:rPr>
              <a:t>device</a:t>
            </a:r>
            <a:endParaRPr sz="3200" dirty="0">
              <a:latin typeface="Calibri"/>
              <a:cs typeface="Calibri"/>
            </a:endParaRPr>
          </a:p>
          <a:p>
            <a:pPr marL="756285" marR="5080" lvl="1" indent="-287020">
              <a:spcBef>
                <a:spcPts val="770"/>
              </a:spcBef>
              <a:buFont typeface="Arial"/>
              <a:buChar char="–"/>
              <a:tabLst>
                <a:tab pos="756920" algn="l"/>
              </a:tabLst>
            </a:pPr>
            <a:r>
              <a:rPr sz="3200" b="1" spc="-15" dirty="0">
                <a:solidFill>
                  <a:srgbClr val="001F5F"/>
                </a:solidFill>
                <a:latin typeface="Calibri"/>
                <a:cs typeface="Calibri"/>
              </a:rPr>
              <a:t>Computers, </a:t>
            </a:r>
            <a:r>
              <a:rPr sz="3200" b="1" spc="-40" dirty="0">
                <a:solidFill>
                  <a:srgbClr val="001F5F"/>
                </a:solidFill>
                <a:latin typeface="Calibri"/>
                <a:cs typeface="Calibri"/>
              </a:rPr>
              <a:t>CD’s, DVD’s, </a:t>
            </a:r>
            <a:r>
              <a:rPr sz="3200" b="1" spc="-5" dirty="0">
                <a:solidFill>
                  <a:srgbClr val="001F5F"/>
                </a:solidFill>
                <a:latin typeface="Calibri"/>
                <a:cs typeface="Calibri"/>
              </a:rPr>
              <a:t>floppy </a:t>
            </a:r>
            <a:r>
              <a:rPr sz="3200" b="1" spc="-10" dirty="0">
                <a:solidFill>
                  <a:srgbClr val="001F5F"/>
                </a:solidFill>
                <a:latin typeface="Calibri"/>
                <a:cs typeface="Calibri"/>
              </a:rPr>
              <a:t>disks, </a:t>
            </a:r>
            <a:r>
              <a:rPr sz="3200" b="1" spc="-15" dirty="0">
                <a:solidFill>
                  <a:srgbClr val="001F5F"/>
                </a:solidFill>
                <a:latin typeface="Calibri"/>
                <a:cs typeface="Calibri"/>
              </a:rPr>
              <a:t>hard  </a:t>
            </a:r>
            <a:r>
              <a:rPr sz="3200" b="1" spc="-5" dirty="0">
                <a:solidFill>
                  <a:srgbClr val="001F5F"/>
                </a:solidFill>
                <a:latin typeface="Calibri"/>
                <a:cs typeface="Calibri"/>
              </a:rPr>
              <a:t>drives, </a:t>
            </a:r>
            <a:r>
              <a:rPr sz="3200" b="1" dirty="0">
                <a:solidFill>
                  <a:srgbClr val="001F5F"/>
                </a:solidFill>
                <a:latin typeface="Calibri"/>
                <a:cs typeface="Calibri"/>
              </a:rPr>
              <a:t>thumb</a:t>
            </a:r>
            <a:r>
              <a:rPr sz="3200" b="1" spc="-55" dirty="0">
                <a:solidFill>
                  <a:srgbClr val="001F5F"/>
                </a:solidFill>
                <a:latin typeface="Calibri"/>
                <a:cs typeface="Calibri"/>
              </a:rPr>
              <a:t> </a:t>
            </a:r>
            <a:r>
              <a:rPr sz="3200" b="1" spc="-5" dirty="0">
                <a:solidFill>
                  <a:srgbClr val="001F5F"/>
                </a:solidFill>
                <a:latin typeface="Calibri"/>
                <a:cs typeface="Calibri"/>
              </a:rPr>
              <a:t>drives</a:t>
            </a:r>
            <a:endParaRPr sz="3200" dirty="0">
              <a:latin typeface="Calibri"/>
              <a:cs typeface="Calibri"/>
            </a:endParaRPr>
          </a:p>
          <a:p>
            <a:pPr marL="756285" marR="5080" lvl="1" indent="-287020">
              <a:spcBef>
                <a:spcPts val="770"/>
              </a:spcBef>
              <a:buFont typeface="Arial"/>
              <a:buChar char="–"/>
              <a:tabLst>
                <a:tab pos="756920" algn="l"/>
                <a:tab pos="2273935" algn="l"/>
                <a:tab pos="4211320" algn="l"/>
                <a:tab pos="6068060" algn="l"/>
                <a:tab pos="7425055" algn="l"/>
              </a:tabLst>
            </a:pPr>
            <a:r>
              <a:rPr sz="3200" b="1" spc="-5" dirty="0">
                <a:solidFill>
                  <a:srgbClr val="001F5F"/>
                </a:solidFill>
                <a:latin typeface="Calibri"/>
                <a:cs typeface="Calibri"/>
              </a:rPr>
              <a:t>D</a:t>
            </a:r>
            <a:r>
              <a:rPr sz="3200" b="1" spc="-15" dirty="0">
                <a:solidFill>
                  <a:srgbClr val="001F5F"/>
                </a:solidFill>
                <a:latin typeface="Calibri"/>
                <a:cs typeface="Calibri"/>
              </a:rPr>
              <a:t>i</a:t>
            </a:r>
            <a:r>
              <a:rPr sz="3200" b="1" spc="-5" dirty="0">
                <a:solidFill>
                  <a:srgbClr val="001F5F"/>
                </a:solidFill>
                <a:latin typeface="Calibri"/>
                <a:cs typeface="Calibri"/>
              </a:rPr>
              <a:t>gi</a:t>
            </a:r>
            <a:r>
              <a:rPr sz="3200" b="1" spc="-40" dirty="0">
                <a:solidFill>
                  <a:srgbClr val="001F5F"/>
                </a:solidFill>
                <a:latin typeface="Calibri"/>
                <a:cs typeface="Calibri"/>
              </a:rPr>
              <a:t>t</a:t>
            </a:r>
            <a:r>
              <a:rPr sz="3200" b="1" dirty="0">
                <a:solidFill>
                  <a:srgbClr val="001F5F"/>
                </a:solidFill>
                <a:latin typeface="Calibri"/>
                <a:cs typeface="Calibri"/>
              </a:rPr>
              <a:t>al	</a:t>
            </a:r>
            <a:r>
              <a:rPr sz="3200" b="1" spc="-20" dirty="0">
                <a:solidFill>
                  <a:srgbClr val="001F5F"/>
                </a:solidFill>
                <a:latin typeface="Calibri"/>
                <a:cs typeface="Calibri"/>
              </a:rPr>
              <a:t>c</a:t>
            </a:r>
            <a:r>
              <a:rPr sz="3200" b="1" dirty="0">
                <a:solidFill>
                  <a:srgbClr val="001F5F"/>
                </a:solidFill>
                <a:latin typeface="Calibri"/>
                <a:cs typeface="Calibri"/>
              </a:rPr>
              <a:t>ame</a:t>
            </a:r>
            <a:r>
              <a:rPr sz="3200" b="1" spc="-75" dirty="0">
                <a:solidFill>
                  <a:srgbClr val="001F5F"/>
                </a:solidFill>
                <a:latin typeface="Calibri"/>
                <a:cs typeface="Calibri"/>
              </a:rPr>
              <a:t>r</a:t>
            </a:r>
            <a:r>
              <a:rPr sz="3200" b="1" dirty="0">
                <a:solidFill>
                  <a:srgbClr val="001F5F"/>
                </a:solidFill>
                <a:latin typeface="Calibri"/>
                <a:cs typeface="Calibri"/>
              </a:rPr>
              <a:t>as,	</a:t>
            </a:r>
            <a:r>
              <a:rPr sz="3200" b="1" spc="-5" dirty="0">
                <a:solidFill>
                  <a:srgbClr val="001F5F"/>
                </a:solidFill>
                <a:latin typeface="Calibri"/>
                <a:cs typeface="Calibri"/>
              </a:rPr>
              <a:t>memo</a:t>
            </a:r>
            <a:r>
              <a:rPr sz="3200" b="1" spc="20" dirty="0">
                <a:solidFill>
                  <a:srgbClr val="001F5F"/>
                </a:solidFill>
                <a:latin typeface="Calibri"/>
                <a:cs typeface="Calibri"/>
              </a:rPr>
              <a:t>r</a:t>
            </a:r>
            <a:r>
              <a:rPr sz="3200" b="1" dirty="0">
                <a:solidFill>
                  <a:srgbClr val="001F5F"/>
                </a:solidFill>
                <a:latin typeface="Calibri"/>
                <a:cs typeface="Calibri"/>
              </a:rPr>
              <a:t>y	</a:t>
            </a:r>
            <a:r>
              <a:rPr sz="3200" b="1" spc="-30" dirty="0">
                <a:solidFill>
                  <a:srgbClr val="001F5F"/>
                </a:solidFill>
                <a:latin typeface="Calibri"/>
                <a:cs typeface="Calibri"/>
              </a:rPr>
              <a:t>s</a:t>
            </a:r>
            <a:r>
              <a:rPr sz="3200" b="1" dirty="0">
                <a:solidFill>
                  <a:srgbClr val="001F5F"/>
                </a:solidFill>
                <a:latin typeface="Calibri"/>
                <a:cs typeface="Calibri"/>
              </a:rPr>
              <a:t>tic</a:t>
            </a:r>
            <a:r>
              <a:rPr sz="3200" b="1" spc="-35" dirty="0">
                <a:solidFill>
                  <a:srgbClr val="001F5F"/>
                </a:solidFill>
                <a:latin typeface="Calibri"/>
                <a:cs typeface="Calibri"/>
              </a:rPr>
              <a:t>k</a:t>
            </a:r>
            <a:r>
              <a:rPr sz="3200" b="1" dirty="0">
                <a:solidFill>
                  <a:srgbClr val="001F5F"/>
                </a:solidFill>
                <a:latin typeface="Calibri"/>
                <a:cs typeface="Calibri"/>
              </a:rPr>
              <a:t>s	</a:t>
            </a:r>
            <a:r>
              <a:rPr sz="3200" b="1" spc="-10" dirty="0">
                <a:solidFill>
                  <a:srgbClr val="001F5F"/>
                </a:solidFill>
                <a:latin typeface="Calibri"/>
                <a:cs typeface="Calibri"/>
              </a:rPr>
              <a:t>a</a:t>
            </a:r>
            <a:r>
              <a:rPr sz="3200" b="1" dirty="0">
                <a:solidFill>
                  <a:srgbClr val="001F5F"/>
                </a:solidFill>
                <a:latin typeface="Calibri"/>
                <a:cs typeface="Calibri"/>
              </a:rPr>
              <a:t>nd  memory/ SIM </a:t>
            </a:r>
            <a:r>
              <a:rPr sz="3200" b="1" spc="-10" dirty="0">
                <a:solidFill>
                  <a:srgbClr val="001F5F"/>
                </a:solidFill>
                <a:latin typeface="Calibri"/>
                <a:cs typeface="Calibri"/>
              </a:rPr>
              <a:t>cards, </a:t>
            </a:r>
            <a:r>
              <a:rPr sz="3200" b="1" spc="-65" dirty="0">
                <a:solidFill>
                  <a:srgbClr val="001F5F"/>
                </a:solidFill>
                <a:latin typeface="Calibri"/>
                <a:cs typeface="Calibri"/>
              </a:rPr>
              <a:t>PDA’s, </a:t>
            </a:r>
            <a:r>
              <a:rPr sz="3200" b="1" spc="-5" dirty="0">
                <a:solidFill>
                  <a:srgbClr val="001F5F"/>
                </a:solidFill>
                <a:latin typeface="Calibri"/>
                <a:cs typeface="Calibri"/>
              </a:rPr>
              <a:t>cell</a:t>
            </a:r>
            <a:r>
              <a:rPr sz="3200" b="1" spc="-35" dirty="0">
                <a:solidFill>
                  <a:srgbClr val="001F5F"/>
                </a:solidFill>
                <a:latin typeface="Calibri"/>
                <a:cs typeface="Calibri"/>
              </a:rPr>
              <a:t> </a:t>
            </a:r>
            <a:r>
              <a:rPr sz="3200" b="1" dirty="0">
                <a:solidFill>
                  <a:srgbClr val="001F5F"/>
                </a:solidFill>
                <a:latin typeface="Calibri"/>
                <a:cs typeface="Calibri"/>
              </a:rPr>
              <a:t>phones</a:t>
            </a:r>
            <a:endParaRPr sz="3200" dirty="0">
              <a:latin typeface="Calibri"/>
              <a:cs typeface="Calibri"/>
            </a:endParaRPr>
          </a:p>
        </p:txBody>
      </p:sp>
      <p:sp>
        <p:nvSpPr>
          <p:cNvPr id="5" name="object 5"/>
          <p:cNvSpPr txBox="1"/>
          <p:nvPr/>
        </p:nvSpPr>
        <p:spPr>
          <a:xfrm>
            <a:off x="1828226" y="4075623"/>
            <a:ext cx="8075295" cy="1490152"/>
          </a:xfrm>
          <a:prstGeom prst="rect">
            <a:avLst/>
          </a:prstGeom>
        </p:spPr>
        <p:txBody>
          <a:bodyPr vert="horz" wrap="square" lIns="0" tIns="12700" rIns="0" bIns="0" rtlCol="0">
            <a:spAutoFit/>
          </a:bodyPr>
          <a:lstStyle/>
          <a:p>
            <a:pPr marR="6985">
              <a:spcBef>
                <a:spcPts val="100"/>
              </a:spcBef>
              <a:tabLst>
                <a:tab pos="1377315" algn="l"/>
                <a:tab pos="3613150" algn="l"/>
                <a:tab pos="5882005" algn="l"/>
              </a:tabLst>
            </a:pPr>
            <a:r>
              <a:rPr sz="3200" dirty="0">
                <a:solidFill>
                  <a:srgbClr val="001F5F"/>
                </a:solidFill>
                <a:latin typeface="Arial"/>
                <a:cs typeface="Arial"/>
              </a:rPr>
              <a:t>–</a:t>
            </a:r>
            <a:r>
              <a:rPr sz="3200" spc="-420" dirty="0">
                <a:solidFill>
                  <a:srgbClr val="001F5F"/>
                </a:solidFill>
                <a:latin typeface="Arial"/>
                <a:cs typeface="Arial"/>
              </a:rPr>
              <a:t> </a:t>
            </a:r>
            <a:r>
              <a:rPr sz="3200" b="1" spc="-90" dirty="0">
                <a:solidFill>
                  <a:srgbClr val="001F5F"/>
                </a:solidFill>
                <a:latin typeface="Calibri"/>
                <a:cs typeface="Calibri"/>
              </a:rPr>
              <a:t>F</a:t>
            </a:r>
            <a:r>
              <a:rPr sz="3200" b="1" spc="-25" dirty="0">
                <a:solidFill>
                  <a:srgbClr val="001F5F"/>
                </a:solidFill>
                <a:latin typeface="Calibri"/>
                <a:cs typeface="Calibri"/>
              </a:rPr>
              <a:t>a</a:t>
            </a:r>
            <a:r>
              <a:rPr sz="3200" b="1" dirty="0">
                <a:solidFill>
                  <a:srgbClr val="001F5F"/>
                </a:solidFill>
                <a:latin typeface="Calibri"/>
                <a:cs typeface="Calibri"/>
              </a:rPr>
              <a:t>x</a:t>
            </a:r>
            <a:r>
              <a:rPr lang="en-US" sz="3200" b="1" dirty="0">
                <a:solidFill>
                  <a:srgbClr val="001F5F"/>
                </a:solidFill>
                <a:latin typeface="Calibri"/>
                <a:cs typeface="Calibri"/>
              </a:rPr>
              <a:t> </a:t>
            </a:r>
            <a:r>
              <a:rPr sz="3200" b="1" spc="-15" dirty="0">
                <a:solidFill>
                  <a:srgbClr val="001F5F"/>
                </a:solidFill>
                <a:latin typeface="Calibri"/>
                <a:cs typeface="Calibri"/>
              </a:rPr>
              <a:t>m</a:t>
            </a:r>
            <a:r>
              <a:rPr sz="3200" b="1" dirty="0">
                <a:solidFill>
                  <a:srgbClr val="001F5F"/>
                </a:solidFill>
                <a:latin typeface="Calibri"/>
                <a:cs typeface="Calibri"/>
              </a:rPr>
              <a:t>ac</a:t>
            </a:r>
            <a:r>
              <a:rPr sz="3200" b="1" spc="-10" dirty="0">
                <a:solidFill>
                  <a:srgbClr val="001F5F"/>
                </a:solidFill>
                <a:latin typeface="Calibri"/>
                <a:cs typeface="Calibri"/>
              </a:rPr>
              <a:t>h</a:t>
            </a:r>
            <a:r>
              <a:rPr sz="3200" b="1" dirty="0">
                <a:solidFill>
                  <a:srgbClr val="001F5F"/>
                </a:solidFill>
                <a:latin typeface="Calibri"/>
                <a:cs typeface="Calibri"/>
              </a:rPr>
              <a:t>in</a:t>
            </a:r>
            <a:r>
              <a:rPr sz="3200" b="1" spc="-15" dirty="0">
                <a:solidFill>
                  <a:srgbClr val="001F5F"/>
                </a:solidFill>
                <a:latin typeface="Calibri"/>
                <a:cs typeface="Calibri"/>
              </a:rPr>
              <a:t>e</a:t>
            </a:r>
            <a:r>
              <a:rPr sz="3200" b="1" dirty="0">
                <a:solidFill>
                  <a:srgbClr val="001F5F"/>
                </a:solidFill>
                <a:latin typeface="Calibri"/>
                <a:cs typeface="Calibri"/>
              </a:rPr>
              <a:t>s,</a:t>
            </a:r>
            <a:r>
              <a:rPr lang="en-US" sz="3200" b="1" dirty="0">
                <a:solidFill>
                  <a:srgbClr val="001F5F"/>
                </a:solidFill>
                <a:latin typeface="Calibri"/>
                <a:cs typeface="Calibri"/>
              </a:rPr>
              <a:t> </a:t>
            </a:r>
            <a:r>
              <a:rPr sz="3200" b="1" dirty="0">
                <a:solidFill>
                  <a:srgbClr val="001F5F"/>
                </a:solidFill>
                <a:latin typeface="Calibri"/>
                <a:cs typeface="Calibri"/>
              </a:rPr>
              <a:t>a</a:t>
            </a:r>
            <a:r>
              <a:rPr sz="3200" b="1" spc="-10" dirty="0">
                <a:solidFill>
                  <a:srgbClr val="001F5F"/>
                </a:solidFill>
                <a:latin typeface="Calibri"/>
                <a:cs typeface="Calibri"/>
              </a:rPr>
              <a:t>n</a:t>
            </a:r>
            <a:r>
              <a:rPr sz="3200" b="1" dirty="0">
                <a:solidFill>
                  <a:srgbClr val="001F5F"/>
                </a:solidFill>
                <a:latin typeface="Calibri"/>
                <a:cs typeface="Calibri"/>
              </a:rPr>
              <a:t>s</a:t>
            </a:r>
            <a:r>
              <a:rPr sz="3200" b="1" spc="-40" dirty="0">
                <a:solidFill>
                  <a:srgbClr val="001F5F"/>
                </a:solidFill>
                <a:latin typeface="Calibri"/>
                <a:cs typeface="Calibri"/>
              </a:rPr>
              <a:t>w</a:t>
            </a:r>
            <a:r>
              <a:rPr sz="3200" b="1" spc="-5" dirty="0">
                <a:solidFill>
                  <a:srgbClr val="001F5F"/>
                </a:solidFill>
                <a:latin typeface="Calibri"/>
                <a:cs typeface="Calibri"/>
              </a:rPr>
              <a:t>erin</a:t>
            </a:r>
            <a:r>
              <a:rPr sz="3200" b="1" dirty="0">
                <a:solidFill>
                  <a:srgbClr val="001F5F"/>
                </a:solidFill>
                <a:latin typeface="Calibri"/>
                <a:cs typeface="Calibri"/>
              </a:rPr>
              <a:t>g</a:t>
            </a:r>
            <a:r>
              <a:rPr lang="en-US" sz="3200" b="1" dirty="0">
                <a:solidFill>
                  <a:srgbClr val="001F5F"/>
                </a:solidFill>
                <a:latin typeface="Calibri"/>
                <a:cs typeface="Calibri"/>
              </a:rPr>
              <a:t> </a:t>
            </a:r>
            <a:r>
              <a:rPr sz="3200" b="1" spc="-5" dirty="0">
                <a:solidFill>
                  <a:srgbClr val="001F5F"/>
                </a:solidFill>
                <a:latin typeface="Calibri"/>
                <a:cs typeface="Calibri"/>
              </a:rPr>
              <a:t>m</a:t>
            </a:r>
            <a:r>
              <a:rPr sz="3200" b="1" spc="-15" dirty="0">
                <a:solidFill>
                  <a:srgbClr val="001F5F"/>
                </a:solidFill>
                <a:latin typeface="Calibri"/>
                <a:cs typeface="Calibri"/>
              </a:rPr>
              <a:t>a</a:t>
            </a:r>
            <a:r>
              <a:rPr sz="3200" b="1" spc="-5" dirty="0">
                <a:solidFill>
                  <a:srgbClr val="001F5F"/>
                </a:solidFill>
                <a:latin typeface="Calibri"/>
                <a:cs typeface="Calibri"/>
              </a:rPr>
              <a:t>chi</a:t>
            </a:r>
            <a:r>
              <a:rPr sz="3200" b="1" spc="-15" dirty="0">
                <a:solidFill>
                  <a:srgbClr val="001F5F"/>
                </a:solidFill>
                <a:latin typeface="Calibri"/>
                <a:cs typeface="Calibri"/>
              </a:rPr>
              <a:t>n</a:t>
            </a:r>
            <a:r>
              <a:rPr sz="3200" b="1" spc="-5" dirty="0">
                <a:solidFill>
                  <a:srgbClr val="001F5F"/>
                </a:solidFill>
                <a:latin typeface="Calibri"/>
                <a:cs typeface="Calibri"/>
              </a:rPr>
              <a:t>es,</a:t>
            </a:r>
            <a:r>
              <a:rPr lang="en-US" sz="3200" b="1" spc="-5" dirty="0">
                <a:solidFill>
                  <a:srgbClr val="001F5F"/>
                </a:solidFill>
                <a:latin typeface="Calibri"/>
                <a:cs typeface="Calibri"/>
              </a:rPr>
              <a:t> Scanners,   </a:t>
            </a:r>
          </a:p>
          <a:p>
            <a:pPr marR="6985">
              <a:spcBef>
                <a:spcPts val="100"/>
              </a:spcBef>
              <a:tabLst>
                <a:tab pos="1377315" algn="l"/>
                <a:tab pos="3613150" algn="l"/>
                <a:tab pos="5882005" algn="l"/>
              </a:tabLst>
            </a:pPr>
            <a:r>
              <a:rPr lang="en-US" sz="3200" b="1" spc="-5" dirty="0">
                <a:solidFill>
                  <a:srgbClr val="001F5F"/>
                </a:solidFill>
                <a:latin typeface="Calibri"/>
                <a:cs typeface="Calibri"/>
              </a:rPr>
              <a:t>   Printers, Copiers</a:t>
            </a:r>
            <a:endParaRPr sz="3200" dirty="0">
              <a:latin typeface="Calibri"/>
              <a:cs typeface="Calibri"/>
            </a:endParaRPr>
          </a:p>
          <a:p>
            <a:pPr marR="5080" algn="r"/>
            <a:r>
              <a:rPr lang="en-US" sz="3200" b="1" spc="-25" dirty="0">
                <a:solidFill>
                  <a:srgbClr val="001F5F"/>
                </a:solidFill>
                <a:latin typeface="Calibri"/>
                <a:cs typeface="Calibri"/>
              </a:rPr>
              <a:t> </a:t>
            </a:r>
            <a:endParaRPr sz="3200" dirty="0">
              <a:latin typeface="Calibri"/>
              <a:cs typeface="Calibri"/>
            </a:endParaRPr>
          </a:p>
        </p:txBody>
      </p:sp>
      <p:sp>
        <p:nvSpPr>
          <p:cNvPr id="6" name="object 6"/>
          <p:cNvSpPr txBox="1"/>
          <p:nvPr/>
        </p:nvSpPr>
        <p:spPr>
          <a:xfrm>
            <a:off x="1771905" y="5038447"/>
            <a:ext cx="5330825" cy="603370"/>
          </a:xfrm>
          <a:prstGeom prst="rect">
            <a:avLst/>
          </a:prstGeom>
        </p:spPr>
        <p:txBody>
          <a:bodyPr vert="horz" wrap="square" lIns="0" tIns="109855" rIns="0" bIns="0" rtlCol="0">
            <a:spAutoFit/>
          </a:bodyPr>
          <a:lstStyle/>
          <a:p>
            <a:pPr marL="12700">
              <a:spcBef>
                <a:spcPts val="770"/>
              </a:spcBef>
            </a:pPr>
            <a:r>
              <a:rPr sz="3200" dirty="0">
                <a:solidFill>
                  <a:srgbClr val="001F5F"/>
                </a:solidFill>
                <a:latin typeface="Arial"/>
                <a:cs typeface="Arial"/>
              </a:rPr>
              <a:t>–</a:t>
            </a:r>
            <a:r>
              <a:rPr sz="3200" spc="-425" dirty="0">
                <a:solidFill>
                  <a:srgbClr val="001F5F"/>
                </a:solidFill>
                <a:latin typeface="Arial"/>
                <a:cs typeface="Arial"/>
              </a:rPr>
              <a:t> </a:t>
            </a:r>
            <a:r>
              <a:rPr sz="3200" b="1" spc="-5" dirty="0">
                <a:solidFill>
                  <a:srgbClr val="001F5F"/>
                </a:solidFill>
                <a:latin typeface="Calibri"/>
                <a:cs typeface="Calibri"/>
              </a:rPr>
              <a:t>CCTV</a:t>
            </a:r>
            <a:endParaRPr sz="3200" dirty="0">
              <a:latin typeface="Calibri"/>
              <a:cs typeface="Calibri"/>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12086" y="191630"/>
            <a:ext cx="3944620" cy="689932"/>
          </a:xfrm>
          <a:prstGeom prst="rect">
            <a:avLst/>
          </a:prstGeom>
        </p:spPr>
        <p:txBody>
          <a:bodyPr vert="horz" wrap="square" lIns="0" tIns="12700" rIns="0" bIns="0" rtlCol="0" anchor="t">
            <a:spAutoFit/>
          </a:bodyPr>
          <a:lstStyle/>
          <a:p>
            <a:pPr marL="12700">
              <a:spcBef>
                <a:spcPts val="100"/>
              </a:spcBef>
            </a:pPr>
            <a:r>
              <a:rPr sz="4400" b="1" spc="-50" dirty="0">
                <a:solidFill>
                  <a:schemeClr val="tx1"/>
                </a:solidFill>
                <a:latin typeface="Calibri"/>
                <a:cs typeface="Calibri"/>
              </a:rPr>
              <a:t>Type </a:t>
            </a:r>
            <a:r>
              <a:rPr sz="4400" b="1" dirty="0">
                <a:solidFill>
                  <a:schemeClr val="tx1"/>
                </a:solidFill>
                <a:latin typeface="Calibri"/>
                <a:cs typeface="Calibri"/>
              </a:rPr>
              <a:t>of</a:t>
            </a:r>
            <a:r>
              <a:rPr sz="4400" b="1" spc="-20" dirty="0">
                <a:solidFill>
                  <a:schemeClr val="tx1"/>
                </a:solidFill>
                <a:latin typeface="Calibri"/>
                <a:cs typeface="Calibri"/>
              </a:rPr>
              <a:t> </a:t>
            </a:r>
            <a:r>
              <a:rPr sz="4400" b="1" dirty="0">
                <a:solidFill>
                  <a:schemeClr val="tx1"/>
                </a:solidFill>
                <a:latin typeface="Calibri"/>
                <a:cs typeface="Calibri"/>
              </a:rPr>
              <a:t>Files</a:t>
            </a:r>
          </a:p>
        </p:txBody>
      </p:sp>
      <p:sp>
        <p:nvSpPr>
          <p:cNvPr id="3" name="object 3"/>
          <p:cNvSpPr txBox="1"/>
          <p:nvPr/>
        </p:nvSpPr>
        <p:spPr>
          <a:xfrm>
            <a:off x="2059940" y="1236091"/>
            <a:ext cx="2095500" cy="4383251"/>
          </a:xfrm>
          <a:prstGeom prst="rect">
            <a:avLst/>
          </a:prstGeom>
        </p:spPr>
        <p:txBody>
          <a:bodyPr vert="horz" wrap="square" lIns="0" tIns="12700" rIns="0" bIns="0" rtlCol="0">
            <a:spAutoFit/>
          </a:bodyPr>
          <a:lstStyle/>
          <a:p>
            <a:pPr marL="355600" indent="-342900">
              <a:spcBef>
                <a:spcPts val="100"/>
              </a:spcBef>
              <a:buFont typeface="Arial"/>
              <a:buChar char="•"/>
              <a:tabLst>
                <a:tab pos="355600" algn="l"/>
              </a:tabLst>
            </a:pPr>
            <a:r>
              <a:rPr sz="4800" b="1" dirty="0">
                <a:solidFill>
                  <a:srgbClr val="001F5F"/>
                </a:solidFill>
                <a:latin typeface="Arial"/>
                <a:cs typeface="Arial"/>
              </a:rPr>
              <a:t>Audio</a:t>
            </a:r>
            <a:endParaRPr sz="4800">
              <a:latin typeface="Arial"/>
              <a:cs typeface="Arial"/>
            </a:endParaRPr>
          </a:p>
          <a:p>
            <a:pPr>
              <a:spcBef>
                <a:spcPts val="15"/>
              </a:spcBef>
              <a:buClr>
                <a:srgbClr val="001F5F"/>
              </a:buClr>
              <a:buFont typeface="Arial"/>
              <a:buChar char="•"/>
            </a:pPr>
            <a:endParaRPr sz="7000">
              <a:latin typeface="Times New Roman"/>
              <a:cs typeface="Times New Roman"/>
            </a:endParaRPr>
          </a:p>
          <a:p>
            <a:pPr marL="355600" indent="-342900">
              <a:buFont typeface="Arial"/>
              <a:buChar char="•"/>
              <a:tabLst>
                <a:tab pos="355600" algn="l"/>
              </a:tabLst>
            </a:pPr>
            <a:r>
              <a:rPr sz="4800" b="1" spc="-20" dirty="0">
                <a:solidFill>
                  <a:srgbClr val="001F5F"/>
                </a:solidFill>
                <a:latin typeface="Arial"/>
                <a:cs typeface="Arial"/>
              </a:rPr>
              <a:t>Video</a:t>
            </a:r>
            <a:endParaRPr sz="4800">
              <a:latin typeface="Arial"/>
              <a:cs typeface="Arial"/>
            </a:endParaRPr>
          </a:p>
          <a:p>
            <a:pPr>
              <a:spcBef>
                <a:spcPts val="15"/>
              </a:spcBef>
              <a:buClr>
                <a:srgbClr val="001F5F"/>
              </a:buClr>
              <a:buFont typeface="Arial"/>
              <a:buChar char="•"/>
            </a:pPr>
            <a:endParaRPr sz="7000">
              <a:latin typeface="Times New Roman"/>
              <a:cs typeface="Times New Roman"/>
            </a:endParaRPr>
          </a:p>
          <a:p>
            <a:pPr marL="355600" indent="-342900">
              <a:spcBef>
                <a:spcPts val="5"/>
              </a:spcBef>
              <a:buFont typeface="Arial"/>
              <a:buChar char="•"/>
              <a:tabLst>
                <a:tab pos="355600" algn="l"/>
              </a:tabLst>
            </a:pPr>
            <a:r>
              <a:rPr sz="4800" b="1" spc="-95" dirty="0">
                <a:solidFill>
                  <a:srgbClr val="001F5F"/>
                </a:solidFill>
                <a:latin typeface="Arial"/>
                <a:cs typeface="Arial"/>
              </a:rPr>
              <a:t>Text</a:t>
            </a:r>
            <a:endParaRPr sz="4800">
              <a:latin typeface="Arial"/>
              <a:cs typeface="Arial"/>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54349" y="87883"/>
            <a:ext cx="5079365" cy="566822"/>
          </a:xfrm>
          <a:prstGeom prst="rect">
            <a:avLst/>
          </a:prstGeom>
        </p:spPr>
        <p:txBody>
          <a:bodyPr vert="horz" wrap="square" lIns="0" tIns="12700" rIns="0" bIns="0" rtlCol="0" anchor="t">
            <a:spAutoFit/>
          </a:bodyPr>
          <a:lstStyle/>
          <a:p>
            <a:pPr marL="12700">
              <a:spcBef>
                <a:spcPts val="100"/>
              </a:spcBef>
              <a:tabLst>
                <a:tab pos="1092200" algn="l"/>
              </a:tabLst>
            </a:pPr>
            <a:r>
              <a:rPr b="1" i="0" dirty="0">
                <a:solidFill>
                  <a:schemeClr val="tx1"/>
                </a:solidFill>
                <a:latin typeface="Calibri"/>
                <a:cs typeface="Calibri"/>
              </a:rPr>
              <a:t>A </a:t>
            </a:r>
            <a:r>
              <a:rPr b="1" spc="-10" dirty="0">
                <a:solidFill>
                  <a:schemeClr val="tx1"/>
                </a:solidFill>
                <a:latin typeface="Calibri"/>
                <a:cs typeface="Calibri"/>
              </a:rPr>
              <a:t>new</a:t>
            </a:r>
            <a:r>
              <a:rPr b="1" spc="-75" dirty="0">
                <a:solidFill>
                  <a:schemeClr val="tx1"/>
                </a:solidFill>
                <a:latin typeface="Calibri"/>
                <a:cs typeface="Calibri"/>
              </a:rPr>
              <a:t> </a:t>
            </a:r>
            <a:r>
              <a:rPr b="1" spc="-10" dirty="0">
                <a:solidFill>
                  <a:schemeClr val="tx1"/>
                </a:solidFill>
                <a:latin typeface="Calibri"/>
                <a:cs typeface="Calibri"/>
              </a:rPr>
              <a:t>challenge!</a:t>
            </a:r>
          </a:p>
        </p:txBody>
      </p:sp>
      <p:sp>
        <p:nvSpPr>
          <p:cNvPr id="3" name="object 3"/>
          <p:cNvSpPr txBox="1"/>
          <p:nvPr/>
        </p:nvSpPr>
        <p:spPr>
          <a:xfrm>
            <a:off x="1019683" y="940470"/>
            <a:ext cx="8074659" cy="5238750"/>
          </a:xfrm>
          <a:prstGeom prst="rect">
            <a:avLst/>
          </a:prstGeom>
        </p:spPr>
        <p:txBody>
          <a:bodyPr vert="horz" wrap="square" lIns="0" tIns="12700" rIns="0" bIns="0" rtlCol="0">
            <a:spAutoFit/>
          </a:bodyPr>
          <a:lstStyle/>
          <a:p>
            <a:pPr marL="355600" marR="7620" indent="-342900" algn="just">
              <a:spcBef>
                <a:spcPts val="100"/>
              </a:spcBef>
              <a:buFont typeface="Arial"/>
              <a:buChar char="•"/>
              <a:tabLst>
                <a:tab pos="355600" algn="l"/>
              </a:tabLst>
            </a:pPr>
            <a:r>
              <a:rPr sz="3000" b="1" spc="-5" dirty="0">
                <a:latin typeface="Calibri"/>
                <a:cs typeface="Calibri"/>
              </a:rPr>
              <a:t>Cyber crimes </a:t>
            </a:r>
            <a:r>
              <a:rPr sz="3000" b="1" spc="-15" dirty="0">
                <a:latin typeface="Calibri"/>
                <a:cs typeface="Calibri"/>
              </a:rPr>
              <a:t>are</a:t>
            </a:r>
            <a:r>
              <a:rPr sz="3000" b="1" spc="645" dirty="0">
                <a:latin typeface="Calibri"/>
                <a:cs typeface="Calibri"/>
              </a:rPr>
              <a:t> </a:t>
            </a:r>
            <a:r>
              <a:rPr sz="3000" b="1" dirty="0">
                <a:latin typeface="Calibri"/>
                <a:cs typeface="Calibri"/>
              </a:rPr>
              <a:t>being </a:t>
            </a:r>
            <a:r>
              <a:rPr sz="3000" b="1" spc="-15" dirty="0">
                <a:latin typeface="Calibri"/>
                <a:cs typeface="Calibri"/>
              </a:rPr>
              <a:t>committed  </a:t>
            </a:r>
            <a:r>
              <a:rPr sz="3000" b="1" spc="-5" dirty="0">
                <a:latin typeface="Calibri"/>
                <a:cs typeface="Calibri"/>
              </a:rPr>
              <a:t>in  cyberspace. </a:t>
            </a:r>
            <a:r>
              <a:rPr sz="3000" b="1" spc="-15" dirty="0">
                <a:latin typeface="Calibri"/>
                <a:cs typeface="Calibri"/>
              </a:rPr>
              <a:t>Evidence </a:t>
            </a:r>
            <a:r>
              <a:rPr sz="3000" b="1" spc="-5" dirty="0">
                <a:latin typeface="Calibri"/>
                <a:cs typeface="Calibri"/>
              </a:rPr>
              <a:t>in these crimes is </a:t>
            </a:r>
            <a:r>
              <a:rPr sz="3000" b="1" spc="-15" dirty="0">
                <a:latin typeface="Calibri"/>
                <a:cs typeface="Calibri"/>
              </a:rPr>
              <a:t>almost  </a:t>
            </a:r>
            <a:r>
              <a:rPr sz="3000" b="1" spc="-25" dirty="0">
                <a:latin typeface="Calibri"/>
                <a:cs typeface="Calibri"/>
              </a:rPr>
              <a:t>always </a:t>
            </a:r>
            <a:r>
              <a:rPr sz="3000" b="1" spc="-15" dirty="0">
                <a:latin typeface="Calibri"/>
                <a:cs typeface="Calibri"/>
              </a:rPr>
              <a:t>recorded </a:t>
            </a:r>
            <a:r>
              <a:rPr sz="3000" b="1" spc="-5" dirty="0">
                <a:latin typeface="Calibri"/>
                <a:cs typeface="Calibri"/>
              </a:rPr>
              <a:t>in </a:t>
            </a:r>
            <a:r>
              <a:rPr sz="3000" b="1" dirty="0">
                <a:latin typeface="Calibri"/>
                <a:cs typeface="Calibri"/>
              </a:rPr>
              <a:t>a </a:t>
            </a:r>
            <a:r>
              <a:rPr sz="3000" b="1" spc="-5" dirty="0">
                <a:latin typeface="Calibri"/>
                <a:cs typeface="Calibri"/>
              </a:rPr>
              <a:t>digital</a:t>
            </a:r>
            <a:r>
              <a:rPr sz="3000" b="1" spc="10" dirty="0">
                <a:latin typeface="Calibri"/>
                <a:cs typeface="Calibri"/>
              </a:rPr>
              <a:t> </a:t>
            </a:r>
            <a:r>
              <a:rPr sz="3000" b="1" spc="-10" dirty="0">
                <a:latin typeface="Calibri"/>
                <a:cs typeface="Calibri"/>
              </a:rPr>
              <a:t>fashion.</a:t>
            </a:r>
            <a:endParaRPr sz="3000" dirty="0">
              <a:latin typeface="Calibri"/>
              <a:cs typeface="Calibri"/>
            </a:endParaRPr>
          </a:p>
          <a:p>
            <a:pPr marL="355600" marR="5080" indent="-342900" algn="just">
              <a:spcBef>
                <a:spcPts val="720"/>
              </a:spcBef>
              <a:buFont typeface="Arial"/>
              <a:buChar char="•"/>
              <a:tabLst>
                <a:tab pos="355600" algn="l"/>
              </a:tabLst>
            </a:pPr>
            <a:r>
              <a:rPr sz="3000" b="1" dirty="0">
                <a:solidFill>
                  <a:srgbClr val="FF0000"/>
                </a:solidFill>
                <a:latin typeface="Calibri"/>
                <a:cs typeface="Calibri"/>
              </a:rPr>
              <a:t>Acquisition, </a:t>
            </a:r>
            <a:r>
              <a:rPr sz="3000" b="1" spc="-10" dirty="0">
                <a:solidFill>
                  <a:srgbClr val="FF0000"/>
                </a:solidFill>
                <a:latin typeface="Calibri"/>
                <a:cs typeface="Calibri"/>
              </a:rPr>
              <a:t>Authentication, </a:t>
            </a:r>
            <a:r>
              <a:rPr sz="3000" b="1" dirty="0">
                <a:latin typeface="Calibri"/>
                <a:cs typeface="Calibri"/>
              </a:rPr>
              <a:t>and </a:t>
            </a:r>
            <a:r>
              <a:rPr sz="3000" b="1" spc="-10" dirty="0">
                <a:latin typeface="Calibri"/>
                <a:cs typeface="Calibri"/>
              </a:rPr>
              <a:t>legal </a:t>
            </a:r>
            <a:r>
              <a:rPr sz="3000" b="1" spc="-10" dirty="0">
                <a:solidFill>
                  <a:srgbClr val="FF0000"/>
                </a:solidFill>
                <a:latin typeface="Calibri"/>
                <a:cs typeface="Calibri"/>
              </a:rPr>
              <a:t> </a:t>
            </a:r>
            <a:r>
              <a:rPr sz="3000" b="1" dirty="0">
                <a:solidFill>
                  <a:srgbClr val="FF0000"/>
                </a:solidFill>
                <a:latin typeface="Calibri"/>
                <a:cs typeface="Calibri"/>
              </a:rPr>
              <a:t>Admissibility </a:t>
            </a:r>
            <a:r>
              <a:rPr sz="3000" b="1" spc="-5" dirty="0">
                <a:latin typeface="Calibri"/>
                <a:cs typeface="Calibri"/>
              </a:rPr>
              <a:t>of </a:t>
            </a:r>
            <a:r>
              <a:rPr sz="3000" b="1" spc="-10" dirty="0">
                <a:latin typeface="Calibri"/>
                <a:cs typeface="Calibri"/>
              </a:rPr>
              <a:t>information </a:t>
            </a:r>
            <a:r>
              <a:rPr sz="3000" b="1" spc="-20" dirty="0">
                <a:latin typeface="Calibri"/>
                <a:cs typeface="Calibri"/>
              </a:rPr>
              <a:t>stored </a:t>
            </a:r>
            <a:r>
              <a:rPr sz="3000" b="1" spc="-5" dirty="0">
                <a:latin typeface="Calibri"/>
                <a:cs typeface="Calibri"/>
              </a:rPr>
              <a:t>on </a:t>
            </a:r>
            <a:r>
              <a:rPr sz="3000" b="1" spc="-10" dirty="0">
                <a:latin typeface="Calibri"/>
                <a:cs typeface="Calibri"/>
              </a:rPr>
              <a:t>magnetic  </a:t>
            </a:r>
            <a:r>
              <a:rPr sz="3000" b="1" dirty="0">
                <a:latin typeface="Calibri"/>
                <a:cs typeface="Calibri"/>
              </a:rPr>
              <a:t>and </a:t>
            </a:r>
            <a:r>
              <a:rPr sz="3000" b="1" spc="-5" dirty="0">
                <a:latin typeface="Calibri"/>
                <a:cs typeface="Calibri"/>
              </a:rPr>
              <a:t>or </a:t>
            </a:r>
            <a:r>
              <a:rPr sz="3000" b="1" spc="-25" dirty="0">
                <a:latin typeface="Calibri"/>
                <a:cs typeface="Calibri"/>
              </a:rPr>
              <a:t>any </a:t>
            </a:r>
            <a:r>
              <a:rPr sz="3000" b="1" dirty="0">
                <a:latin typeface="Calibri"/>
                <a:cs typeface="Calibri"/>
              </a:rPr>
              <a:t>other </a:t>
            </a:r>
            <a:r>
              <a:rPr sz="3000" b="1" spc="-25" dirty="0">
                <a:latin typeface="Calibri"/>
                <a:cs typeface="Calibri"/>
              </a:rPr>
              <a:t>storage </a:t>
            </a:r>
            <a:r>
              <a:rPr sz="3000" b="1" spc="-10" dirty="0">
                <a:latin typeface="Calibri"/>
                <a:cs typeface="Calibri"/>
              </a:rPr>
              <a:t>media can </a:t>
            </a:r>
            <a:r>
              <a:rPr sz="3000" b="1" spc="-5" dirty="0">
                <a:latin typeface="Calibri"/>
                <a:cs typeface="Calibri"/>
              </a:rPr>
              <a:t>be </a:t>
            </a:r>
            <a:r>
              <a:rPr sz="3000" b="1" spc="-25" dirty="0">
                <a:latin typeface="Calibri"/>
                <a:cs typeface="Calibri"/>
              </a:rPr>
              <a:t>referred  </a:t>
            </a:r>
            <a:r>
              <a:rPr sz="3000" b="1" spc="-5" dirty="0">
                <a:latin typeface="Calibri"/>
                <a:cs typeface="Calibri"/>
              </a:rPr>
              <a:t>as Electronic</a:t>
            </a:r>
            <a:r>
              <a:rPr sz="3000" b="1" spc="650" dirty="0">
                <a:latin typeface="Calibri"/>
                <a:cs typeface="Calibri"/>
              </a:rPr>
              <a:t> </a:t>
            </a:r>
            <a:r>
              <a:rPr sz="3000" b="1" spc="-5" dirty="0">
                <a:latin typeface="Calibri"/>
                <a:cs typeface="Calibri"/>
              </a:rPr>
              <a:t>evidence.</a:t>
            </a:r>
            <a:endParaRPr sz="3000" dirty="0">
              <a:latin typeface="Calibri"/>
              <a:cs typeface="Calibri"/>
            </a:endParaRPr>
          </a:p>
          <a:p>
            <a:pPr marL="355600" marR="7620" indent="-342900" algn="just">
              <a:spcBef>
                <a:spcPts val="725"/>
              </a:spcBef>
              <a:buFont typeface="Arial"/>
              <a:buChar char="•"/>
              <a:tabLst>
                <a:tab pos="355600" algn="l"/>
              </a:tabLst>
            </a:pPr>
            <a:r>
              <a:rPr sz="3000" b="1" spc="-10" dirty="0">
                <a:latin typeface="Calibri"/>
                <a:cs typeface="Calibri"/>
              </a:rPr>
              <a:t>Computer </a:t>
            </a:r>
            <a:r>
              <a:rPr sz="3000" b="1" spc="-15" dirty="0">
                <a:latin typeface="Calibri"/>
                <a:cs typeface="Calibri"/>
              </a:rPr>
              <a:t>forensics </a:t>
            </a:r>
            <a:r>
              <a:rPr sz="3000" b="1" spc="-5" dirty="0">
                <a:latin typeface="Calibri"/>
                <a:cs typeface="Calibri"/>
              </a:rPr>
              <a:t>is </a:t>
            </a:r>
            <a:r>
              <a:rPr sz="3000" b="1" dirty="0">
                <a:latin typeface="Calibri"/>
                <a:cs typeface="Calibri"/>
              </a:rPr>
              <a:t>the </a:t>
            </a:r>
            <a:r>
              <a:rPr sz="3000" b="1" spc="-10" dirty="0">
                <a:latin typeface="Calibri"/>
                <a:cs typeface="Calibri"/>
              </a:rPr>
              <a:t>application </a:t>
            </a:r>
            <a:r>
              <a:rPr sz="3000" b="1" spc="-5" dirty="0">
                <a:latin typeface="Calibri"/>
                <a:cs typeface="Calibri"/>
              </a:rPr>
              <a:t>of science  </a:t>
            </a:r>
            <a:r>
              <a:rPr sz="3000" b="1" dirty="0">
                <a:latin typeface="Calibri"/>
                <a:cs typeface="Calibri"/>
              </a:rPr>
              <a:t>and </a:t>
            </a:r>
            <a:r>
              <a:rPr sz="3000" b="1" spc="-5" dirty="0">
                <a:latin typeface="Calibri"/>
                <a:cs typeface="Calibri"/>
              </a:rPr>
              <a:t>engineering </a:t>
            </a:r>
            <a:r>
              <a:rPr sz="3000" b="1" spc="-15" dirty="0">
                <a:latin typeface="Calibri"/>
                <a:cs typeface="Calibri"/>
              </a:rPr>
              <a:t>to </a:t>
            </a:r>
            <a:r>
              <a:rPr sz="3000" b="1" dirty="0">
                <a:latin typeface="Calibri"/>
                <a:cs typeface="Calibri"/>
              </a:rPr>
              <a:t>the </a:t>
            </a:r>
            <a:r>
              <a:rPr sz="3000" b="1" spc="-10" dirty="0">
                <a:latin typeface="Calibri"/>
                <a:cs typeface="Calibri"/>
              </a:rPr>
              <a:t>legal problem of  </a:t>
            </a:r>
            <a:r>
              <a:rPr sz="3000" b="1" spc="-5" dirty="0">
                <a:latin typeface="Calibri"/>
                <a:cs typeface="Calibri"/>
              </a:rPr>
              <a:t>Electronic evidence. It is </a:t>
            </a:r>
            <a:r>
              <a:rPr sz="3000" b="1" dirty="0">
                <a:latin typeface="Calibri"/>
                <a:cs typeface="Calibri"/>
              </a:rPr>
              <a:t>a </a:t>
            </a:r>
            <a:r>
              <a:rPr sz="3000" b="1" spc="-10" dirty="0">
                <a:solidFill>
                  <a:srgbClr val="FF0000"/>
                </a:solidFill>
                <a:latin typeface="Calibri"/>
                <a:cs typeface="Calibri"/>
              </a:rPr>
              <a:t>synthesis </a:t>
            </a:r>
            <a:r>
              <a:rPr sz="3000" b="1" spc="-5" dirty="0">
                <a:solidFill>
                  <a:srgbClr val="FF0000"/>
                </a:solidFill>
                <a:latin typeface="Calibri"/>
                <a:cs typeface="Calibri"/>
              </a:rPr>
              <a:t>of science  </a:t>
            </a:r>
            <a:r>
              <a:rPr sz="3000" b="1" dirty="0">
                <a:solidFill>
                  <a:srgbClr val="FF0000"/>
                </a:solidFill>
                <a:latin typeface="Calibri"/>
                <a:cs typeface="Calibri"/>
              </a:rPr>
              <a:t>and</a:t>
            </a:r>
            <a:r>
              <a:rPr sz="3000" b="1" spc="-10" dirty="0">
                <a:solidFill>
                  <a:srgbClr val="FF0000"/>
                </a:solidFill>
                <a:latin typeface="Calibri"/>
                <a:cs typeface="Calibri"/>
              </a:rPr>
              <a:t> </a:t>
            </a:r>
            <a:r>
              <a:rPr sz="3000" b="1" spc="-55" dirty="0">
                <a:solidFill>
                  <a:srgbClr val="FF0000"/>
                </a:solidFill>
                <a:latin typeface="Calibri"/>
                <a:cs typeface="Calibri"/>
              </a:rPr>
              <a:t>law.</a:t>
            </a:r>
            <a:endParaRPr sz="3000" dirty="0">
              <a:latin typeface="Calibri"/>
              <a:cs typeface="Calibri"/>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7334" y="166255"/>
            <a:ext cx="9020848" cy="1320800"/>
          </a:xfrm>
          <a:prstGeom prst="rect">
            <a:avLst/>
          </a:prstGeom>
        </p:spPr>
        <p:txBody>
          <a:bodyPr vert="horz" wrap="square" lIns="0" tIns="222046" rIns="0" bIns="0" rtlCol="0" anchor="t">
            <a:spAutoFit/>
          </a:bodyPr>
          <a:lstStyle/>
          <a:p>
            <a:pPr marL="2723515" marR="5080" indent="-2165985">
              <a:spcBef>
                <a:spcPts val="100"/>
              </a:spcBef>
            </a:pPr>
            <a:r>
              <a:rPr b="1" spc="-15" dirty="0">
                <a:solidFill>
                  <a:schemeClr val="tx1"/>
                </a:solidFill>
                <a:latin typeface="Calibri"/>
                <a:cs typeface="Calibri"/>
              </a:rPr>
              <a:t>Role </a:t>
            </a:r>
            <a:r>
              <a:rPr b="1" dirty="0">
                <a:solidFill>
                  <a:schemeClr val="tx1"/>
                </a:solidFill>
                <a:latin typeface="Calibri"/>
                <a:cs typeface="Calibri"/>
              </a:rPr>
              <a:t>of </a:t>
            </a:r>
            <a:r>
              <a:rPr b="1" spc="-5" dirty="0">
                <a:solidFill>
                  <a:schemeClr val="tx1"/>
                </a:solidFill>
                <a:latin typeface="Calibri"/>
                <a:cs typeface="Calibri"/>
              </a:rPr>
              <a:t>Electronic </a:t>
            </a:r>
            <a:r>
              <a:rPr b="1" spc="-15" dirty="0">
                <a:solidFill>
                  <a:schemeClr val="tx1"/>
                </a:solidFill>
                <a:latin typeface="Calibri"/>
                <a:cs typeface="Calibri"/>
              </a:rPr>
              <a:t>Evidence </a:t>
            </a:r>
            <a:r>
              <a:rPr b="1" dirty="0">
                <a:solidFill>
                  <a:schemeClr val="tx1"/>
                </a:solidFill>
                <a:latin typeface="Calibri"/>
                <a:cs typeface="Calibri"/>
              </a:rPr>
              <a:t>in Crime  </a:t>
            </a:r>
            <a:r>
              <a:rPr b="1" spc="-20" dirty="0">
                <a:solidFill>
                  <a:schemeClr val="tx1"/>
                </a:solidFill>
                <a:latin typeface="Calibri"/>
                <a:cs typeface="Calibri"/>
              </a:rPr>
              <a:t>Investigation</a:t>
            </a:r>
            <a:endParaRPr b="1" dirty="0">
              <a:solidFill>
                <a:schemeClr val="tx1"/>
              </a:solidFill>
              <a:latin typeface="Calibri"/>
              <a:cs typeface="Calibri"/>
            </a:endParaRPr>
          </a:p>
        </p:txBody>
      </p:sp>
      <p:sp>
        <p:nvSpPr>
          <p:cNvPr id="3" name="object 3"/>
          <p:cNvSpPr txBox="1"/>
          <p:nvPr/>
        </p:nvSpPr>
        <p:spPr>
          <a:xfrm>
            <a:off x="677334" y="1679581"/>
            <a:ext cx="8074025" cy="4870450"/>
          </a:xfrm>
          <a:prstGeom prst="rect">
            <a:avLst/>
          </a:prstGeom>
        </p:spPr>
        <p:txBody>
          <a:bodyPr vert="horz" wrap="square" lIns="0" tIns="12065" rIns="0" bIns="0" rtlCol="0">
            <a:spAutoFit/>
          </a:bodyPr>
          <a:lstStyle/>
          <a:p>
            <a:pPr marL="355600" marR="8255" indent="-342900">
              <a:spcBef>
                <a:spcPts val="95"/>
              </a:spcBef>
              <a:buFont typeface="Arial"/>
              <a:buChar char="•"/>
              <a:tabLst>
                <a:tab pos="354965" algn="l"/>
                <a:tab pos="355600" algn="l"/>
                <a:tab pos="1864360" algn="l"/>
                <a:tab pos="2780665" algn="l"/>
                <a:tab pos="3620135" algn="l"/>
                <a:tab pos="4914265" algn="l"/>
                <a:tab pos="6554470" algn="l"/>
                <a:tab pos="7066915" algn="l"/>
                <a:tab pos="7882255" algn="l"/>
              </a:tabLst>
            </a:pPr>
            <a:r>
              <a:rPr sz="2800" b="1" spc="-75" dirty="0">
                <a:latin typeface="Calibri"/>
                <a:cs typeface="Calibri"/>
              </a:rPr>
              <a:t>E</a:t>
            </a:r>
            <a:r>
              <a:rPr sz="2800" b="1" spc="-10" dirty="0">
                <a:latin typeface="Calibri"/>
                <a:cs typeface="Calibri"/>
              </a:rPr>
              <a:t>viden</a:t>
            </a:r>
            <a:r>
              <a:rPr sz="2800" b="1" spc="5" dirty="0">
                <a:latin typeface="Calibri"/>
                <a:cs typeface="Calibri"/>
              </a:rPr>
              <a:t>c</a:t>
            </a:r>
            <a:r>
              <a:rPr sz="2800" b="1" spc="-5" dirty="0">
                <a:latin typeface="Calibri"/>
                <a:cs typeface="Calibri"/>
              </a:rPr>
              <a:t>e</a:t>
            </a:r>
            <a:r>
              <a:rPr sz="2800" b="1" dirty="0">
                <a:latin typeface="Calibri"/>
                <a:cs typeface="Calibri"/>
              </a:rPr>
              <a:t>	</a:t>
            </a:r>
            <a:r>
              <a:rPr sz="2800" b="1" spc="-10" dirty="0">
                <a:latin typeface="Calibri"/>
                <a:cs typeface="Calibri"/>
              </a:rPr>
              <a:t>f</a:t>
            </a:r>
            <a:r>
              <a:rPr sz="2800" b="1" spc="-40" dirty="0">
                <a:latin typeface="Calibri"/>
                <a:cs typeface="Calibri"/>
              </a:rPr>
              <a:t>r</a:t>
            </a:r>
            <a:r>
              <a:rPr sz="2800" b="1" spc="-5" dirty="0">
                <a:latin typeface="Calibri"/>
                <a:cs typeface="Calibri"/>
              </a:rPr>
              <a:t>om</a:t>
            </a:r>
            <a:r>
              <a:rPr sz="2800" b="1" dirty="0">
                <a:latin typeface="Calibri"/>
                <a:cs typeface="Calibri"/>
              </a:rPr>
              <a:t>	</a:t>
            </a:r>
            <a:r>
              <a:rPr sz="2800" b="1" spc="-45" dirty="0">
                <a:latin typeface="Calibri"/>
                <a:cs typeface="Calibri"/>
              </a:rPr>
              <a:t>t</a:t>
            </a:r>
            <a:r>
              <a:rPr sz="2800" b="1" spc="-10" dirty="0">
                <a:latin typeface="Calibri"/>
                <a:cs typeface="Calibri"/>
              </a:rPr>
              <a:t>ec</a:t>
            </a:r>
            <a:r>
              <a:rPr sz="2800" b="1" spc="-5" dirty="0">
                <a:latin typeface="Calibri"/>
                <a:cs typeface="Calibri"/>
              </a:rPr>
              <a:t>h</a:t>
            </a:r>
            <a:r>
              <a:rPr sz="2800" b="1" dirty="0">
                <a:latin typeface="Calibri"/>
                <a:cs typeface="Calibri"/>
              </a:rPr>
              <a:t>	</a:t>
            </a:r>
            <a:r>
              <a:rPr sz="2800" b="1" spc="-5" dirty="0">
                <a:latin typeface="Calibri"/>
                <a:cs typeface="Calibri"/>
              </a:rPr>
              <a:t>d</a:t>
            </a:r>
            <a:r>
              <a:rPr sz="2800" b="1" spc="-25" dirty="0">
                <a:latin typeface="Calibri"/>
                <a:cs typeface="Calibri"/>
              </a:rPr>
              <a:t>e</a:t>
            </a:r>
            <a:r>
              <a:rPr sz="2800" b="1" spc="-10" dirty="0">
                <a:latin typeface="Calibri"/>
                <a:cs typeface="Calibri"/>
              </a:rPr>
              <a:t>vi</a:t>
            </a:r>
            <a:r>
              <a:rPr sz="2800" b="1" dirty="0">
                <a:latin typeface="Calibri"/>
                <a:cs typeface="Calibri"/>
              </a:rPr>
              <a:t>c</a:t>
            </a:r>
            <a:r>
              <a:rPr sz="2800" b="1" spc="-10" dirty="0">
                <a:latin typeface="Calibri"/>
                <a:cs typeface="Calibri"/>
              </a:rPr>
              <a:t>e</a:t>
            </a:r>
            <a:r>
              <a:rPr sz="2800" b="1" spc="-5" dirty="0">
                <a:latin typeface="Calibri"/>
                <a:cs typeface="Calibri"/>
              </a:rPr>
              <a:t>s</a:t>
            </a:r>
            <a:r>
              <a:rPr sz="2800" b="1" dirty="0">
                <a:latin typeface="Calibri"/>
                <a:cs typeface="Calibri"/>
              </a:rPr>
              <a:t>	</a:t>
            </a:r>
            <a:r>
              <a:rPr sz="2800" b="1" spc="-10" dirty="0">
                <a:latin typeface="Calibri"/>
                <a:cs typeface="Calibri"/>
              </a:rPr>
              <a:t>c</a:t>
            </a:r>
            <a:r>
              <a:rPr sz="2800" b="1" spc="-20" dirty="0">
                <a:latin typeface="Calibri"/>
                <a:cs typeface="Calibri"/>
              </a:rPr>
              <a:t>o</a:t>
            </a:r>
            <a:r>
              <a:rPr sz="2800" b="1" spc="-35" dirty="0">
                <a:latin typeface="Calibri"/>
                <a:cs typeface="Calibri"/>
              </a:rPr>
              <a:t>n</a:t>
            </a:r>
            <a:r>
              <a:rPr sz="2800" b="1" spc="-5" dirty="0">
                <a:latin typeface="Calibri"/>
                <a:cs typeface="Calibri"/>
              </a:rPr>
              <a:t>tin</a:t>
            </a:r>
            <a:r>
              <a:rPr sz="2800" b="1" spc="-15" dirty="0">
                <a:latin typeface="Calibri"/>
                <a:cs typeface="Calibri"/>
              </a:rPr>
              <a:t>u</a:t>
            </a:r>
            <a:r>
              <a:rPr sz="2800" b="1" spc="-10" dirty="0">
                <a:latin typeface="Calibri"/>
                <a:cs typeface="Calibri"/>
              </a:rPr>
              <a:t>e</a:t>
            </a:r>
            <a:r>
              <a:rPr sz="2800" b="1" spc="-5" dirty="0">
                <a:latin typeface="Calibri"/>
                <a:cs typeface="Calibri"/>
              </a:rPr>
              <a:t>s</a:t>
            </a:r>
            <a:r>
              <a:rPr sz="2800" b="1" dirty="0">
                <a:latin typeface="Calibri"/>
                <a:cs typeface="Calibri"/>
              </a:rPr>
              <a:t>	</a:t>
            </a:r>
            <a:r>
              <a:rPr sz="2800" b="1" spc="-30" dirty="0">
                <a:latin typeface="Calibri"/>
                <a:cs typeface="Calibri"/>
              </a:rPr>
              <a:t>t</a:t>
            </a:r>
            <a:r>
              <a:rPr sz="2800" b="1" spc="-5" dirty="0">
                <a:latin typeface="Calibri"/>
                <a:cs typeface="Calibri"/>
              </a:rPr>
              <a:t>o</a:t>
            </a:r>
            <a:r>
              <a:rPr sz="2800" b="1" dirty="0">
                <a:latin typeface="Calibri"/>
                <a:cs typeface="Calibri"/>
              </a:rPr>
              <a:t>	</a:t>
            </a:r>
            <a:r>
              <a:rPr sz="2800" b="1" spc="-5" dirty="0">
                <a:latin typeface="Calibri"/>
                <a:cs typeface="Calibri"/>
              </a:rPr>
              <a:t>pl</a:t>
            </a:r>
            <a:r>
              <a:rPr sz="2800" b="1" spc="-65" dirty="0">
                <a:latin typeface="Calibri"/>
                <a:cs typeface="Calibri"/>
              </a:rPr>
              <a:t>a</a:t>
            </a:r>
            <a:r>
              <a:rPr sz="2800" b="1" spc="-5" dirty="0">
                <a:latin typeface="Calibri"/>
                <a:cs typeface="Calibri"/>
              </a:rPr>
              <a:t>y</a:t>
            </a:r>
            <a:r>
              <a:rPr sz="2800" b="1" dirty="0">
                <a:latin typeface="Calibri"/>
                <a:cs typeface="Calibri"/>
              </a:rPr>
              <a:t>	</a:t>
            </a:r>
            <a:r>
              <a:rPr sz="2800" b="1" spc="-5" dirty="0">
                <a:latin typeface="Calibri"/>
                <a:cs typeface="Calibri"/>
              </a:rPr>
              <a:t>a  </a:t>
            </a:r>
            <a:r>
              <a:rPr sz="2800" b="1" spc="-15" dirty="0">
                <a:latin typeface="Calibri"/>
                <a:cs typeface="Calibri"/>
              </a:rPr>
              <a:t>larger role </a:t>
            </a:r>
            <a:r>
              <a:rPr sz="2800" b="1" spc="-5" dirty="0">
                <a:latin typeface="Calibri"/>
                <a:cs typeface="Calibri"/>
              </a:rPr>
              <a:t>in the </a:t>
            </a:r>
            <a:r>
              <a:rPr sz="2800" b="1" spc="-10" dirty="0">
                <a:latin typeface="Calibri"/>
                <a:cs typeface="Calibri"/>
              </a:rPr>
              <a:t>search </a:t>
            </a:r>
            <a:r>
              <a:rPr sz="2800" b="1" spc="-20" dirty="0">
                <a:latin typeface="Calibri"/>
                <a:cs typeface="Calibri"/>
              </a:rPr>
              <a:t>for</a:t>
            </a:r>
            <a:r>
              <a:rPr sz="2800" b="1" spc="130" dirty="0">
                <a:latin typeface="Calibri"/>
                <a:cs typeface="Calibri"/>
              </a:rPr>
              <a:t> </a:t>
            </a:r>
            <a:r>
              <a:rPr sz="2800" b="1" spc="-10" dirty="0">
                <a:latin typeface="Calibri"/>
                <a:cs typeface="Calibri"/>
              </a:rPr>
              <a:t>justice.</a:t>
            </a:r>
            <a:endParaRPr sz="2800" dirty="0">
              <a:latin typeface="Calibri"/>
              <a:cs typeface="Calibri"/>
            </a:endParaRPr>
          </a:p>
          <a:p>
            <a:pPr marL="355600" indent="-342900">
              <a:spcBef>
                <a:spcPts val="675"/>
              </a:spcBef>
              <a:buFont typeface="Arial"/>
              <a:buChar char="•"/>
              <a:tabLst>
                <a:tab pos="354965" algn="l"/>
                <a:tab pos="355600" algn="l"/>
              </a:tabLst>
            </a:pPr>
            <a:r>
              <a:rPr sz="2800" b="1" spc="-55" dirty="0">
                <a:latin typeface="Calibri"/>
                <a:cs typeface="Calibri"/>
              </a:rPr>
              <a:t>“To </a:t>
            </a:r>
            <a:r>
              <a:rPr sz="2800" b="1" dirty="0">
                <a:latin typeface="Calibri"/>
                <a:cs typeface="Calibri"/>
              </a:rPr>
              <a:t>try </a:t>
            </a:r>
            <a:r>
              <a:rPr sz="2800" b="1" spc="-15" dirty="0">
                <a:latin typeface="Calibri"/>
                <a:cs typeface="Calibri"/>
              </a:rPr>
              <a:t>to </a:t>
            </a:r>
            <a:r>
              <a:rPr sz="2800" b="1" spc="-5" dirty="0">
                <a:latin typeface="Calibri"/>
                <a:cs typeface="Calibri"/>
              </a:rPr>
              <a:t>show </a:t>
            </a:r>
            <a:r>
              <a:rPr sz="2800" b="1" spc="-15" dirty="0">
                <a:solidFill>
                  <a:srgbClr val="FF0000"/>
                </a:solidFill>
                <a:latin typeface="Calibri"/>
                <a:cs typeface="Calibri"/>
              </a:rPr>
              <a:t>what </a:t>
            </a:r>
            <a:r>
              <a:rPr sz="2800" b="1" spc="-5" dirty="0">
                <a:solidFill>
                  <a:srgbClr val="FF0000"/>
                </a:solidFill>
                <a:latin typeface="Calibri"/>
                <a:cs typeface="Calibri"/>
              </a:rPr>
              <a:t>happened – how it</a:t>
            </a:r>
            <a:r>
              <a:rPr sz="2800" b="1" spc="-145" dirty="0">
                <a:solidFill>
                  <a:srgbClr val="FF0000"/>
                </a:solidFill>
                <a:latin typeface="Calibri"/>
                <a:cs typeface="Calibri"/>
              </a:rPr>
              <a:t> </a:t>
            </a:r>
            <a:r>
              <a:rPr sz="2800" b="1" spc="-5" dirty="0">
                <a:solidFill>
                  <a:srgbClr val="FF0000"/>
                </a:solidFill>
                <a:latin typeface="Calibri"/>
                <a:cs typeface="Calibri"/>
              </a:rPr>
              <a:t>happened</a:t>
            </a:r>
            <a:endParaRPr sz="2800" dirty="0">
              <a:latin typeface="Calibri"/>
              <a:cs typeface="Calibri"/>
            </a:endParaRPr>
          </a:p>
          <a:p>
            <a:pPr marL="355600"/>
            <a:r>
              <a:rPr sz="2800" b="1" spc="-5" dirty="0">
                <a:solidFill>
                  <a:srgbClr val="FF0000"/>
                </a:solidFill>
                <a:latin typeface="Calibri"/>
                <a:cs typeface="Calibri"/>
              </a:rPr>
              <a:t>– when it</a:t>
            </a:r>
            <a:r>
              <a:rPr sz="2800" b="1" spc="30" dirty="0">
                <a:solidFill>
                  <a:srgbClr val="FF0000"/>
                </a:solidFill>
                <a:latin typeface="Calibri"/>
                <a:cs typeface="Calibri"/>
              </a:rPr>
              <a:t> </a:t>
            </a:r>
            <a:r>
              <a:rPr sz="2800" b="1" spc="-25" dirty="0">
                <a:solidFill>
                  <a:srgbClr val="FF0000"/>
                </a:solidFill>
                <a:latin typeface="Calibri"/>
                <a:cs typeface="Calibri"/>
              </a:rPr>
              <a:t>happened,”</a:t>
            </a:r>
            <a:endParaRPr sz="2800" dirty="0">
              <a:latin typeface="Calibri"/>
              <a:cs typeface="Calibri"/>
            </a:endParaRPr>
          </a:p>
          <a:p>
            <a:pPr marL="355600" marR="8890" indent="-342900">
              <a:spcBef>
                <a:spcPts val="675"/>
              </a:spcBef>
              <a:buFont typeface="Arial"/>
              <a:buChar char="•"/>
              <a:tabLst>
                <a:tab pos="354965" algn="l"/>
                <a:tab pos="355600" algn="l"/>
                <a:tab pos="1209040" algn="l"/>
                <a:tab pos="1906905" algn="l"/>
                <a:tab pos="2275840" algn="l"/>
                <a:tab pos="3028950" algn="l"/>
                <a:tab pos="4749800" algn="l"/>
                <a:tab pos="5501005" algn="l"/>
                <a:tab pos="6084570" algn="l"/>
                <a:tab pos="6609715" algn="l"/>
                <a:tab pos="7258684" algn="l"/>
              </a:tabLst>
            </a:pPr>
            <a:r>
              <a:rPr sz="2800" b="1" spc="95" dirty="0">
                <a:latin typeface="Calibri"/>
                <a:cs typeface="Calibri"/>
              </a:rPr>
              <a:t>“</a:t>
            </a:r>
            <a:r>
              <a:rPr sz="2800" b="1" spc="-10" dirty="0">
                <a:latin typeface="Calibri"/>
                <a:cs typeface="Calibri"/>
              </a:rPr>
              <a:t>Th</a:t>
            </a:r>
            <a:r>
              <a:rPr sz="2800" b="1" spc="-5" dirty="0">
                <a:latin typeface="Calibri"/>
                <a:cs typeface="Calibri"/>
              </a:rPr>
              <a:t>e</a:t>
            </a:r>
            <a:r>
              <a:rPr sz="2800" b="1" dirty="0">
                <a:latin typeface="Calibri"/>
                <a:cs typeface="Calibri"/>
              </a:rPr>
              <a:t>	</a:t>
            </a:r>
            <a:r>
              <a:rPr sz="2800" b="1" spc="-55" dirty="0">
                <a:latin typeface="Calibri"/>
                <a:cs typeface="Calibri"/>
              </a:rPr>
              <a:t>f</a:t>
            </a:r>
            <a:r>
              <a:rPr sz="2800" b="1" spc="-5" dirty="0">
                <a:latin typeface="Calibri"/>
                <a:cs typeface="Calibri"/>
              </a:rPr>
              <a:t>a</a:t>
            </a:r>
            <a:r>
              <a:rPr sz="2800" b="1" spc="10" dirty="0">
                <a:latin typeface="Calibri"/>
                <a:cs typeface="Calibri"/>
              </a:rPr>
              <a:t>c</a:t>
            </a:r>
            <a:r>
              <a:rPr sz="2800" b="1" spc="-5" dirty="0">
                <a:latin typeface="Calibri"/>
                <a:cs typeface="Calibri"/>
              </a:rPr>
              <a:t>t</a:t>
            </a:r>
            <a:r>
              <a:rPr sz="2800" b="1" dirty="0">
                <a:latin typeface="Calibri"/>
                <a:cs typeface="Calibri"/>
              </a:rPr>
              <a:t>	</a:t>
            </a:r>
            <a:r>
              <a:rPr sz="2800" b="1" spc="-10" dirty="0">
                <a:latin typeface="Calibri"/>
                <a:cs typeface="Calibri"/>
              </a:rPr>
              <a:t>i</a:t>
            </a:r>
            <a:r>
              <a:rPr sz="2800" b="1" spc="-5" dirty="0">
                <a:latin typeface="Calibri"/>
                <a:cs typeface="Calibri"/>
              </a:rPr>
              <a:t>s</a:t>
            </a:r>
            <a:r>
              <a:rPr sz="2800" b="1" dirty="0">
                <a:latin typeface="Calibri"/>
                <a:cs typeface="Calibri"/>
              </a:rPr>
              <a:t>	</a:t>
            </a:r>
            <a:r>
              <a:rPr sz="2800" b="1" spc="-5" dirty="0">
                <a:latin typeface="Calibri"/>
                <a:cs typeface="Calibri"/>
              </a:rPr>
              <a:t>that</a:t>
            </a:r>
            <a:r>
              <a:rPr sz="2800" b="1" dirty="0">
                <a:latin typeface="Calibri"/>
                <a:cs typeface="Calibri"/>
              </a:rPr>
              <a:t>	</a:t>
            </a:r>
            <a:r>
              <a:rPr sz="2800" b="1" spc="-25" dirty="0">
                <a:latin typeface="Calibri"/>
                <a:cs typeface="Calibri"/>
              </a:rPr>
              <a:t>e</a:t>
            </a:r>
            <a:r>
              <a:rPr sz="2800" b="1" spc="-20" dirty="0">
                <a:latin typeface="Calibri"/>
                <a:cs typeface="Calibri"/>
              </a:rPr>
              <a:t>v</a:t>
            </a:r>
            <a:r>
              <a:rPr sz="2800" b="1" spc="-10" dirty="0">
                <a:latin typeface="Calibri"/>
                <a:cs typeface="Calibri"/>
              </a:rPr>
              <a:t>e</a:t>
            </a:r>
            <a:r>
              <a:rPr sz="2800" b="1" spc="15" dirty="0">
                <a:latin typeface="Calibri"/>
                <a:cs typeface="Calibri"/>
              </a:rPr>
              <a:t>r</a:t>
            </a:r>
            <a:r>
              <a:rPr sz="2800" b="1" spc="-5" dirty="0">
                <a:latin typeface="Calibri"/>
                <a:cs typeface="Calibri"/>
              </a:rPr>
              <a:t>y</a:t>
            </a:r>
            <a:r>
              <a:rPr sz="2800" b="1" dirty="0">
                <a:latin typeface="Calibri"/>
                <a:cs typeface="Calibri"/>
              </a:rPr>
              <a:t>t</a:t>
            </a:r>
            <a:r>
              <a:rPr sz="2800" b="1" spc="-5" dirty="0">
                <a:latin typeface="Calibri"/>
                <a:cs typeface="Calibri"/>
              </a:rPr>
              <a:t>hing</a:t>
            </a:r>
            <a:r>
              <a:rPr sz="2800" b="1" dirty="0">
                <a:latin typeface="Calibri"/>
                <a:cs typeface="Calibri"/>
              </a:rPr>
              <a:t>	</a:t>
            </a:r>
            <a:r>
              <a:rPr sz="2800" b="1" spc="5" dirty="0">
                <a:latin typeface="Calibri"/>
                <a:cs typeface="Calibri"/>
              </a:rPr>
              <a:t>t</a:t>
            </a:r>
            <a:r>
              <a:rPr sz="2800" b="1" spc="-5" dirty="0">
                <a:latin typeface="Calibri"/>
                <a:cs typeface="Calibri"/>
              </a:rPr>
              <a:t>h</a:t>
            </a:r>
            <a:r>
              <a:rPr sz="2800" b="1" spc="-35" dirty="0">
                <a:latin typeface="Calibri"/>
                <a:cs typeface="Calibri"/>
              </a:rPr>
              <a:t>a</a:t>
            </a:r>
            <a:r>
              <a:rPr sz="2800" b="1" spc="-5" dirty="0">
                <a:latin typeface="Calibri"/>
                <a:cs typeface="Calibri"/>
              </a:rPr>
              <a:t>t</a:t>
            </a:r>
            <a:r>
              <a:rPr sz="2800" b="1" dirty="0">
                <a:latin typeface="Calibri"/>
                <a:cs typeface="Calibri"/>
              </a:rPr>
              <a:t>	</a:t>
            </a:r>
            <a:r>
              <a:rPr sz="2800" b="1" spc="-15" dirty="0">
                <a:latin typeface="Calibri"/>
                <a:cs typeface="Calibri"/>
              </a:rPr>
              <a:t>w</a:t>
            </a:r>
            <a:r>
              <a:rPr sz="2800" b="1" spc="-5" dirty="0">
                <a:latin typeface="Calibri"/>
                <a:cs typeface="Calibri"/>
              </a:rPr>
              <a:t>e</a:t>
            </a:r>
            <a:r>
              <a:rPr sz="2800" b="1" dirty="0">
                <a:latin typeface="Calibri"/>
                <a:cs typeface="Calibri"/>
              </a:rPr>
              <a:t>	</a:t>
            </a:r>
            <a:r>
              <a:rPr sz="2800" b="1" spc="5" dirty="0">
                <a:latin typeface="Calibri"/>
                <a:cs typeface="Calibri"/>
              </a:rPr>
              <a:t>d</a:t>
            </a:r>
            <a:r>
              <a:rPr sz="2800" b="1" spc="-5" dirty="0">
                <a:latin typeface="Calibri"/>
                <a:cs typeface="Calibri"/>
              </a:rPr>
              <a:t>o</a:t>
            </a:r>
            <a:r>
              <a:rPr sz="2800" b="1" dirty="0">
                <a:latin typeface="Calibri"/>
                <a:cs typeface="Calibri"/>
              </a:rPr>
              <a:t>	</a:t>
            </a:r>
            <a:r>
              <a:rPr sz="2800" b="1" spc="-10" dirty="0">
                <a:latin typeface="Calibri"/>
                <a:cs typeface="Calibri"/>
              </a:rPr>
              <a:t>ha</a:t>
            </a:r>
            <a:r>
              <a:rPr sz="2800" b="1" spc="-5" dirty="0">
                <a:latin typeface="Calibri"/>
                <a:cs typeface="Calibri"/>
              </a:rPr>
              <a:t>s</a:t>
            </a:r>
            <a:r>
              <a:rPr sz="2800" b="1" dirty="0">
                <a:latin typeface="Calibri"/>
                <a:cs typeface="Calibri"/>
              </a:rPr>
              <a:t>	</a:t>
            </a:r>
            <a:r>
              <a:rPr sz="2800" b="1" spc="-5" dirty="0">
                <a:latin typeface="Calibri"/>
                <a:cs typeface="Calibri"/>
              </a:rPr>
              <a:t>s</a:t>
            </a:r>
            <a:r>
              <a:rPr sz="2800" b="1" spc="-25" dirty="0">
                <a:latin typeface="Calibri"/>
                <a:cs typeface="Calibri"/>
              </a:rPr>
              <a:t>o</a:t>
            </a:r>
            <a:r>
              <a:rPr sz="2800" b="1" spc="-10" dirty="0">
                <a:latin typeface="Calibri"/>
                <a:cs typeface="Calibri"/>
              </a:rPr>
              <a:t>me  </a:t>
            </a:r>
            <a:r>
              <a:rPr sz="2800" b="1" spc="-5" dirty="0">
                <a:latin typeface="Calibri"/>
                <a:cs typeface="Calibri"/>
              </a:rPr>
              <a:t>sort of </a:t>
            </a:r>
            <a:r>
              <a:rPr sz="2800" b="1" spc="-10" dirty="0">
                <a:latin typeface="Calibri"/>
                <a:cs typeface="Calibri"/>
              </a:rPr>
              <a:t>digital</a:t>
            </a:r>
            <a:r>
              <a:rPr sz="2800" b="1" spc="45" dirty="0">
                <a:latin typeface="Calibri"/>
                <a:cs typeface="Calibri"/>
              </a:rPr>
              <a:t> </a:t>
            </a:r>
            <a:r>
              <a:rPr sz="2800" b="1" spc="-25" dirty="0">
                <a:latin typeface="Calibri"/>
                <a:cs typeface="Calibri"/>
              </a:rPr>
              <a:t>component,”</a:t>
            </a:r>
            <a:endParaRPr sz="2800" dirty="0">
              <a:latin typeface="Calibri"/>
              <a:cs typeface="Calibri"/>
            </a:endParaRPr>
          </a:p>
          <a:p>
            <a:pPr marL="355600" marR="8255" indent="-342900">
              <a:spcBef>
                <a:spcPts val="675"/>
              </a:spcBef>
              <a:buFont typeface="Arial"/>
              <a:buChar char="•"/>
              <a:tabLst>
                <a:tab pos="354965" algn="l"/>
                <a:tab pos="355600" algn="l"/>
                <a:tab pos="1323340" algn="l"/>
                <a:tab pos="1905635" algn="l"/>
                <a:tab pos="2562860" algn="l"/>
                <a:tab pos="3632200" algn="l"/>
                <a:tab pos="4554855" algn="l"/>
                <a:tab pos="5667375" algn="l"/>
              </a:tabLst>
            </a:pPr>
            <a:r>
              <a:rPr sz="2800" b="1" spc="95" dirty="0">
                <a:latin typeface="Calibri"/>
                <a:cs typeface="Calibri"/>
              </a:rPr>
              <a:t>“</a:t>
            </a:r>
            <a:r>
              <a:rPr sz="2800" b="1" spc="-10" dirty="0">
                <a:latin typeface="Calibri"/>
                <a:cs typeface="Calibri"/>
              </a:rPr>
              <a:t>Th</a:t>
            </a:r>
            <a:r>
              <a:rPr sz="2800" b="1" spc="-5" dirty="0">
                <a:latin typeface="Calibri"/>
                <a:cs typeface="Calibri"/>
              </a:rPr>
              <a:t>e</a:t>
            </a:r>
            <a:r>
              <a:rPr sz="2800" b="1" dirty="0">
                <a:latin typeface="Calibri"/>
                <a:cs typeface="Calibri"/>
              </a:rPr>
              <a:t>	</a:t>
            </a:r>
            <a:r>
              <a:rPr sz="2800" b="1" spc="-10" dirty="0">
                <a:solidFill>
                  <a:srgbClr val="FF0000"/>
                </a:solidFill>
                <a:latin typeface="Calibri"/>
                <a:cs typeface="Calibri"/>
              </a:rPr>
              <a:t>f</a:t>
            </a:r>
            <a:r>
              <a:rPr sz="2800" b="1" spc="5" dirty="0">
                <a:solidFill>
                  <a:srgbClr val="FF0000"/>
                </a:solidFill>
                <a:latin typeface="Calibri"/>
                <a:cs typeface="Calibri"/>
              </a:rPr>
              <a:t>i</a:t>
            </a:r>
            <a:r>
              <a:rPr sz="2800" b="1" spc="-5" dirty="0">
                <a:solidFill>
                  <a:srgbClr val="FF0000"/>
                </a:solidFill>
                <a:latin typeface="Calibri"/>
                <a:cs typeface="Calibri"/>
              </a:rPr>
              <a:t>t</a:t>
            </a:r>
            <a:r>
              <a:rPr sz="2800" b="1" dirty="0">
                <a:solidFill>
                  <a:srgbClr val="FF0000"/>
                </a:solidFill>
                <a:latin typeface="Calibri"/>
                <a:cs typeface="Calibri"/>
              </a:rPr>
              <a:t>	</a:t>
            </a:r>
            <a:r>
              <a:rPr sz="2800" b="1" spc="-5" dirty="0">
                <a:solidFill>
                  <a:srgbClr val="FF0000"/>
                </a:solidFill>
                <a:latin typeface="Calibri"/>
                <a:cs typeface="Calibri"/>
              </a:rPr>
              <a:t>bit</a:t>
            </a:r>
            <a:r>
              <a:rPr sz="2800" b="1" dirty="0">
                <a:solidFill>
                  <a:srgbClr val="FF0000"/>
                </a:solidFill>
                <a:latin typeface="Calibri"/>
                <a:cs typeface="Calibri"/>
              </a:rPr>
              <a:t>	</a:t>
            </a:r>
            <a:r>
              <a:rPr sz="2800" b="1" dirty="0">
                <a:latin typeface="Calibri"/>
                <a:cs typeface="Calibri"/>
              </a:rPr>
              <a:t>a</a:t>
            </a:r>
            <a:r>
              <a:rPr sz="2800" b="1" spc="-5" dirty="0">
                <a:latin typeface="Calibri"/>
                <a:cs typeface="Calibri"/>
              </a:rPr>
              <a:t>lo</a:t>
            </a:r>
            <a:r>
              <a:rPr sz="2800" b="1" spc="-15" dirty="0">
                <a:latin typeface="Calibri"/>
                <a:cs typeface="Calibri"/>
              </a:rPr>
              <a:t>n</a:t>
            </a:r>
            <a:r>
              <a:rPr sz="2800" b="1" spc="-5" dirty="0">
                <a:latin typeface="Calibri"/>
                <a:cs typeface="Calibri"/>
              </a:rPr>
              <a:t>g</a:t>
            </a:r>
            <a:r>
              <a:rPr sz="2800" b="1" dirty="0">
                <a:latin typeface="Calibri"/>
                <a:cs typeface="Calibri"/>
              </a:rPr>
              <a:t>	</a:t>
            </a:r>
            <a:r>
              <a:rPr sz="2800" b="1" spc="-10" dirty="0">
                <a:latin typeface="Calibri"/>
                <a:cs typeface="Calibri"/>
              </a:rPr>
              <a:t>wit</a:t>
            </a:r>
            <a:r>
              <a:rPr sz="2800" b="1" spc="-5" dirty="0">
                <a:latin typeface="Calibri"/>
                <a:cs typeface="Calibri"/>
              </a:rPr>
              <a:t>h</a:t>
            </a:r>
            <a:r>
              <a:rPr sz="2800" b="1" dirty="0">
                <a:latin typeface="Calibri"/>
                <a:cs typeface="Calibri"/>
              </a:rPr>
              <a:t>	</a:t>
            </a:r>
            <a:r>
              <a:rPr sz="2800" b="1" spc="-5" dirty="0">
                <a:latin typeface="Calibri"/>
                <a:cs typeface="Calibri"/>
              </a:rPr>
              <a:t>sma</a:t>
            </a:r>
            <a:r>
              <a:rPr sz="2800" b="1" dirty="0">
                <a:latin typeface="Calibri"/>
                <a:cs typeface="Calibri"/>
              </a:rPr>
              <a:t>r</a:t>
            </a:r>
            <a:r>
              <a:rPr sz="2800" b="1" spc="-5" dirty="0">
                <a:latin typeface="Calibri"/>
                <a:cs typeface="Calibri"/>
              </a:rPr>
              <a:t>t</a:t>
            </a:r>
            <a:r>
              <a:rPr sz="2800" b="1" dirty="0">
                <a:latin typeface="Calibri"/>
                <a:cs typeface="Calibri"/>
              </a:rPr>
              <a:t>	</a:t>
            </a:r>
            <a:r>
              <a:rPr sz="2800" b="1" spc="-25" dirty="0">
                <a:latin typeface="Calibri"/>
                <a:cs typeface="Calibri"/>
              </a:rPr>
              <a:t>w</a:t>
            </a:r>
            <a:r>
              <a:rPr sz="2800" b="1" spc="-30" dirty="0">
                <a:latin typeface="Calibri"/>
                <a:cs typeface="Calibri"/>
              </a:rPr>
              <a:t>at</a:t>
            </a:r>
            <a:r>
              <a:rPr sz="2800" b="1" spc="-10" dirty="0">
                <a:latin typeface="Calibri"/>
                <a:cs typeface="Calibri"/>
              </a:rPr>
              <a:t>ches/</a:t>
            </a:r>
            <a:r>
              <a:rPr sz="2800" b="1" spc="-5" dirty="0">
                <a:latin typeface="Calibri"/>
                <a:cs typeface="Calibri"/>
              </a:rPr>
              <a:t>mob</a:t>
            </a:r>
            <a:r>
              <a:rPr sz="2800" b="1" spc="-15" dirty="0">
                <a:latin typeface="Calibri"/>
                <a:cs typeface="Calibri"/>
              </a:rPr>
              <a:t>i</a:t>
            </a:r>
            <a:r>
              <a:rPr sz="2800" b="1" spc="-5" dirty="0">
                <a:latin typeface="Calibri"/>
                <a:cs typeface="Calibri"/>
              </a:rPr>
              <a:t>le  phones</a:t>
            </a:r>
            <a:endParaRPr sz="2800" dirty="0">
              <a:latin typeface="Calibri"/>
              <a:cs typeface="Calibri"/>
            </a:endParaRPr>
          </a:p>
          <a:p>
            <a:pPr marL="469900">
              <a:spcBef>
                <a:spcPts val="605"/>
              </a:spcBef>
            </a:pPr>
            <a:r>
              <a:rPr sz="2400" dirty="0">
                <a:latin typeface="Arial"/>
                <a:cs typeface="Arial"/>
              </a:rPr>
              <a:t>–</a:t>
            </a:r>
            <a:r>
              <a:rPr sz="2400" spc="245" dirty="0">
                <a:latin typeface="Arial"/>
                <a:cs typeface="Arial"/>
              </a:rPr>
              <a:t> </a:t>
            </a:r>
            <a:r>
              <a:rPr sz="2400" b="1" spc="-10" dirty="0">
                <a:latin typeface="Calibri"/>
                <a:cs typeface="Calibri"/>
              </a:rPr>
              <a:t>They</a:t>
            </a:r>
            <a:r>
              <a:rPr sz="2400" b="1" spc="325" dirty="0">
                <a:latin typeface="Calibri"/>
                <a:cs typeface="Calibri"/>
              </a:rPr>
              <a:t> </a:t>
            </a:r>
            <a:r>
              <a:rPr sz="2400" b="1" spc="-5" dirty="0">
                <a:latin typeface="Calibri"/>
                <a:cs typeface="Calibri"/>
              </a:rPr>
              <a:t>know</a:t>
            </a:r>
            <a:r>
              <a:rPr sz="2400" b="1" spc="305" dirty="0">
                <a:latin typeface="Calibri"/>
                <a:cs typeface="Calibri"/>
              </a:rPr>
              <a:t> </a:t>
            </a:r>
            <a:r>
              <a:rPr sz="2400" b="1" spc="-5" dirty="0">
                <a:latin typeface="Calibri"/>
                <a:cs typeface="Calibri"/>
              </a:rPr>
              <a:t>everywhere</a:t>
            </a:r>
            <a:r>
              <a:rPr sz="2400" b="1" spc="310" dirty="0">
                <a:latin typeface="Calibri"/>
                <a:cs typeface="Calibri"/>
              </a:rPr>
              <a:t> </a:t>
            </a:r>
            <a:r>
              <a:rPr sz="2400" b="1" spc="-10" dirty="0">
                <a:latin typeface="Calibri"/>
                <a:cs typeface="Calibri"/>
              </a:rPr>
              <a:t>you</a:t>
            </a:r>
            <a:r>
              <a:rPr sz="2400" b="1" spc="315" dirty="0">
                <a:latin typeface="Calibri"/>
                <a:cs typeface="Calibri"/>
              </a:rPr>
              <a:t> </a:t>
            </a:r>
            <a:r>
              <a:rPr sz="2400" b="1" spc="-20" dirty="0">
                <a:latin typeface="Calibri"/>
                <a:cs typeface="Calibri"/>
              </a:rPr>
              <a:t>go</a:t>
            </a:r>
            <a:r>
              <a:rPr sz="2400" b="1" spc="325" dirty="0">
                <a:latin typeface="Calibri"/>
                <a:cs typeface="Calibri"/>
              </a:rPr>
              <a:t> </a:t>
            </a:r>
            <a:r>
              <a:rPr sz="2400" b="1" dirty="0">
                <a:latin typeface="Calibri"/>
                <a:cs typeface="Calibri"/>
              </a:rPr>
              <a:t>-</a:t>
            </a:r>
            <a:r>
              <a:rPr sz="2400" b="1" spc="315" dirty="0">
                <a:latin typeface="Calibri"/>
                <a:cs typeface="Calibri"/>
              </a:rPr>
              <a:t> </a:t>
            </a:r>
            <a:r>
              <a:rPr sz="2400" b="1" dirty="0">
                <a:latin typeface="Calibri"/>
                <a:cs typeface="Calibri"/>
              </a:rPr>
              <a:t>the</a:t>
            </a:r>
            <a:r>
              <a:rPr sz="2400" b="1" spc="325" dirty="0">
                <a:latin typeface="Calibri"/>
                <a:cs typeface="Calibri"/>
              </a:rPr>
              <a:t> </a:t>
            </a:r>
            <a:r>
              <a:rPr sz="2400" b="1" spc="-5" dirty="0">
                <a:latin typeface="Calibri"/>
                <a:cs typeface="Calibri"/>
              </a:rPr>
              <a:t>devices</a:t>
            </a:r>
            <a:r>
              <a:rPr sz="2400" b="1" spc="320" dirty="0">
                <a:latin typeface="Calibri"/>
                <a:cs typeface="Calibri"/>
              </a:rPr>
              <a:t> </a:t>
            </a:r>
            <a:r>
              <a:rPr sz="2400" b="1" spc="-10" dirty="0">
                <a:latin typeface="Calibri"/>
                <a:cs typeface="Calibri"/>
              </a:rPr>
              <a:t>are</a:t>
            </a:r>
            <a:r>
              <a:rPr sz="2400" b="1" spc="315" dirty="0">
                <a:latin typeface="Calibri"/>
                <a:cs typeface="Calibri"/>
              </a:rPr>
              <a:t> </a:t>
            </a:r>
            <a:r>
              <a:rPr sz="2400" b="1" spc="-15" dirty="0">
                <a:latin typeface="Calibri"/>
                <a:cs typeface="Calibri"/>
              </a:rPr>
              <a:t>always</a:t>
            </a:r>
            <a:endParaRPr sz="2400" dirty="0">
              <a:latin typeface="Calibri"/>
              <a:cs typeface="Calibri"/>
            </a:endParaRPr>
          </a:p>
          <a:p>
            <a:pPr marL="3538220" marR="5715" indent="-2781935">
              <a:tabLst>
                <a:tab pos="2050414" algn="l"/>
                <a:tab pos="3830320" algn="l"/>
                <a:tab pos="4262120" algn="l"/>
                <a:tab pos="5255895" algn="l"/>
                <a:tab pos="6667500" algn="l"/>
                <a:tab pos="7369809" algn="l"/>
              </a:tabLst>
            </a:pPr>
            <a:r>
              <a:rPr sz="2400" b="1" dirty="0">
                <a:latin typeface="Calibri"/>
                <a:cs typeface="Calibri"/>
              </a:rPr>
              <a:t>t</a:t>
            </a:r>
            <a:r>
              <a:rPr sz="2400" b="1" spc="-55" dirty="0">
                <a:latin typeface="Calibri"/>
                <a:cs typeface="Calibri"/>
              </a:rPr>
              <a:t>r</a:t>
            </a:r>
            <a:r>
              <a:rPr sz="2400" b="1" dirty="0">
                <a:latin typeface="Calibri"/>
                <a:cs typeface="Calibri"/>
              </a:rPr>
              <a:t>ac</a:t>
            </a:r>
            <a:r>
              <a:rPr sz="2400" b="1" spc="5" dirty="0">
                <a:latin typeface="Calibri"/>
                <a:cs typeface="Calibri"/>
              </a:rPr>
              <a:t>k</a:t>
            </a:r>
            <a:r>
              <a:rPr sz="2400" b="1" dirty="0">
                <a:latin typeface="Calibri"/>
                <a:cs typeface="Calibri"/>
              </a:rPr>
              <a:t>i</a:t>
            </a:r>
            <a:r>
              <a:rPr sz="2400" b="1" spc="-10" dirty="0">
                <a:latin typeface="Calibri"/>
                <a:cs typeface="Calibri"/>
              </a:rPr>
              <a:t>n</a:t>
            </a:r>
            <a:r>
              <a:rPr sz="2400" b="1" dirty="0">
                <a:latin typeface="Calibri"/>
                <a:cs typeface="Calibri"/>
              </a:rPr>
              <a:t>g	i</a:t>
            </a:r>
            <a:r>
              <a:rPr sz="2400" b="1" spc="-35" dirty="0">
                <a:latin typeface="Calibri"/>
                <a:cs typeface="Calibri"/>
              </a:rPr>
              <a:t>n</a:t>
            </a:r>
            <a:r>
              <a:rPr sz="2400" b="1" spc="-40" dirty="0">
                <a:latin typeface="Calibri"/>
                <a:cs typeface="Calibri"/>
              </a:rPr>
              <a:t>f</a:t>
            </a:r>
            <a:r>
              <a:rPr sz="2400" b="1" dirty="0">
                <a:latin typeface="Calibri"/>
                <a:cs typeface="Calibri"/>
              </a:rPr>
              <a:t>or</a:t>
            </a:r>
            <a:r>
              <a:rPr sz="2400" b="1" spc="5" dirty="0">
                <a:latin typeface="Calibri"/>
                <a:cs typeface="Calibri"/>
              </a:rPr>
              <a:t>m</a:t>
            </a:r>
            <a:r>
              <a:rPr sz="2400" b="1" spc="-25" dirty="0">
                <a:latin typeface="Calibri"/>
                <a:cs typeface="Calibri"/>
              </a:rPr>
              <a:t>a</a:t>
            </a:r>
            <a:r>
              <a:rPr sz="2400" b="1" dirty="0">
                <a:latin typeface="Calibri"/>
                <a:cs typeface="Calibri"/>
              </a:rPr>
              <a:t>t</a:t>
            </a:r>
            <a:r>
              <a:rPr sz="2400" b="1" spc="-10" dirty="0">
                <a:latin typeface="Calibri"/>
                <a:cs typeface="Calibri"/>
              </a:rPr>
              <a:t>i</a:t>
            </a:r>
            <a:r>
              <a:rPr sz="2400" b="1" dirty="0">
                <a:latin typeface="Calibri"/>
                <a:cs typeface="Calibri"/>
              </a:rPr>
              <a:t>on	–	th</a:t>
            </a:r>
            <a:r>
              <a:rPr sz="2400" b="1" spc="-15" dirty="0">
                <a:latin typeface="Calibri"/>
                <a:cs typeface="Calibri"/>
              </a:rPr>
              <a:t>a</a:t>
            </a:r>
            <a:r>
              <a:rPr sz="2400" b="1" spc="55" dirty="0">
                <a:latin typeface="Calibri"/>
                <a:cs typeface="Calibri"/>
              </a:rPr>
              <a:t>t</a:t>
            </a:r>
            <a:r>
              <a:rPr sz="2400" b="1" spc="-125" dirty="0">
                <a:latin typeface="Calibri"/>
                <a:cs typeface="Calibri"/>
              </a:rPr>
              <a:t>’</a:t>
            </a:r>
            <a:r>
              <a:rPr sz="2400" b="1" dirty="0">
                <a:latin typeface="Calibri"/>
                <a:cs typeface="Calibri"/>
              </a:rPr>
              <a:t>s	</a:t>
            </a:r>
            <a:r>
              <a:rPr sz="2400" b="1" spc="-5" dirty="0">
                <a:latin typeface="Calibri"/>
                <a:cs typeface="Calibri"/>
              </a:rPr>
              <a:t>changi</a:t>
            </a:r>
            <a:r>
              <a:rPr sz="2400" b="1" spc="-10" dirty="0">
                <a:latin typeface="Calibri"/>
                <a:cs typeface="Calibri"/>
              </a:rPr>
              <a:t>n</a:t>
            </a:r>
            <a:r>
              <a:rPr sz="2400" b="1" dirty="0">
                <a:latin typeface="Calibri"/>
                <a:cs typeface="Calibri"/>
              </a:rPr>
              <a:t>g	the	</a:t>
            </a:r>
            <a:r>
              <a:rPr sz="2400" b="1" spc="-35" dirty="0">
                <a:latin typeface="Calibri"/>
                <a:cs typeface="Calibri"/>
              </a:rPr>
              <a:t>g</a:t>
            </a:r>
            <a:r>
              <a:rPr sz="2400" b="1" spc="-10" dirty="0">
                <a:latin typeface="Calibri"/>
                <a:cs typeface="Calibri"/>
              </a:rPr>
              <a:t>am</a:t>
            </a:r>
            <a:r>
              <a:rPr sz="2400" b="1" dirty="0">
                <a:latin typeface="Calibri"/>
                <a:cs typeface="Calibri"/>
              </a:rPr>
              <a:t>e  </a:t>
            </a:r>
            <a:r>
              <a:rPr sz="2400" b="1" spc="-30" dirty="0">
                <a:latin typeface="Calibri"/>
                <a:cs typeface="Calibri"/>
              </a:rPr>
              <a:t>dramatically</a:t>
            </a:r>
            <a:endParaRPr sz="2400" dirty="0">
              <a:latin typeface="Calibri"/>
              <a:cs typeface="Calibri"/>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496" y="266076"/>
            <a:ext cx="4556125" cy="566822"/>
          </a:xfrm>
          <a:prstGeom prst="rect">
            <a:avLst/>
          </a:prstGeom>
        </p:spPr>
        <p:txBody>
          <a:bodyPr vert="horz" wrap="square" lIns="0" tIns="12700" rIns="0" bIns="0" rtlCol="0" anchor="t">
            <a:spAutoFit/>
          </a:bodyPr>
          <a:lstStyle/>
          <a:p>
            <a:pPr marL="12700">
              <a:spcBef>
                <a:spcPts val="100"/>
              </a:spcBef>
            </a:pPr>
            <a:r>
              <a:rPr b="1" spc="-15" dirty="0">
                <a:solidFill>
                  <a:srgbClr val="002060"/>
                </a:solidFill>
                <a:latin typeface="Calibri"/>
                <a:cs typeface="Calibri"/>
              </a:rPr>
              <a:t>Panama </a:t>
            </a:r>
            <a:r>
              <a:rPr b="1" spc="-20" dirty="0">
                <a:solidFill>
                  <a:srgbClr val="002060"/>
                </a:solidFill>
                <a:latin typeface="Calibri"/>
                <a:cs typeface="Calibri"/>
              </a:rPr>
              <a:t>Paper</a:t>
            </a:r>
            <a:r>
              <a:rPr b="1" spc="-55" dirty="0">
                <a:solidFill>
                  <a:srgbClr val="002060"/>
                </a:solidFill>
                <a:latin typeface="Calibri"/>
                <a:cs typeface="Calibri"/>
              </a:rPr>
              <a:t> </a:t>
            </a:r>
            <a:r>
              <a:rPr b="1" i="0" dirty="0">
                <a:solidFill>
                  <a:srgbClr val="002060"/>
                </a:solidFill>
                <a:latin typeface="Calibri"/>
                <a:cs typeface="Calibri"/>
              </a:rPr>
              <a:t>Leak</a:t>
            </a:r>
          </a:p>
        </p:txBody>
      </p:sp>
      <p:sp>
        <p:nvSpPr>
          <p:cNvPr id="3" name="object 3"/>
          <p:cNvSpPr txBox="1"/>
          <p:nvPr/>
        </p:nvSpPr>
        <p:spPr>
          <a:xfrm>
            <a:off x="990496" y="928370"/>
            <a:ext cx="8073390" cy="5001260"/>
          </a:xfrm>
          <a:prstGeom prst="rect">
            <a:avLst/>
          </a:prstGeom>
        </p:spPr>
        <p:txBody>
          <a:bodyPr vert="horz" wrap="square" lIns="0" tIns="12700" rIns="0" bIns="0" rtlCol="0">
            <a:spAutoFit/>
          </a:bodyPr>
          <a:lstStyle/>
          <a:p>
            <a:pPr marL="355600" marR="5715" indent="-342900" algn="just">
              <a:spcBef>
                <a:spcPts val="100"/>
              </a:spcBef>
              <a:buFont typeface="Arial"/>
              <a:buChar char="•"/>
              <a:tabLst>
                <a:tab pos="355600" algn="l"/>
              </a:tabLst>
            </a:pPr>
            <a:r>
              <a:rPr sz="2400" b="1" spc="-5" dirty="0">
                <a:solidFill>
                  <a:srgbClr val="FF0000"/>
                </a:solidFill>
                <a:latin typeface="Calibri"/>
                <a:cs typeface="Calibri"/>
              </a:rPr>
              <a:t>Mariam </a:t>
            </a:r>
            <a:r>
              <a:rPr sz="2400" b="1" spc="-15" dirty="0">
                <a:solidFill>
                  <a:srgbClr val="FF0000"/>
                </a:solidFill>
                <a:latin typeface="Calibri"/>
                <a:cs typeface="Calibri"/>
              </a:rPr>
              <a:t>Nawaz </a:t>
            </a:r>
            <a:r>
              <a:rPr sz="2400" b="1" spc="-5" dirty="0">
                <a:solidFill>
                  <a:srgbClr val="FF0000"/>
                </a:solidFill>
                <a:latin typeface="Calibri"/>
                <a:cs typeface="Calibri"/>
              </a:rPr>
              <a:t>Sharif </a:t>
            </a:r>
            <a:r>
              <a:rPr sz="2400" b="1" spc="-10" dirty="0">
                <a:latin typeface="Calibri"/>
                <a:cs typeface="Calibri"/>
              </a:rPr>
              <a:t>purchase </a:t>
            </a:r>
            <a:r>
              <a:rPr sz="2400" b="1" dirty="0">
                <a:latin typeface="Calibri"/>
                <a:cs typeface="Calibri"/>
              </a:rPr>
              <a:t>of </a:t>
            </a:r>
            <a:r>
              <a:rPr sz="2400" b="1" spc="-5" dirty="0">
                <a:latin typeface="Calibri"/>
                <a:cs typeface="Calibri"/>
              </a:rPr>
              <a:t>high-end London </a:t>
            </a:r>
            <a:r>
              <a:rPr sz="2400" b="1" spc="-10" dirty="0">
                <a:latin typeface="Calibri"/>
                <a:cs typeface="Calibri"/>
              </a:rPr>
              <a:t>property  </a:t>
            </a:r>
            <a:r>
              <a:rPr sz="2400" b="1" spc="-5" dirty="0">
                <a:latin typeface="Calibri"/>
                <a:cs typeface="Calibri"/>
              </a:rPr>
              <a:t>acquired through </a:t>
            </a:r>
            <a:r>
              <a:rPr sz="2400" b="1" spc="-10" dirty="0">
                <a:latin typeface="Calibri"/>
                <a:cs typeface="Calibri"/>
              </a:rPr>
              <a:t>offshore companies </a:t>
            </a:r>
            <a:r>
              <a:rPr sz="2400" b="1" spc="-5" dirty="0">
                <a:latin typeface="Calibri"/>
                <a:cs typeface="Calibri"/>
              </a:rPr>
              <a:t>in the British </a:t>
            </a:r>
            <a:r>
              <a:rPr sz="2400" b="1" spc="-10" dirty="0">
                <a:latin typeface="Calibri"/>
                <a:cs typeface="Calibri"/>
              </a:rPr>
              <a:t>Virgin  </a:t>
            </a:r>
            <a:r>
              <a:rPr sz="2400" b="1" spc="-5" dirty="0">
                <a:latin typeface="Calibri"/>
                <a:cs typeface="Calibri"/>
              </a:rPr>
              <a:t>Islands.</a:t>
            </a:r>
            <a:endParaRPr sz="2400" dirty="0">
              <a:latin typeface="Calibri"/>
              <a:cs typeface="Calibri"/>
            </a:endParaRPr>
          </a:p>
          <a:p>
            <a:pPr marL="355600" marR="5080" indent="-342900" algn="just">
              <a:spcBef>
                <a:spcPts val="580"/>
              </a:spcBef>
              <a:buFont typeface="Arial"/>
              <a:buChar char="•"/>
              <a:tabLst>
                <a:tab pos="355600" algn="l"/>
              </a:tabLst>
            </a:pPr>
            <a:r>
              <a:rPr sz="2400" b="1" spc="-5" dirty="0">
                <a:latin typeface="Calibri"/>
                <a:cs typeface="Calibri"/>
              </a:rPr>
              <a:t>Documents claiming </a:t>
            </a:r>
            <a:r>
              <a:rPr sz="2400" b="1" spc="-10" dirty="0">
                <a:latin typeface="Calibri"/>
                <a:cs typeface="Calibri"/>
              </a:rPr>
              <a:t>that </a:t>
            </a:r>
            <a:r>
              <a:rPr sz="2400" b="1" spc="-5" dirty="0">
                <a:latin typeface="Calibri"/>
                <a:cs typeface="Calibri"/>
              </a:rPr>
              <a:t>Mariam </a:t>
            </a:r>
            <a:r>
              <a:rPr sz="2400" b="1" spc="-10" dirty="0">
                <a:latin typeface="Calibri"/>
                <a:cs typeface="Calibri"/>
              </a:rPr>
              <a:t>Nawaz </a:t>
            </a:r>
            <a:r>
              <a:rPr sz="2400" b="1" spc="-5" dirty="0">
                <a:latin typeface="Calibri"/>
                <a:cs typeface="Calibri"/>
              </a:rPr>
              <a:t>Sharif </a:t>
            </a:r>
            <a:r>
              <a:rPr sz="2400" b="1" spc="-10" dirty="0">
                <a:latin typeface="Calibri"/>
                <a:cs typeface="Calibri"/>
              </a:rPr>
              <a:t>was </a:t>
            </a:r>
            <a:r>
              <a:rPr sz="2400" b="1" dirty="0">
                <a:latin typeface="Calibri"/>
                <a:cs typeface="Calibri"/>
              </a:rPr>
              <a:t>only a  </a:t>
            </a:r>
            <a:r>
              <a:rPr sz="2400" b="1" spc="-10" dirty="0">
                <a:latin typeface="Calibri"/>
                <a:cs typeface="Calibri"/>
              </a:rPr>
              <a:t>trustee </a:t>
            </a:r>
            <a:r>
              <a:rPr sz="2400" b="1" dirty="0">
                <a:latin typeface="Calibri"/>
                <a:cs typeface="Calibri"/>
              </a:rPr>
              <a:t>of the </a:t>
            </a:r>
            <a:r>
              <a:rPr sz="2400" b="1" spc="-10" dirty="0">
                <a:latin typeface="Calibri"/>
                <a:cs typeface="Calibri"/>
              </a:rPr>
              <a:t>companies that </a:t>
            </a:r>
            <a:r>
              <a:rPr sz="2400" b="1" spc="-5" dirty="0">
                <a:latin typeface="Calibri"/>
                <a:cs typeface="Calibri"/>
              </a:rPr>
              <a:t>bought </a:t>
            </a:r>
            <a:r>
              <a:rPr sz="2400" b="1" dirty="0">
                <a:latin typeface="Calibri"/>
                <a:cs typeface="Calibri"/>
              </a:rPr>
              <a:t>the </a:t>
            </a:r>
            <a:r>
              <a:rPr sz="2400" b="1" spc="-5" dirty="0">
                <a:latin typeface="Calibri"/>
                <a:cs typeface="Calibri"/>
              </a:rPr>
              <a:t>London </a:t>
            </a:r>
            <a:r>
              <a:rPr sz="2400" b="1" spc="-10" dirty="0">
                <a:latin typeface="Calibri"/>
                <a:cs typeface="Calibri"/>
              </a:rPr>
              <a:t>flats, are  </a:t>
            </a:r>
            <a:r>
              <a:rPr sz="2400" b="1" spc="-15" dirty="0">
                <a:latin typeface="Calibri"/>
                <a:cs typeface="Calibri"/>
              </a:rPr>
              <a:t>dated </a:t>
            </a:r>
            <a:r>
              <a:rPr sz="2400" b="1" spc="-5" dirty="0">
                <a:latin typeface="Calibri"/>
                <a:cs typeface="Calibri"/>
              </a:rPr>
              <a:t>February 2006, </a:t>
            </a:r>
            <a:r>
              <a:rPr sz="2400" b="1" dirty="0">
                <a:latin typeface="Calibri"/>
                <a:cs typeface="Calibri"/>
              </a:rPr>
              <a:t>and </a:t>
            </a:r>
            <a:r>
              <a:rPr sz="2400" b="1" spc="-5" dirty="0">
                <a:latin typeface="Calibri"/>
                <a:cs typeface="Calibri"/>
              </a:rPr>
              <a:t>appear </a:t>
            </a:r>
            <a:r>
              <a:rPr sz="2400" b="1" spc="-15" dirty="0">
                <a:latin typeface="Calibri"/>
                <a:cs typeface="Calibri"/>
              </a:rPr>
              <a:t>to </a:t>
            </a:r>
            <a:r>
              <a:rPr sz="2400" b="1" spc="-5" dirty="0">
                <a:latin typeface="Calibri"/>
                <a:cs typeface="Calibri"/>
              </a:rPr>
              <a:t>be </a:t>
            </a:r>
            <a:r>
              <a:rPr sz="2400" b="1" dirty="0">
                <a:latin typeface="Calibri"/>
                <a:cs typeface="Calibri"/>
              </a:rPr>
              <a:t>typed </a:t>
            </a:r>
            <a:r>
              <a:rPr sz="2400" b="1" spc="-5" dirty="0">
                <a:latin typeface="Calibri"/>
                <a:cs typeface="Calibri"/>
              </a:rPr>
              <a:t>in </a:t>
            </a:r>
            <a:r>
              <a:rPr sz="2400" b="1" spc="-10" dirty="0">
                <a:latin typeface="Calibri"/>
                <a:cs typeface="Calibri"/>
              </a:rPr>
              <a:t>Microsoft </a:t>
            </a:r>
            <a:r>
              <a:rPr sz="2400" b="1" spc="-10" dirty="0">
                <a:solidFill>
                  <a:srgbClr val="FF0000"/>
                </a:solidFill>
                <a:latin typeface="Calibri"/>
                <a:cs typeface="Calibri"/>
              </a:rPr>
              <a:t> </a:t>
            </a:r>
            <a:r>
              <a:rPr sz="2400" b="1" dirty="0">
                <a:solidFill>
                  <a:srgbClr val="FF0000"/>
                </a:solidFill>
                <a:latin typeface="Calibri"/>
                <a:cs typeface="Calibri"/>
              </a:rPr>
              <a:t>Calibri</a:t>
            </a:r>
            <a:r>
              <a:rPr sz="2400" b="1" spc="515" dirty="0">
                <a:solidFill>
                  <a:srgbClr val="FF0000"/>
                </a:solidFill>
                <a:latin typeface="Calibri"/>
                <a:cs typeface="Calibri"/>
              </a:rPr>
              <a:t> </a:t>
            </a:r>
            <a:r>
              <a:rPr sz="2400" b="1" spc="-20" dirty="0">
                <a:solidFill>
                  <a:srgbClr val="FF0000"/>
                </a:solidFill>
                <a:latin typeface="Calibri"/>
                <a:cs typeface="Calibri"/>
              </a:rPr>
              <a:t>font</a:t>
            </a:r>
            <a:endParaRPr sz="2400" dirty="0">
              <a:latin typeface="Calibri"/>
              <a:cs typeface="Calibri"/>
            </a:endParaRPr>
          </a:p>
          <a:p>
            <a:pPr marL="355600" marR="6985" indent="-342900" algn="just">
              <a:spcBef>
                <a:spcPts val="575"/>
              </a:spcBef>
              <a:buFont typeface="Arial"/>
              <a:buChar char="•"/>
              <a:tabLst>
                <a:tab pos="355600" algn="l"/>
              </a:tabLst>
            </a:pPr>
            <a:r>
              <a:rPr sz="2400" b="1" dirty="0">
                <a:latin typeface="Calibri"/>
                <a:cs typeface="Calibri"/>
              </a:rPr>
              <a:t>But </a:t>
            </a:r>
            <a:r>
              <a:rPr sz="2400" b="1" spc="-5" dirty="0">
                <a:latin typeface="Calibri"/>
                <a:cs typeface="Calibri"/>
              </a:rPr>
              <a:t>the </a:t>
            </a:r>
            <a:r>
              <a:rPr sz="2400" b="1" spc="-20" dirty="0">
                <a:latin typeface="Calibri"/>
                <a:cs typeface="Calibri"/>
              </a:rPr>
              <a:t>font </a:t>
            </a:r>
            <a:r>
              <a:rPr sz="2400" b="1" spc="-10" dirty="0">
                <a:latin typeface="Calibri"/>
                <a:cs typeface="Calibri"/>
              </a:rPr>
              <a:t>was </a:t>
            </a:r>
            <a:r>
              <a:rPr sz="2400" b="1" dirty="0">
                <a:latin typeface="Calibri"/>
                <a:cs typeface="Calibri"/>
              </a:rPr>
              <a:t>only </a:t>
            </a:r>
            <a:r>
              <a:rPr sz="2400" b="1" spc="-5" dirty="0">
                <a:latin typeface="Calibri"/>
                <a:cs typeface="Calibri"/>
              </a:rPr>
              <a:t>made </a:t>
            </a:r>
            <a:r>
              <a:rPr sz="2400" b="1" spc="-10" dirty="0">
                <a:latin typeface="Calibri"/>
                <a:cs typeface="Calibri"/>
              </a:rPr>
              <a:t>commercially available </a:t>
            </a:r>
            <a:r>
              <a:rPr sz="2400" b="1" spc="-5" dirty="0">
                <a:latin typeface="Calibri"/>
                <a:cs typeface="Calibri"/>
              </a:rPr>
              <a:t>in 2007,  </a:t>
            </a:r>
            <a:r>
              <a:rPr sz="2400" b="1" dirty="0">
                <a:latin typeface="Calibri"/>
                <a:cs typeface="Calibri"/>
              </a:rPr>
              <a:t>leading </a:t>
            </a:r>
            <a:r>
              <a:rPr sz="2400" b="1" spc="-15" dirty="0">
                <a:latin typeface="Calibri"/>
                <a:cs typeface="Calibri"/>
              </a:rPr>
              <a:t>to </a:t>
            </a:r>
            <a:r>
              <a:rPr sz="2400" b="1" spc="-5" dirty="0">
                <a:latin typeface="Calibri"/>
                <a:cs typeface="Calibri"/>
              </a:rPr>
              <a:t>suspicions </a:t>
            </a:r>
            <a:r>
              <a:rPr sz="2400" b="1" spc="-10" dirty="0">
                <a:latin typeface="Calibri"/>
                <a:cs typeface="Calibri"/>
              </a:rPr>
              <a:t>that </a:t>
            </a:r>
            <a:r>
              <a:rPr sz="2400" b="1" spc="-5" dirty="0">
                <a:latin typeface="Calibri"/>
                <a:cs typeface="Calibri"/>
              </a:rPr>
              <a:t>the documents </a:t>
            </a:r>
            <a:r>
              <a:rPr sz="2400" b="1" spc="-10" dirty="0">
                <a:latin typeface="Calibri"/>
                <a:cs typeface="Calibri"/>
              </a:rPr>
              <a:t>are</a:t>
            </a:r>
            <a:r>
              <a:rPr sz="2400" b="1" spc="20" dirty="0">
                <a:latin typeface="Calibri"/>
                <a:cs typeface="Calibri"/>
              </a:rPr>
              <a:t> </a:t>
            </a:r>
            <a:r>
              <a:rPr sz="2400" b="1" spc="-15" dirty="0">
                <a:latin typeface="Calibri"/>
                <a:cs typeface="Calibri"/>
              </a:rPr>
              <a:t>forged.</a:t>
            </a:r>
            <a:endParaRPr sz="2400" dirty="0">
              <a:latin typeface="Calibri"/>
              <a:cs typeface="Calibri"/>
            </a:endParaRPr>
          </a:p>
          <a:p>
            <a:pPr marL="355600" marR="5715" indent="-342900" algn="just">
              <a:spcBef>
                <a:spcPts val="580"/>
              </a:spcBef>
              <a:buFont typeface="Arial"/>
              <a:buChar char="•"/>
              <a:tabLst>
                <a:tab pos="355600" algn="l"/>
              </a:tabLst>
            </a:pPr>
            <a:r>
              <a:rPr sz="2400" b="1" spc="-5" dirty="0">
                <a:latin typeface="Calibri"/>
                <a:cs typeface="Calibri"/>
              </a:rPr>
              <a:t>The </a:t>
            </a:r>
            <a:r>
              <a:rPr sz="2400" b="1" spc="-10" dirty="0">
                <a:latin typeface="Calibri"/>
                <a:cs typeface="Calibri"/>
              </a:rPr>
              <a:t>Microsoft </a:t>
            </a:r>
            <a:r>
              <a:rPr sz="2400" b="1" dirty="0">
                <a:latin typeface="Calibri"/>
                <a:cs typeface="Calibri"/>
              </a:rPr>
              <a:t>Calibri </a:t>
            </a:r>
            <a:r>
              <a:rPr sz="2400" b="1" spc="-15" dirty="0">
                <a:latin typeface="Calibri"/>
                <a:cs typeface="Calibri"/>
              </a:rPr>
              <a:t>font </a:t>
            </a:r>
            <a:r>
              <a:rPr sz="2400" b="1" spc="-5" dirty="0">
                <a:latin typeface="Calibri"/>
                <a:cs typeface="Calibri"/>
              </a:rPr>
              <a:t>is </a:t>
            </a:r>
            <a:r>
              <a:rPr sz="2400" b="1" dirty="0">
                <a:latin typeface="Calibri"/>
                <a:cs typeface="Calibri"/>
              </a:rPr>
              <a:t>now a </a:t>
            </a:r>
            <a:r>
              <a:rPr sz="2400" b="1" spc="-30" dirty="0">
                <a:solidFill>
                  <a:srgbClr val="FF0000"/>
                </a:solidFill>
                <a:latin typeface="Calibri"/>
                <a:cs typeface="Calibri"/>
              </a:rPr>
              <a:t>key </a:t>
            </a:r>
            <a:r>
              <a:rPr sz="2400" b="1" spc="-5" dirty="0">
                <a:solidFill>
                  <a:srgbClr val="FF0000"/>
                </a:solidFill>
                <a:latin typeface="Calibri"/>
                <a:cs typeface="Calibri"/>
              </a:rPr>
              <a:t>piece </a:t>
            </a:r>
            <a:r>
              <a:rPr sz="2400" b="1" dirty="0">
                <a:solidFill>
                  <a:srgbClr val="FF0000"/>
                </a:solidFill>
                <a:latin typeface="Calibri"/>
                <a:cs typeface="Calibri"/>
              </a:rPr>
              <a:t>of </a:t>
            </a:r>
            <a:r>
              <a:rPr sz="2400" b="1" spc="-5" dirty="0">
                <a:solidFill>
                  <a:srgbClr val="FF0000"/>
                </a:solidFill>
                <a:latin typeface="Calibri"/>
                <a:cs typeface="Calibri"/>
              </a:rPr>
              <a:t>evidence </a:t>
            </a:r>
            <a:r>
              <a:rPr sz="2400" b="1" spc="-5" dirty="0">
                <a:latin typeface="Calibri"/>
                <a:cs typeface="Calibri"/>
              </a:rPr>
              <a:t>in  the case </a:t>
            </a:r>
            <a:r>
              <a:rPr sz="2400" b="1" spc="-10" dirty="0">
                <a:latin typeface="Calibri"/>
                <a:cs typeface="Calibri"/>
              </a:rPr>
              <a:t>against </a:t>
            </a:r>
            <a:r>
              <a:rPr sz="2400" b="1" dirty="0">
                <a:latin typeface="Calibri"/>
                <a:cs typeface="Calibri"/>
              </a:rPr>
              <a:t>her and the </a:t>
            </a:r>
            <a:r>
              <a:rPr sz="2400" b="1" spc="-5" dirty="0">
                <a:latin typeface="Calibri"/>
                <a:cs typeface="Calibri"/>
              </a:rPr>
              <a:t>Prime </a:t>
            </a:r>
            <a:r>
              <a:rPr sz="2400" b="1" spc="-15" dirty="0">
                <a:latin typeface="Calibri"/>
                <a:cs typeface="Calibri"/>
              </a:rPr>
              <a:t>Minister Nawaz  </a:t>
            </a:r>
            <a:r>
              <a:rPr sz="2400" b="1" dirty="0">
                <a:latin typeface="Calibri"/>
                <a:cs typeface="Calibri"/>
              </a:rPr>
              <a:t>Sharif </a:t>
            </a:r>
            <a:r>
              <a:rPr sz="2400" b="1" spc="-10" dirty="0">
                <a:latin typeface="Calibri"/>
                <a:cs typeface="Calibri"/>
              </a:rPr>
              <a:t>after </a:t>
            </a:r>
            <a:r>
              <a:rPr sz="2400" b="1" spc="-20" dirty="0">
                <a:latin typeface="Calibri"/>
                <a:cs typeface="Calibri"/>
              </a:rPr>
              <a:t>investigators </a:t>
            </a:r>
            <a:r>
              <a:rPr sz="2400" b="1" spc="-10" dirty="0">
                <a:latin typeface="Calibri"/>
                <a:cs typeface="Calibri"/>
              </a:rPr>
              <a:t>found </a:t>
            </a:r>
            <a:r>
              <a:rPr sz="2400" b="1" spc="-5" dirty="0">
                <a:latin typeface="Calibri"/>
                <a:cs typeface="Calibri"/>
              </a:rPr>
              <a:t>it </a:t>
            </a:r>
            <a:r>
              <a:rPr sz="2400" b="1" spc="-10" dirty="0">
                <a:latin typeface="Calibri"/>
                <a:cs typeface="Calibri"/>
              </a:rPr>
              <a:t>was </a:t>
            </a:r>
            <a:r>
              <a:rPr sz="2400" b="1" dirty="0">
                <a:latin typeface="Calibri"/>
                <a:cs typeface="Calibri"/>
              </a:rPr>
              <a:t>used in </a:t>
            </a:r>
            <a:r>
              <a:rPr sz="2400" b="1" spc="-5" dirty="0">
                <a:latin typeface="Calibri"/>
                <a:cs typeface="Calibri"/>
              </a:rPr>
              <a:t>documents  </a:t>
            </a:r>
            <a:r>
              <a:rPr sz="2400" b="1" spc="-15" dirty="0">
                <a:latin typeface="Calibri"/>
                <a:cs typeface="Calibri"/>
              </a:rPr>
              <a:t>dated to</a:t>
            </a:r>
            <a:r>
              <a:rPr sz="2400" b="1" spc="15" dirty="0">
                <a:latin typeface="Calibri"/>
                <a:cs typeface="Calibri"/>
              </a:rPr>
              <a:t> </a:t>
            </a:r>
            <a:r>
              <a:rPr sz="2400" b="1" spc="-5" dirty="0">
                <a:latin typeface="Calibri"/>
                <a:cs typeface="Calibri"/>
              </a:rPr>
              <a:t>2006.</a:t>
            </a:r>
            <a:endParaRPr sz="2400" dirty="0">
              <a:latin typeface="Calibri"/>
              <a:cs typeface="Calibri"/>
            </a:endParaRPr>
          </a:p>
        </p:txBody>
      </p:sp>
    </p:spTree>
    <p:extLst>
      <p:ext uri="{BB962C8B-B14F-4D97-AF65-F5344CB8AC3E}">
        <p14:creationId xmlns:p14="http://schemas.microsoft.com/office/powerpoint/2010/main" val="304615470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9545" y="187197"/>
            <a:ext cx="8283575" cy="566822"/>
          </a:xfrm>
          <a:prstGeom prst="rect">
            <a:avLst/>
          </a:prstGeom>
        </p:spPr>
        <p:txBody>
          <a:bodyPr vert="horz" wrap="square" lIns="0" tIns="12700" rIns="0" bIns="0" rtlCol="0" anchor="t">
            <a:spAutoFit/>
          </a:bodyPr>
          <a:lstStyle/>
          <a:p>
            <a:pPr marL="12700">
              <a:spcBef>
                <a:spcPts val="100"/>
              </a:spcBef>
            </a:pPr>
            <a:r>
              <a:rPr b="1" spc="-10" dirty="0">
                <a:solidFill>
                  <a:schemeClr val="tx1"/>
                </a:solidFill>
                <a:latin typeface="Calibri"/>
                <a:cs typeface="Calibri"/>
              </a:rPr>
              <a:t>Challenges </a:t>
            </a:r>
            <a:r>
              <a:rPr b="1" spc="-5" dirty="0">
                <a:solidFill>
                  <a:schemeClr val="tx1"/>
                </a:solidFill>
                <a:latin typeface="Calibri"/>
                <a:cs typeface="Calibri"/>
              </a:rPr>
              <a:t>with Electronic</a:t>
            </a:r>
            <a:r>
              <a:rPr b="1" spc="-40" dirty="0">
                <a:solidFill>
                  <a:schemeClr val="tx1"/>
                </a:solidFill>
                <a:latin typeface="Calibri"/>
                <a:cs typeface="Calibri"/>
              </a:rPr>
              <a:t> </a:t>
            </a:r>
            <a:r>
              <a:rPr b="1" spc="-20" dirty="0">
                <a:solidFill>
                  <a:schemeClr val="tx1"/>
                </a:solidFill>
                <a:latin typeface="Calibri"/>
                <a:cs typeface="Calibri"/>
              </a:rPr>
              <a:t>Evidence</a:t>
            </a:r>
          </a:p>
        </p:txBody>
      </p:sp>
      <p:sp>
        <p:nvSpPr>
          <p:cNvPr id="3" name="object 3"/>
          <p:cNvSpPr txBox="1"/>
          <p:nvPr/>
        </p:nvSpPr>
        <p:spPr>
          <a:xfrm>
            <a:off x="1030605" y="1144075"/>
            <a:ext cx="8072755" cy="3991477"/>
          </a:xfrm>
          <a:prstGeom prst="rect">
            <a:avLst/>
          </a:prstGeom>
        </p:spPr>
        <p:txBody>
          <a:bodyPr vert="horz" wrap="square" lIns="0" tIns="13335" rIns="0" bIns="0" rtlCol="0">
            <a:spAutoFit/>
          </a:bodyPr>
          <a:lstStyle/>
          <a:p>
            <a:pPr marL="355600" marR="5080" indent="-342900" algn="just">
              <a:spcBef>
                <a:spcPts val="105"/>
              </a:spcBef>
              <a:buFont typeface="Arial"/>
              <a:buChar char="•"/>
              <a:tabLst>
                <a:tab pos="355600" algn="l"/>
              </a:tabLst>
            </a:pPr>
            <a:r>
              <a:rPr sz="3200" b="1" spc="-5" dirty="0">
                <a:latin typeface="Calibri"/>
                <a:cs typeface="Calibri"/>
              </a:rPr>
              <a:t>Electronic evidence, by </a:t>
            </a:r>
            <a:r>
              <a:rPr sz="3200" b="1" dirty="0">
                <a:latin typeface="Calibri"/>
                <a:cs typeface="Calibri"/>
              </a:rPr>
              <a:t>its </a:t>
            </a:r>
            <a:r>
              <a:rPr sz="3200" b="1" spc="-10" dirty="0">
                <a:latin typeface="Calibri"/>
                <a:cs typeface="Calibri"/>
              </a:rPr>
              <a:t>very </a:t>
            </a:r>
            <a:r>
              <a:rPr sz="3200" b="1" spc="-15" dirty="0">
                <a:latin typeface="Calibri"/>
                <a:cs typeface="Calibri"/>
              </a:rPr>
              <a:t>nature  </a:t>
            </a:r>
            <a:r>
              <a:rPr sz="3200" b="1" spc="-10" dirty="0">
                <a:latin typeface="Calibri"/>
                <a:cs typeface="Calibri"/>
              </a:rPr>
              <a:t>is  invisible </a:t>
            </a:r>
            <a:r>
              <a:rPr sz="3200" b="1" spc="-20" dirty="0">
                <a:latin typeface="Calibri"/>
                <a:cs typeface="Calibri"/>
              </a:rPr>
              <a:t>to </a:t>
            </a:r>
            <a:r>
              <a:rPr sz="3200" b="1" dirty="0">
                <a:latin typeface="Calibri"/>
                <a:cs typeface="Calibri"/>
              </a:rPr>
              <a:t>the </a:t>
            </a:r>
            <a:r>
              <a:rPr sz="3200" b="1" spc="-20" dirty="0">
                <a:latin typeface="Calibri"/>
                <a:cs typeface="Calibri"/>
              </a:rPr>
              <a:t>eye, </a:t>
            </a:r>
            <a:r>
              <a:rPr sz="3200" b="1" spc="-15" dirty="0">
                <a:latin typeface="Calibri"/>
                <a:cs typeface="Calibri"/>
              </a:rPr>
              <a:t>must </a:t>
            </a:r>
            <a:r>
              <a:rPr sz="3200" b="1" spc="-5" dirty="0">
                <a:latin typeface="Calibri"/>
                <a:cs typeface="Calibri"/>
              </a:rPr>
              <a:t>be </a:t>
            </a:r>
            <a:r>
              <a:rPr sz="3200" b="1" spc="-10" dirty="0">
                <a:latin typeface="Calibri"/>
                <a:cs typeface="Calibri"/>
              </a:rPr>
              <a:t>developed </a:t>
            </a:r>
            <a:r>
              <a:rPr sz="3200" b="1" spc="-5" dirty="0">
                <a:latin typeface="Calibri"/>
                <a:cs typeface="Calibri"/>
              </a:rPr>
              <a:t>using  tools </a:t>
            </a:r>
            <a:r>
              <a:rPr sz="3200" b="1" dirty="0">
                <a:latin typeface="Calibri"/>
                <a:cs typeface="Calibri"/>
              </a:rPr>
              <a:t>other than the human</a:t>
            </a:r>
            <a:r>
              <a:rPr sz="3200" b="1" spc="-90" dirty="0">
                <a:latin typeface="Calibri"/>
                <a:cs typeface="Calibri"/>
              </a:rPr>
              <a:t> </a:t>
            </a:r>
            <a:r>
              <a:rPr sz="3200" b="1" spc="-20" dirty="0">
                <a:latin typeface="Calibri"/>
                <a:cs typeface="Calibri"/>
              </a:rPr>
              <a:t>eye.</a:t>
            </a:r>
            <a:endParaRPr lang="en-US" sz="3200" b="1" spc="-20" dirty="0">
              <a:latin typeface="Calibri"/>
              <a:cs typeface="Calibri"/>
            </a:endParaRPr>
          </a:p>
          <a:p>
            <a:pPr marL="355600" marR="5080" indent="-342900" algn="just">
              <a:spcBef>
                <a:spcPts val="105"/>
              </a:spcBef>
              <a:buFont typeface="Arial"/>
              <a:buChar char="•"/>
              <a:tabLst>
                <a:tab pos="355600" algn="l"/>
              </a:tabLst>
            </a:pPr>
            <a:endParaRPr lang="en-US" sz="3200" b="1" spc="-20" dirty="0">
              <a:latin typeface="Calibri"/>
              <a:cs typeface="Calibri"/>
            </a:endParaRPr>
          </a:p>
          <a:p>
            <a:pPr marL="355600" marR="5080" indent="-342900" algn="just">
              <a:spcBef>
                <a:spcPts val="105"/>
              </a:spcBef>
              <a:buFont typeface="Arial"/>
              <a:buChar char="•"/>
              <a:tabLst>
                <a:tab pos="355600" algn="l"/>
              </a:tabLst>
            </a:pPr>
            <a:r>
              <a:rPr lang="en-US" sz="3200" b="1" spc="-20" dirty="0">
                <a:latin typeface="Calibri"/>
                <a:cs typeface="Calibri"/>
              </a:rPr>
              <a:t>Each step requires the use of </a:t>
            </a:r>
            <a:r>
              <a:rPr lang="en-US" sz="3200" b="1" spc="-20" dirty="0">
                <a:solidFill>
                  <a:srgbClr val="FF0000"/>
                </a:solidFill>
                <a:latin typeface="Calibri"/>
                <a:cs typeface="Calibri"/>
              </a:rPr>
              <a:t>tools</a:t>
            </a:r>
            <a:r>
              <a:rPr lang="en-US" sz="3200" b="1" spc="-20" dirty="0">
                <a:latin typeface="Calibri"/>
                <a:cs typeface="Calibri"/>
              </a:rPr>
              <a:t> or </a:t>
            </a:r>
            <a:r>
              <a:rPr lang="en-US" sz="3200" b="1" spc="-20" dirty="0">
                <a:solidFill>
                  <a:srgbClr val="FF0000"/>
                </a:solidFill>
                <a:latin typeface="Calibri"/>
                <a:cs typeface="Calibri"/>
              </a:rPr>
              <a:t>knowledge</a:t>
            </a:r>
            <a:r>
              <a:rPr lang="en-US" sz="3200" b="1" spc="-20" dirty="0">
                <a:latin typeface="Calibri"/>
                <a:cs typeface="Calibri"/>
              </a:rPr>
              <a:t>, the process must be </a:t>
            </a:r>
            <a:r>
              <a:rPr lang="en-US" sz="3200" b="1" spc="-20" dirty="0">
                <a:solidFill>
                  <a:srgbClr val="FF0000"/>
                </a:solidFill>
                <a:latin typeface="Calibri"/>
                <a:cs typeface="Calibri"/>
              </a:rPr>
              <a:t>documented</a:t>
            </a:r>
            <a:r>
              <a:rPr lang="en-US" sz="3200" b="1" spc="-20" dirty="0">
                <a:latin typeface="Calibri"/>
                <a:cs typeface="Calibri"/>
              </a:rPr>
              <a:t>, </a:t>
            </a:r>
            <a:r>
              <a:rPr lang="en-US" sz="3200" b="1" spc="-20" dirty="0">
                <a:solidFill>
                  <a:srgbClr val="FF0000"/>
                </a:solidFill>
                <a:latin typeface="Calibri"/>
                <a:cs typeface="Calibri"/>
              </a:rPr>
              <a:t>reliable</a:t>
            </a:r>
            <a:r>
              <a:rPr lang="en-US" sz="3200" b="1" spc="-20" dirty="0">
                <a:latin typeface="Calibri"/>
                <a:cs typeface="Calibri"/>
              </a:rPr>
              <a:t> and </a:t>
            </a:r>
            <a:r>
              <a:rPr lang="en-US" sz="3200" b="1" spc="-20" dirty="0">
                <a:solidFill>
                  <a:srgbClr val="FF0000"/>
                </a:solidFill>
                <a:latin typeface="Calibri"/>
                <a:cs typeface="Calibri"/>
              </a:rPr>
              <a:t>repeatable</a:t>
            </a:r>
            <a:r>
              <a:rPr lang="en-US" sz="3200" b="1" spc="-20" dirty="0">
                <a:latin typeface="Calibri"/>
                <a:cs typeface="Calibri"/>
              </a:rPr>
              <a:t>. </a:t>
            </a:r>
          </a:p>
          <a:p>
            <a:pPr marL="355600" marR="5080" indent="-342900" algn="just">
              <a:spcBef>
                <a:spcPts val="105"/>
              </a:spcBef>
              <a:buFont typeface="Arial"/>
              <a:buChar char="•"/>
              <a:tabLst>
                <a:tab pos="355600" algn="l"/>
              </a:tabLst>
            </a:pPr>
            <a:endParaRPr sz="3200" dirty="0">
              <a:latin typeface="Calibri"/>
              <a:cs typeface="Calibri"/>
            </a:endParaRPr>
          </a:p>
        </p:txBody>
      </p:sp>
      <p:sp>
        <p:nvSpPr>
          <p:cNvPr id="6" name="object 6"/>
          <p:cNvSpPr txBox="1"/>
          <p:nvPr/>
        </p:nvSpPr>
        <p:spPr>
          <a:xfrm>
            <a:off x="1030605" y="4977381"/>
            <a:ext cx="8067675" cy="1096453"/>
          </a:xfrm>
          <a:prstGeom prst="rect">
            <a:avLst/>
          </a:prstGeom>
        </p:spPr>
        <p:txBody>
          <a:bodyPr vert="horz" wrap="square" lIns="0" tIns="110489" rIns="0" bIns="0" rtlCol="0">
            <a:spAutoFit/>
          </a:bodyPr>
          <a:lstStyle/>
          <a:p>
            <a:pPr marL="355600" marR="5080" indent="-342900">
              <a:spcBef>
                <a:spcPts val="770"/>
              </a:spcBef>
              <a:buFont typeface="Arial"/>
              <a:buChar char="•"/>
              <a:tabLst>
                <a:tab pos="354965" algn="l"/>
                <a:tab pos="355600" algn="l"/>
              </a:tabLst>
            </a:pPr>
            <a:r>
              <a:rPr sz="3200" b="1" spc="-5" dirty="0">
                <a:latin typeface="Calibri"/>
                <a:cs typeface="Calibri"/>
              </a:rPr>
              <a:t>The process </a:t>
            </a:r>
            <a:r>
              <a:rPr sz="3200" b="1" dirty="0">
                <a:latin typeface="Calibri"/>
                <a:cs typeface="Calibri"/>
              </a:rPr>
              <a:t>itself </a:t>
            </a:r>
            <a:r>
              <a:rPr sz="3200" b="1" spc="-15" dirty="0">
                <a:latin typeface="Calibri"/>
                <a:cs typeface="Calibri"/>
              </a:rPr>
              <a:t>must </a:t>
            </a:r>
            <a:r>
              <a:rPr sz="3200" b="1" spc="-5" dirty="0">
                <a:latin typeface="Calibri"/>
                <a:cs typeface="Calibri"/>
              </a:rPr>
              <a:t>be </a:t>
            </a:r>
            <a:r>
              <a:rPr sz="3200" b="1" spc="-15" dirty="0">
                <a:latin typeface="Calibri"/>
                <a:cs typeface="Calibri"/>
              </a:rPr>
              <a:t>understandable </a:t>
            </a:r>
            <a:r>
              <a:rPr sz="3200" b="1" spc="-35" dirty="0">
                <a:latin typeface="Calibri"/>
                <a:cs typeface="Calibri"/>
              </a:rPr>
              <a:t>to  </a:t>
            </a:r>
            <a:r>
              <a:rPr sz="3200" b="1" dirty="0">
                <a:latin typeface="Calibri"/>
                <a:cs typeface="Calibri"/>
              </a:rPr>
              <a:t>the</a:t>
            </a:r>
            <a:r>
              <a:rPr sz="3200" b="1" spc="-15" dirty="0">
                <a:latin typeface="Calibri"/>
                <a:cs typeface="Calibri"/>
              </a:rPr>
              <a:t> </a:t>
            </a:r>
            <a:r>
              <a:rPr sz="3200" b="1" spc="-5" dirty="0">
                <a:latin typeface="Calibri"/>
                <a:cs typeface="Calibri"/>
              </a:rPr>
              <a:t>court.</a:t>
            </a:r>
            <a:endParaRPr sz="3200" dirty="0">
              <a:latin typeface="Calibri"/>
              <a:cs typeface="Calibri"/>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25521" y="1475644"/>
            <a:ext cx="8075930" cy="4176143"/>
          </a:xfrm>
          <a:prstGeom prst="rect">
            <a:avLst/>
          </a:prstGeom>
        </p:spPr>
        <p:txBody>
          <a:bodyPr vert="horz" wrap="square" lIns="0" tIns="13335" rIns="0" bIns="0" rtlCol="0">
            <a:spAutoFit/>
          </a:bodyPr>
          <a:lstStyle/>
          <a:p>
            <a:pPr marL="355600" marR="7620" indent="-343535" algn="just">
              <a:spcBef>
                <a:spcPts val="105"/>
              </a:spcBef>
              <a:buFont typeface="Arial"/>
              <a:buChar char="•"/>
              <a:tabLst>
                <a:tab pos="356235" algn="l"/>
              </a:tabLst>
            </a:pPr>
            <a:r>
              <a:rPr sz="3200" b="1" dirty="0">
                <a:solidFill>
                  <a:srgbClr val="FF0000"/>
                </a:solidFill>
                <a:latin typeface="Calibri"/>
                <a:cs typeface="Calibri"/>
              </a:rPr>
              <a:t>Acquisition </a:t>
            </a:r>
            <a:r>
              <a:rPr sz="3200" b="1" dirty="0">
                <a:latin typeface="Calibri"/>
                <a:cs typeface="Calibri"/>
              </a:rPr>
              <a:t>of </a:t>
            </a:r>
            <a:r>
              <a:rPr sz="3200" b="1" spc="-5" dirty="0">
                <a:latin typeface="Calibri"/>
                <a:cs typeface="Calibri"/>
              </a:rPr>
              <a:t>evidence is </a:t>
            </a:r>
            <a:r>
              <a:rPr sz="3200" b="1" dirty="0">
                <a:latin typeface="Calibri"/>
                <a:cs typeface="Calibri"/>
              </a:rPr>
              <a:t>both a </a:t>
            </a:r>
            <a:r>
              <a:rPr sz="3200" b="1" spc="-15" dirty="0">
                <a:solidFill>
                  <a:srgbClr val="FF0000"/>
                </a:solidFill>
                <a:latin typeface="Calibri"/>
                <a:cs typeface="Calibri"/>
              </a:rPr>
              <a:t>legal</a:t>
            </a:r>
            <a:r>
              <a:rPr sz="3200" b="1" spc="509" dirty="0">
                <a:solidFill>
                  <a:srgbClr val="FF0000"/>
                </a:solidFill>
                <a:latin typeface="Calibri"/>
                <a:cs typeface="Calibri"/>
              </a:rPr>
              <a:t> </a:t>
            </a:r>
            <a:r>
              <a:rPr sz="3200" b="1" spc="-5" dirty="0">
                <a:latin typeface="Calibri"/>
                <a:cs typeface="Calibri"/>
              </a:rPr>
              <a:t>and  </a:t>
            </a:r>
            <a:r>
              <a:rPr sz="3200" b="1" spc="-10" dirty="0">
                <a:latin typeface="Calibri"/>
                <a:cs typeface="Calibri"/>
              </a:rPr>
              <a:t>technical</a:t>
            </a:r>
            <a:r>
              <a:rPr sz="3200" b="1" spc="-20" dirty="0">
                <a:latin typeface="Calibri"/>
                <a:cs typeface="Calibri"/>
              </a:rPr>
              <a:t> </a:t>
            </a:r>
            <a:r>
              <a:rPr sz="3200" b="1" spc="-5" dirty="0">
                <a:solidFill>
                  <a:srgbClr val="FF0000"/>
                </a:solidFill>
                <a:latin typeface="Calibri"/>
                <a:cs typeface="Calibri"/>
              </a:rPr>
              <a:t>problem</a:t>
            </a:r>
            <a:r>
              <a:rPr sz="3200" b="1" spc="-5" dirty="0">
                <a:latin typeface="Calibri"/>
                <a:cs typeface="Calibri"/>
              </a:rPr>
              <a:t>.</a:t>
            </a:r>
            <a:endParaRPr sz="3200" dirty="0">
              <a:latin typeface="Calibri"/>
              <a:cs typeface="Calibri"/>
            </a:endParaRPr>
          </a:p>
          <a:p>
            <a:pPr>
              <a:spcBef>
                <a:spcPts val="35"/>
              </a:spcBef>
              <a:buChar char="•"/>
            </a:pPr>
            <a:endParaRPr sz="4650" dirty="0">
              <a:latin typeface="Times New Roman"/>
              <a:cs typeface="Times New Roman"/>
            </a:endParaRPr>
          </a:p>
          <a:p>
            <a:pPr marL="355600" marR="5080" indent="-343535" algn="just">
              <a:buFont typeface="Arial"/>
              <a:buChar char="•"/>
              <a:tabLst>
                <a:tab pos="356235" algn="l"/>
              </a:tabLst>
            </a:pPr>
            <a:r>
              <a:rPr sz="3200" b="1" spc="-5" dirty="0">
                <a:latin typeface="Calibri"/>
                <a:cs typeface="Calibri"/>
              </a:rPr>
              <a:t>The law </a:t>
            </a:r>
            <a:r>
              <a:rPr sz="3200" b="1" dirty="0">
                <a:latin typeface="Calibri"/>
                <a:cs typeface="Calibri"/>
              </a:rPr>
              <a:t>specifies </a:t>
            </a:r>
            <a:r>
              <a:rPr sz="3200" b="1" spc="-15" dirty="0">
                <a:solidFill>
                  <a:srgbClr val="C00000"/>
                </a:solidFill>
                <a:latin typeface="Calibri"/>
                <a:cs typeface="Calibri"/>
              </a:rPr>
              <a:t>what </a:t>
            </a:r>
            <a:r>
              <a:rPr sz="3200" b="1" spc="-15" dirty="0">
                <a:latin typeface="Calibri"/>
                <a:cs typeface="Calibri"/>
              </a:rPr>
              <a:t>can </a:t>
            </a:r>
            <a:r>
              <a:rPr sz="3200" b="1" spc="-5" dirty="0">
                <a:latin typeface="Calibri"/>
                <a:cs typeface="Calibri"/>
              </a:rPr>
              <a:t>be </a:t>
            </a:r>
            <a:r>
              <a:rPr sz="3200" b="1" spc="-10" dirty="0">
                <a:latin typeface="Calibri"/>
                <a:cs typeface="Calibri"/>
              </a:rPr>
              <a:t>seized, </a:t>
            </a:r>
            <a:r>
              <a:rPr sz="3200" b="1" spc="-5" dirty="0">
                <a:latin typeface="Calibri"/>
                <a:cs typeface="Calibri"/>
              </a:rPr>
              <a:t>under </a:t>
            </a:r>
            <a:r>
              <a:rPr sz="3200" b="1" spc="-5" dirty="0">
                <a:solidFill>
                  <a:srgbClr val="C00000"/>
                </a:solidFill>
                <a:latin typeface="Calibri"/>
                <a:cs typeface="Calibri"/>
              </a:rPr>
              <a:t> </a:t>
            </a:r>
            <a:r>
              <a:rPr sz="3200" b="1" spc="-10" dirty="0">
                <a:solidFill>
                  <a:srgbClr val="C00000"/>
                </a:solidFill>
                <a:latin typeface="Calibri"/>
                <a:cs typeface="Calibri"/>
              </a:rPr>
              <a:t>what </a:t>
            </a:r>
            <a:r>
              <a:rPr sz="3200" b="1" spc="-5" dirty="0">
                <a:solidFill>
                  <a:srgbClr val="C00000"/>
                </a:solidFill>
                <a:latin typeface="Calibri"/>
                <a:cs typeface="Calibri"/>
              </a:rPr>
              <a:t>conditions</a:t>
            </a:r>
            <a:r>
              <a:rPr sz="3200" b="1" spc="-5" dirty="0">
                <a:latin typeface="Calibri"/>
                <a:cs typeface="Calibri"/>
              </a:rPr>
              <a:t>, </a:t>
            </a:r>
            <a:r>
              <a:rPr sz="3200" b="1" spc="-10" dirty="0">
                <a:latin typeface="Calibri"/>
                <a:cs typeface="Calibri"/>
              </a:rPr>
              <a:t>from </a:t>
            </a:r>
            <a:r>
              <a:rPr sz="3200" b="1" spc="-5" dirty="0">
                <a:solidFill>
                  <a:srgbClr val="C00000"/>
                </a:solidFill>
                <a:latin typeface="Calibri"/>
                <a:cs typeface="Calibri"/>
              </a:rPr>
              <a:t>whom, </a:t>
            </a:r>
            <a:r>
              <a:rPr sz="3200" b="1" dirty="0">
                <a:latin typeface="Calibri"/>
                <a:cs typeface="Calibri"/>
              </a:rPr>
              <a:t>and </a:t>
            </a:r>
            <a:r>
              <a:rPr sz="3200" b="1" spc="-10" dirty="0">
                <a:latin typeface="Calibri"/>
                <a:cs typeface="Calibri"/>
              </a:rPr>
              <a:t>from </a:t>
            </a:r>
            <a:r>
              <a:rPr sz="3200" b="1" spc="-10" dirty="0">
                <a:solidFill>
                  <a:srgbClr val="C00000"/>
                </a:solidFill>
                <a:latin typeface="Calibri"/>
                <a:cs typeface="Calibri"/>
              </a:rPr>
              <a:t> where </a:t>
            </a:r>
            <a:r>
              <a:rPr sz="3200" b="1" dirty="0">
                <a:latin typeface="Calibri"/>
                <a:cs typeface="Calibri"/>
              </a:rPr>
              <a:t>it </a:t>
            </a:r>
            <a:r>
              <a:rPr sz="3200" b="1" spc="-25" dirty="0">
                <a:latin typeface="Calibri"/>
                <a:cs typeface="Calibri"/>
              </a:rPr>
              <a:t>may </a:t>
            </a:r>
            <a:r>
              <a:rPr sz="3200" b="1" spc="-5" dirty="0">
                <a:latin typeface="Calibri"/>
                <a:cs typeface="Calibri"/>
              </a:rPr>
              <a:t>be </a:t>
            </a:r>
            <a:r>
              <a:rPr sz="3200" b="1" spc="-15" dirty="0">
                <a:latin typeface="Calibri"/>
                <a:cs typeface="Calibri"/>
              </a:rPr>
              <a:t>seized. </a:t>
            </a:r>
            <a:r>
              <a:rPr sz="3200" b="1" spc="-5" dirty="0">
                <a:latin typeface="Calibri"/>
                <a:cs typeface="Calibri"/>
              </a:rPr>
              <a:t>The </a:t>
            </a:r>
            <a:r>
              <a:rPr sz="3200" b="1" spc="-10" dirty="0">
                <a:latin typeface="Calibri"/>
                <a:cs typeface="Calibri"/>
              </a:rPr>
              <a:t>determination of  </a:t>
            </a:r>
            <a:r>
              <a:rPr sz="3200" b="1" spc="-15" dirty="0">
                <a:latin typeface="Calibri"/>
                <a:cs typeface="Calibri"/>
              </a:rPr>
              <a:t>what </a:t>
            </a:r>
            <a:r>
              <a:rPr sz="3200" b="1" dirty="0">
                <a:latin typeface="Calibri"/>
                <a:cs typeface="Calibri"/>
              </a:rPr>
              <a:t>a particular piece of </a:t>
            </a:r>
            <a:r>
              <a:rPr sz="3200" b="1" spc="-10" dirty="0">
                <a:latin typeface="Calibri"/>
                <a:cs typeface="Calibri"/>
              </a:rPr>
              <a:t>digital </a:t>
            </a:r>
            <a:r>
              <a:rPr sz="3200" b="1" spc="-5" dirty="0">
                <a:latin typeface="Calibri"/>
                <a:cs typeface="Calibri"/>
              </a:rPr>
              <a:t>evidence </a:t>
            </a:r>
            <a:r>
              <a:rPr sz="3200" b="1" dirty="0">
                <a:latin typeface="Calibri"/>
                <a:cs typeface="Calibri"/>
              </a:rPr>
              <a:t>is,  </a:t>
            </a:r>
            <a:r>
              <a:rPr sz="3200" b="1" spc="-15" dirty="0">
                <a:latin typeface="Calibri"/>
                <a:cs typeface="Calibri"/>
              </a:rPr>
              <a:t>requires </a:t>
            </a:r>
            <a:r>
              <a:rPr sz="3200" b="1" dirty="0">
                <a:latin typeface="Calibri"/>
                <a:cs typeface="Calibri"/>
              </a:rPr>
              <a:t>its</a:t>
            </a:r>
            <a:r>
              <a:rPr sz="3200" b="1" spc="-15" dirty="0">
                <a:latin typeface="Calibri"/>
                <a:cs typeface="Calibri"/>
              </a:rPr>
              <a:t> </a:t>
            </a:r>
            <a:r>
              <a:rPr sz="3200" b="1" spc="-10" dirty="0">
                <a:solidFill>
                  <a:srgbClr val="FF0000"/>
                </a:solidFill>
                <a:latin typeface="Calibri"/>
                <a:cs typeface="Calibri"/>
              </a:rPr>
              <a:t>examination</a:t>
            </a:r>
            <a:r>
              <a:rPr sz="3200" b="1" spc="-10" dirty="0">
                <a:latin typeface="Calibri"/>
                <a:cs typeface="Calibri"/>
              </a:rPr>
              <a:t>.</a:t>
            </a:r>
            <a:endParaRPr sz="3200" dirty="0">
              <a:latin typeface="Calibri"/>
              <a:cs typeface="Calibri"/>
            </a:endParaRPr>
          </a:p>
        </p:txBody>
      </p:sp>
      <p:sp>
        <p:nvSpPr>
          <p:cNvPr id="3" name="object 3"/>
          <p:cNvSpPr txBox="1">
            <a:spLocks noGrp="1"/>
          </p:cNvSpPr>
          <p:nvPr>
            <p:ph type="title"/>
          </p:nvPr>
        </p:nvSpPr>
        <p:spPr>
          <a:xfrm>
            <a:off x="1537854" y="415638"/>
            <a:ext cx="7663597" cy="567463"/>
          </a:xfrm>
          <a:prstGeom prst="rect">
            <a:avLst/>
          </a:prstGeom>
        </p:spPr>
        <p:txBody>
          <a:bodyPr vert="horz" wrap="square" lIns="0" tIns="13335" rIns="0" bIns="0" rtlCol="0" anchor="t">
            <a:spAutoFit/>
          </a:bodyPr>
          <a:lstStyle/>
          <a:p>
            <a:pPr marL="1820545" marR="5080" indent="-1807845">
              <a:spcBef>
                <a:spcPts val="105"/>
              </a:spcBef>
            </a:pPr>
            <a:r>
              <a:rPr b="1" spc="-10" dirty="0">
                <a:solidFill>
                  <a:srgbClr val="002060"/>
                </a:solidFill>
                <a:latin typeface="Calibri"/>
                <a:cs typeface="Calibri"/>
              </a:rPr>
              <a:t>Challenges </a:t>
            </a:r>
            <a:r>
              <a:rPr b="1" spc="-5" dirty="0">
                <a:solidFill>
                  <a:srgbClr val="002060"/>
                </a:solidFill>
                <a:latin typeface="Calibri"/>
                <a:cs typeface="Calibri"/>
              </a:rPr>
              <a:t>with</a:t>
            </a:r>
            <a:r>
              <a:rPr b="1" spc="-65" dirty="0">
                <a:solidFill>
                  <a:srgbClr val="002060"/>
                </a:solidFill>
                <a:latin typeface="Calibri"/>
                <a:cs typeface="Calibri"/>
              </a:rPr>
              <a:t> </a:t>
            </a:r>
            <a:r>
              <a:rPr b="1" spc="-5" dirty="0">
                <a:solidFill>
                  <a:srgbClr val="002060"/>
                </a:solidFill>
                <a:latin typeface="Calibri"/>
                <a:cs typeface="Calibri"/>
              </a:rPr>
              <a:t>Electronic  </a:t>
            </a:r>
            <a:r>
              <a:rPr b="1" spc="-15" dirty="0">
                <a:solidFill>
                  <a:srgbClr val="002060"/>
                </a:solidFill>
                <a:latin typeface="Calibri"/>
                <a:cs typeface="Calibri"/>
              </a:rPr>
              <a:t>Evidence…</a:t>
            </a: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9178" y="2009043"/>
            <a:ext cx="8594204" cy="2578270"/>
          </a:xfrm>
          <a:prstGeom prst="rect">
            <a:avLst/>
          </a:prstGeom>
        </p:spPr>
        <p:txBody>
          <a:bodyPr vert="horz" wrap="square" lIns="0" tIns="13335" rIns="0" bIns="0" rtlCol="0">
            <a:spAutoFit/>
          </a:bodyPr>
          <a:lstStyle/>
          <a:p>
            <a:pPr marL="355600" marR="5715" indent="-342900" algn="just">
              <a:spcBef>
                <a:spcPts val="105"/>
              </a:spcBef>
              <a:buFont typeface="Arial"/>
              <a:buChar char="•"/>
              <a:tabLst>
                <a:tab pos="355600" algn="l"/>
              </a:tabLst>
            </a:pPr>
            <a:r>
              <a:rPr sz="3200" b="1" i="1" spc="-5" dirty="0">
                <a:solidFill>
                  <a:srgbClr val="FF0000"/>
                </a:solidFill>
                <a:latin typeface="Calibri"/>
                <a:cs typeface="Calibri"/>
              </a:rPr>
              <a:t>Section 2(t) </a:t>
            </a:r>
            <a:r>
              <a:rPr sz="3200" b="1" i="1" dirty="0">
                <a:solidFill>
                  <a:srgbClr val="FF0000"/>
                </a:solidFill>
                <a:latin typeface="Calibri"/>
                <a:cs typeface="Calibri"/>
              </a:rPr>
              <a:t>of IT </a:t>
            </a:r>
            <a:r>
              <a:rPr sz="3200" b="1" i="1" spc="-5" dirty="0">
                <a:solidFill>
                  <a:srgbClr val="FF0000"/>
                </a:solidFill>
                <a:latin typeface="Calibri"/>
                <a:cs typeface="Calibri"/>
              </a:rPr>
              <a:t>Act 2000 </a:t>
            </a:r>
            <a:r>
              <a:rPr sz="3200" b="1" i="1" spc="-5" dirty="0">
                <a:latin typeface="Calibri"/>
                <a:cs typeface="Calibri"/>
              </a:rPr>
              <a:t>electronic  record</a:t>
            </a:r>
            <a:r>
              <a:rPr sz="3200" b="1" i="1" spc="-30" dirty="0">
                <a:latin typeface="Calibri"/>
                <a:cs typeface="Calibri"/>
              </a:rPr>
              <a:t> </a:t>
            </a:r>
            <a:r>
              <a:rPr sz="3200" b="1" i="1" dirty="0">
                <a:latin typeface="Calibri"/>
                <a:cs typeface="Calibri"/>
              </a:rPr>
              <a:t>means;</a:t>
            </a:r>
            <a:endParaRPr sz="3200" dirty="0">
              <a:latin typeface="Calibri"/>
              <a:cs typeface="Calibri"/>
            </a:endParaRPr>
          </a:p>
          <a:p>
            <a:pPr marL="355600" marR="5080" indent="-342900" algn="just">
              <a:spcBef>
                <a:spcPts val="770"/>
              </a:spcBef>
              <a:buFont typeface="Arial"/>
              <a:buChar char="•"/>
              <a:tabLst>
                <a:tab pos="355600" algn="l"/>
              </a:tabLst>
            </a:pPr>
            <a:r>
              <a:rPr sz="3200" b="1" i="1" spc="-25" dirty="0">
                <a:latin typeface="Calibri"/>
                <a:cs typeface="Calibri"/>
              </a:rPr>
              <a:t>“data, </a:t>
            </a:r>
            <a:r>
              <a:rPr sz="3200" b="1" i="1" spc="-10" dirty="0">
                <a:latin typeface="Calibri"/>
                <a:cs typeface="Calibri"/>
              </a:rPr>
              <a:t>record  </a:t>
            </a:r>
            <a:r>
              <a:rPr sz="3200" b="1" i="1" dirty="0">
                <a:latin typeface="Calibri"/>
                <a:cs typeface="Calibri"/>
              </a:rPr>
              <a:t>or </a:t>
            </a:r>
            <a:r>
              <a:rPr sz="3200" b="1" i="1" spc="-10" dirty="0">
                <a:latin typeface="Calibri"/>
                <a:cs typeface="Calibri"/>
              </a:rPr>
              <a:t>data </a:t>
            </a:r>
            <a:r>
              <a:rPr sz="3200" b="1" i="1" spc="-5" dirty="0">
                <a:latin typeface="Calibri"/>
                <a:cs typeface="Calibri"/>
              </a:rPr>
              <a:t>generated, </a:t>
            </a:r>
            <a:r>
              <a:rPr sz="3200" b="1" i="1" dirty="0">
                <a:latin typeface="Calibri"/>
                <a:cs typeface="Calibri"/>
              </a:rPr>
              <a:t>image or </a:t>
            </a:r>
            <a:r>
              <a:rPr sz="3200" b="1" i="1" spc="-5" dirty="0">
                <a:latin typeface="Calibri"/>
                <a:cs typeface="Calibri"/>
              </a:rPr>
              <a:t>sound </a:t>
            </a:r>
            <a:r>
              <a:rPr sz="3200" b="1" i="1" spc="-15" dirty="0">
                <a:latin typeface="Calibri"/>
                <a:cs typeface="Calibri"/>
              </a:rPr>
              <a:t>stored,  </a:t>
            </a:r>
            <a:r>
              <a:rPr sz="3200" b="1" i="1" spc="-5" dirty="0">
                <a:latin typeface="Calibri"/>
                <a:cs typeface="Calibri"/>
              </a:rPr>
              <a:t>received </a:t>
            </a:r>
            <a:r>
              <a:rPr sz="3200" b="1" i="1" dirty="0">
                <a:latin typeface="Calibri"/>
                <a:cs typeface="Calibri"/>
              </a:rPr>
              <a:t>or </a:t>
            </a:r>
            <a:r>
              <a:rPr sz="3200" b="1" i="1" spc="-10" dirty="0">
                <a:latin typeface="Calibri"/>
                <a:cs typeface="Calibri"/>
              </a:rPr>
              <a:t>sent </a:t>
            </a:r>
            <a:r>
              <a:rPr sz="3200" b="1" i="1" dirty="0">
                <a:latin typeface="Calibri"/>
                <a:cs typeface="Calibri"/>
              </a:rPr>
              <a:t>in an </a:t>
            </a:r>
            <a:r>
              <a:rPr sz="3200" b="1" i="1" spc="-5" dirty="0">
                <a:latin typeface="Calibri"/>
                <a:cs typeface="Calibri"/>
              </a:rPr>
              <a:t>electronic </a:t>
            </a:r>
            <a:r>
              <a:rPr sz="3200" b="1" i="1" spc="-10" dirty="0">
                <a:latin typeface="Calibri"/>
                <a:cs typeface="Calibri"/>
              </a:rPr>
              <a:t>form </a:t>
            </a:r>
            <a:r>
              <a:rPr sz="3200" b="1" i="1" dirty="0">
                <a:latin typeface="Calibri"/>
                <a:cs typeface="Calibri"/>
              </a:rPr>
              <a:t>or  micro </a:t>
            </a:r>
            <a:r>
              <a:rPr sz="3200" b="1" i="1" spc="-5" dirty="0">
                <a:latin typeface="Calibri"/>
                <a:cs typeface="Calibri"/>
              </a:rPr>
              <a:t>film </a:t>
            </a:r>
            <a:r>
              <a:rPr sz="3200" b="1" i="1" dirty="0">
                <a:latin typeface="Calibri"/>
                <a:cs typeface="Calibri"/>
              </a:rPr>
              <a:t>or </a:t>
            </a:r>
            <a:r>
              <a:rPr sz="3200" b="1" i="1" spc="-10" dirty="0">
                <a:latin typeface="Calibri"/>
                <a:cs typeface="Calibri"/>
              </a:rPr>
              <a:t>computer </a:t>
            </a:r>
            <a:r>
              <a:rPr sz="3200" b="1" i="1" spc="-5" dirty="0">
                <a:latin typeface="Calibri"/>
                <a:cs typeface="Calibri"/>
              </a:rPr>
              <a:t>generated micro  fiche;”</a:t>
            </a:r>
            <a:endParaRPr sz="3200" dirty="0">
              <a:latin typeface="Calibri"/>
              <a:cs typeface="Calibri"/>
            </a:endParaRPr>
          </a:p>
        </p:txBody>
      </p:sp>
      <p:sp>
        <p:nvSpPr>
          <p:cNvPr id="4" name="object 4"/>
          <p:cNvSpPr txBox="1">
            <a:spLocks noGrp="1"/>
          </p:cNvSpPr>
          <p:nvPr>
            <p:ph type="title"/>
          </p:nvPr>
        </p:nvSpPr>
        <p:spPr>
          <a:xfrm>
            <a:off x="799178" y="1026692"/>
            <a:ext cx="5356225" cy="566822"/>
          </a:xfrm>
          <a:prstGeom prst="rect">
            <a:avLst/>
          </a:prstGeom>
        </p:spPr>
        <p:txBody>
          <a:bodyPr vert="horz" wrap="square" lIns="0" tIns="12700" rIns="0" bIns="0" rtlCol="0" anchor="t">
            <a:spAutoFit/>
          </a:bodyPr>
          <a:lstStyle/>
          <a:p>
            <a:pPr marL="12700">
              <a:spcBef>
                <a:spcPts val="100"/>
              </a:spcBef>
            </a:pPr>
            <a:r>
              <a:rPr b="1" spc="-10" dirty="0">
                <a:solidFill>
                  <a:srgbClr val="002060"/>
                </a:solidFill>
                <a:latin typeface="Calibri"/>
                <a:cs typeface="Calibri"/>
              </a:rPr>
              <a:t>Documentary</a:t>
            </a:r>
            <a:r>
              <a:rPr b="1" spc="-60" dirty="0">
                <a:solidFill>
                  <a:srgbClr val="002060"/>
                </a:solidFill>
                <a:latin typeface="Calibri"/>
                <a:cs typeface="Calibri"/>
              </a:rPr>
              <a:t> </a:t>
            </a:r>
            <a:r>
              <a:rPr b="1" spc="-20" dirty="0">
                <a:solidFill>
                  <a:srgbClr val="002060"/>
                </a:solidFill>
                <a:latin typeface="Calibri"/>
                <a:cs typeface="Calibri"/>
              </a:rPr>
              <a:t>Evidence</a:t>
            </a: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30605" y="236947"/>
            <a:ext cx="8016413" cy="4436470"/>
          </a:xfrm>
          <a:prstGeom prst="rect">
            <a:avLst/>
          </a:prstGeom>
        </p:spPr>
        <p:txBody>
          <a:bodyPr vert="horz" wrap="square" lIns="0" tIns="217804" rIns="0" bIns="0" rtlCol="0">
            <a:spAutoFit/>
          </a:bodyPr>
          <a:lstStyle/>
          <a:p>
            <a:pPr marL="1804035">
              <a:spcBef>
                <a:spcPts val="1714"/>
              </a:spcBef>
            </a:pPr>
            <a:r>
              <a:rPr sz="4400" b="1" spc="-10" dirty="0">
                <a:solidFill>
                  <a:srgbClr val="002060"/>
                </a:solidFill>
                <a:latin typeface="Calibri"/>
                <a:cs typeface="Calibri"/>
              </a:rPr>
              <a:t>Search </a:t>
            </a:r>
            <a:r>
              <a:rPr sz="4400" b="1" dirty="0">
                <a:solidFill>
                  <a:srgbClr val="002060"/>
                </a:solidFill>
                <a:latin typeface="Calibri"/>
                <a:cs typeface="Calibri"/>
              </a:rPr>
              <a:t>and</a:t>
            </a:r>
            <a:r>
              <a:rPr sz="4400" b="1" spc="-10" dirty="0">
                <a:solidFill>
                  <a:srgbClr val="002060"/>
                </a:solidFill>
                <a:latin typeface="Calibri"/>
                <a:cs typeface="Calibri"/>
              </a:rPr>
              <a:t> seizure</a:t>
            </a:r>
            <a:endParaRPr sz="4400" b="1" dirty="0">
              <a:solidFill>
                <a:srgbClr val="002060"/>
              </a:solidFill>
              <a:latin typeface="Calibri"/>
              <a:cs typeface="Calibri"/>
            </a:endParaRPr>
          </a:p>
          <a:p>
            <a:pPr marL="355600" indent="-343535">
              <a:spcBef>
                <a:spcPts val="1620"/>
              </a:spcBef>
              <a:buFont typeface="Arial"/>
              <a:buChar char="•"/>
              <a:tabLst>
                <a:tab pos="356235" algn="l"/>
              </a:tabLst>
            </a:pPr>
            <a:r>
              <a:rPr sz="3600" b="1" spc="-5" dirty="0" err="1">
                <a:solidFill>
                  <a:srgbClr val="001F5F"/>
                </a:solidFill>
                <a:latin typeface="Calibri"/>
                <a:cs typeface="Calibri"/>
              </a:rPr>
              <a:t>Crpc</a:t>
            </a:r>
            <a:r>
              <a:rPr sz="3600" b="1" spc="-20" dirty="0">
                <a:solidFill>
                  <a:srgbClr val="001F5F"/>
                </a:solidFill>
                <a:latin typeface="Calibri"/>
                <a:cs typeface="Calibri"/>
              </a:rPr>
              <a:t> </a:t>
            </a:r>
            <a:r>
              <a:rPr sz="3600" b="1" spc="-10" dirty="0">
                <a:solidFill>
                  <a:srgbClr val="001F5F"/>
                </a:solidFill>
                <a:latin typeface="Calibri"/>
                <a:cs typeface="Calibri"/>
              </a:rPr>
              <a:t>Provisions</a:t>
            </a:r>
            <a:r>
              <a:rPr lang="en-US" sz="3600" b="1" spc="-10" dirty="0">
                <a:solidFill>
                  <a:srgbClr val="001F5F"/>
                </a:solidFill>
                <a:latin typeface="Calibri"/>
                <a:cs typeface="Calibri"/>
              </a:rPr>
              <a:t> </a:t>
            </a:r>
            <a:r>
              <a:rPr lang="en-US" sz="2000" b="1" spc="-10" dirty="0">
                <a:solidFill>
                  <a:srgbClr val="001F5F"/>
                </a:solidFill>
                <a:latin typeface="Calibri"/>
                <a:cs typeface="Calibri"/>
              </a:rPr>
              <a:t>(Criminal Procedure Code)</a:t>
            </a:r>
            <a:endParaRPr sz="2000" dirty="0">
              <a:latin typeface="Calibri"/>
              <a:cs typeface="Calibri"/>
            </a:endParaRPr>
          </a:p>
          <a:p>
            <a:pPr marL="481965" indent="-469900">
              <a:spcBef>
                <a:spcPts val="1060"/>
              </a:spcBef>
              <a:buFont typeface="Arial"/>
              <a:buChar char="•"/>
              <a:tabLst>
                <a:tab pos="481965" algn="l"/>
                <a:tab pos="482600" algn="l"/>
              </a:tabLst>
            </a:pPr>
            <a:r>
              <a:rPr sz="3600" b="1" spc="-5" dirty="0">
                <a:solidFill>
                  <a:srgbClr val="001F5F"/>
                </a:solidFill>
                <a:latin typeface="Calibri"/>
                <a:cs typeface="Calibri"/>
              </a:rPr>
              <a:t>Sec 93</a:t>
            </a:r>
          </a:p>
          <a:p>
            <a:pPr marL="355600" indent="-343535">
              <a:spcBef>
                <a:spcPts val="1055"/>
              </a:spcBef>
              <a:buFont typeface="Arial"/>
              <a:buChar char="•"/>
              <a:tabLst>
                <a:tab pos="356235" algn="l"/>
              </a:tabLst>
            </a:pPr>
            <a:r>
              <a:rPr sz="3600" b="1" dirty="0">
                <a:solidFill>
                  <a:srgbClr val="001F5F"/>
                </a:solidFill>
                <a:latin typeface="Calibri"/>
                <a:cs typeface="Calibri"/>
              </a:rPr>
              <a:t>Sec</a:t>
            </a:r>
            <a:r>
              <a:rPr sz="3600" b="1" spc="-5" dirty="0">
                <a:solidFill>
                  <a:srgbClr val="001F5F"/>
                </a:solidFill>
                <a:latin typeface="Calibri"/>
                <a:cs typeface="Calibri"/>
              </a:rPr>
              <a:t> </a:t>
            </a:r>
            <a:r>
              <a:rPr sz="3600" b="1" dirty="0">
                <a:solidFill>
                  <a:srgbClr val="001F5F"/>
                </a:solidFill>
                <a:latin typeface="Calibri"/>
                <a:cs typeface="Calibri"/>
              </a:rPr>
              <a:t>165</a:t>
            </a:r>
            <a:endParaRPr sz="3600" dirty="0">
              <a:latin typeface="Calibri"/>
              <a:cs typeface="Calibri"/>
            </a:endParaRPr>
          </a:p>
          <a:p>
            <a:pPr marL="355600" indent="-343535">
              <a:spcBef>
                <a:spcPts val="1055"/>
              </a:spcBef>
              <a:buFont typeface="Arial"/>
              <a:buChar char="•"/>
              <a:tabLst>
                <a:tab pos="356235" algn="l"/>
              </a:tabLst>
            </a:pPr>
            <a:r>
              <a:rPr sz="3600" b="1" dirty="0">
                <a:solidFill>
                  <a:srgbClr val="001F5F"/>
                </a:solidFill>
                <a:latin typeface="Calibri"/>
                <a:cs typeface="Calibri"/>
              </a:rPr>
              <a:t>IT </a:t>
            </a:r>
            <a:r>
              <a:rPr sz="3600" b="1" spc="-10" dirty="0">
                <a:solidFill>
                  <a:srgbClr val="001F5F"/>
                </a:solidFill>
                <a:latin typeface="Calibri"/>
                <a:cs typeface="Calibri"/>
              </a:rPr>
              <a:t>Act </a:t>
            </a:r>
            <a:r>
              <a:rPr sz="3600" b="1" dirty="0">
                <a:solidFill>
                  <a:srgbClr val="001F5F"/>
                </a:solidFill>
                <a:latin typeface="Calibri"/>
                <a:cs typeface="Calibri"/>
              </a:rPr>
              <a:t>2000: sec</a:t>
            </a:r>
            <a:r>
              <a:rPr sz="3600" b="1" spc="-40" dirty="0">
                <a:solidFill>
                  <a:srgbClr val="001F5F"/>
                </a:solidFill>
                <a:latin typeface="Calibri"/>
                <a:cs typeface="Calibri"/>
              </a:rPr>
              <a:t> </a:t>
            </a:r>
            <a:r>
              <a:rPr sz="3600" b="1" spc="-5" dirty="0">
                <a:solidFill>
                  <a:srgbClr val="001F5F"/>
                </a:solidFill>
                <a:latin typeface="Calibri"/>
                <a:cs typeface="Calibri"/>
              </a:rPr>
              <a:t>.80</a:t>
            </a:r>
            <a:endParaRPr sz="3600" dirty="0">
              <a:latin typeface="Calibri"/>
              <a:cs typeface="Calibri"/>
            </a:endParaRPr>
          </a:p>
          <a:p>
            <a:pPr marL="355600" marR="5080" indent="-343535">
              <a:spcBef>
                <a:spcPts val="1060"/>
              </a:spcBef>
              <a:buFont typeface="Arial"/>
              <a:buChar char="•"/>
              <a:tabLst>
                <a:tab pos="356235" algn="l"/>
              </a:tabLst>
            </a:pPr>
            <a:r>
              <a:rPr sz="3600" b="1" spc="-5" dirty="0">
                <a:solidFill>
                  <a:srgbClr val="001F5F"/>
                </a:solidFill>
                <a:latin typeface="Calibri"/>
                <a:cs typeface="Calibri"/>
              </a:rPr>
              <a:t>Independent witnesses,</a:t>
            </a:r>
            <a:r>
              <a:rPr sz="3600" b="1" spc="-90" dirty="0">
                <a:solidFill>
                  <a:srgbClr val="001F5F"/>
                </a:solidFill>
                <a:latin typeface="Calibri"/>
                <a:cs typeface="Calibri"/>
              </a:rPr>
              <a:t> </a:t>
            </a:r>
            <a:r>
              <a:rPr sz="3600" b="1" spc="-15" dirty="0">
                <a:solidFill>
                  <a:srgbClr val="001F5F"/>
                </a:solidFill>
                <a:latin typeface="Calibri"/>
                <a:cs typeface="Calibri"/>
              </a:rPr>
              <a:t>video,  </a:t>
            </a:r>
            <a:r>
              <a:rPr sz="3600" b="1" spc="-10" dirty="0">
                <a:solidFill>
                  <a:srgbClr val="001F5F"/>
                </a:solidFill>
                <a:latin typeface="Calibri"/>
                <a:cs typeface="Calibri"/>
              </a:rPr>
              <a:t>photo</a:t>
            </a:r>
            <a:endParaRPr sz="3600" dirty="0">
              <a:latin typeface="Calibri"/>
              <a:cs typeface="Calibri"/>
            </a:endParaRP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21990" y="393015"/>
            <a:ext cx="2874010" cy="566822"/>
          </a:xfrm>
          <a:prstGeom prst="rect">
            <a:avLst/>
          </a:prstGeom>
        </p:spPr>
        <p:txBody>
          <a:bodyPr vert="horz" wrap="square" lIns="0" tIns="12700" rIns="0" bIns="0" rtlCol="0" anchor="t">
            <a:spAutoFit/>
          </a:bodyPr>
          <a:lstStyle/>
          <a:p>
            <a:pPr marL="12700">
              <a:spcBef>
                <a:spcPts val="100"/>
              </a:spcBef>
              <a:tabLst>
                <a:tab pos="692150" algn="l"/>
              </a:tabLst>
            </a:pPr>
            <a:r>
              <a:rPr b="1" i="0" dirty="0">
                <a:solidFill>
                  <a:srgbClr val="002060"/>
                </a:solidFill>
                <a:latin typeface="Calibri"/>
                <a:cs typeface="Calibri"/>
              </a:rPr>
              <a:t>IT	</a:t>
            </a:r>
            <a:r>
              <a:rPr b="1" spc="-10" dirty="0">
                <a:solidFill>
                  <a:srgbClr val="002060"/>
                </a:solidFill>
                <a:latin typeface="Calibri"/>
                <a:cs typeface="Calibri"/>
              </a:rPr>
              <a:t>ACT</a:t>
            </a:r>
            <a:r>
              <a:rPr b="1" spc="-90" dirty="0">
                <a:solidFill>
                  <a:srgbClr val="002060"/>
                </a:solidFill>
                <a:latin typeface="Calibri"/>
                <a:cs typeface="Calibri"/>
              </a:rPr>
              <a:t> </a:t>
            </a:r>
            <a:r>
              <a:rPr b="1" i="0" dirty="0">
                <a:solidFill>
                  <a:srgbClr val="002060"/>
                </a:solidFill>
                <a:latin typeface="Calibri"/>
                <a:cs typeface="Calibri"/>
              </a:rPr>
              <a:t>2000</a:t>
            </a:r>
          </a:p>
        </p:txBody>
      </p:sp>
      <p:sp>
        <p:nvSpPr>
          <p:cNvPr id="3" name="object 3"/>
          <p:cNvSpPr txBox="1"/>
          <p:nvPr/>
        </p:nvSpPr>
        <p:spPr>
          <a:xfrm>
            <a:off x="622933" y="1357948"/>
            <a:ext cx="8687321" cy="3793987"/>
          </a:xfrm>
          <a:prstGeom prst="rect">
            <a:avLst/>
          </a:prstGeom>
        </p:spPr>
        <p:txBody>
          <a:bodyPr vert="horz" wrap="square" lIns="0" tIns="53975" rIns="0" bIns="0" rtlCol="0">
            <a:spAutoFit/>
          </a:bodyPr>
          <a:lstStyle/>
          <a:p>
            <a:pPr marL="355600" marR="5080" indent="-342900" algn="just">
              <a:lnSpc>
                <a:spcPct val="90000"/>
              </a:lnSpc>
              <a:spcBef>
                <a:spcPts val="425"/>
              </a:spcBef>
              <a:buFont typeface="Arial"/>
              <a:buChar char="•"/>
              <a:tabLst>
                <a:tab pos="355600" algn="l"/>
              </a:tabLst>
            </a:pPr>
            <a:r>
              <a:rPr sz="2700" b="1" spc="-5" dirty="0">
                <a:solidFill>
                  <a:srgbClr val="FF0000"/>
                </a:solidFill>
                <a:latin typeface="Calibri"/>
                <a:cs typeface="Calibri"/>
              </a:rPr>
              <a:t>Sec.80. </a:t>
            </a:r>
            <a:r>
              <a:rPr sz="2700" b="1" spc="-15" dirty="0">
                <a:solidFill>
                  <a:srgbClr val="001F5F"/>
                </a:solidFill>
                <a:latin typeface="Calibri"/>
                <a:cs typeface="Calibri"/>
              </a:rPr>
              <a:t>Power </a:t>
            </a:r>
            <a:r>
              <a:rPr sz="2700" b="1" spc="-5" dirty="0">
                <a:solidFill>
                  <a:srgbClr val="001F5F"/>
                </a:solidFill>
                <a:latin typeface="Calibri"/>
                <a:cs typeface="Calibri"/>
              </a:rPr>
              <a:t>of police officer </a:t>
            </a:r>
            <a:r>
              <a:rPr sz="2700" b="1" dirty="0">
                <a:solidFill>
                  <a:srgbClr val="001F5F"/>
                </a:solidFill>
                <a:latin typeface="Calibri"/>
                <a:cs typeface="Calibri"/>
              </a:rPr>
              <a:t>and other </a:t>
            </a:r>
            <a:r>
              <a:rPr sz="2700" b="1" spc="-10" dirty="0">
                <a:solidFill>
                  <a:srgbClr val="001F5F"/>
                </a:solidFill>
                <a:latin typeface="Calibri"/>
                <a:cs typeface="Calibri"/>
              </a:rPr>
              <a:t>officers </a:t>
            </a:r>
            <a:r>
              <a:rPr sz="2700" b="1" spc="-40" dirty="0">
                <a:solidFill>
                  <a:srgbClr val="001F5F"/>
                </a:solidFill>
                <a:latin typeface="Calibri"/>
                <a:cs typeface="Calibri"/>
              </a:rPr>
              <a:t>to  </a:t>
            </a:r>
            <a:r>
              <a:rPr sz="2700" b="1" spc="-45" dirty="0">
                <a:solidFill>
                  <a:srgbClr val="001F5F"/>
                </a:solidFill>
                <a:latin typeface="Calibri"/>
                <a:cs typeface="Calibri"/>
              </a:rPr>
              <a:t>enter, </a:t>
            </a:r>
            <a:r>
              <a:rPr sz="2700" b="1" spc="-5" dirty="0">
                <a:solidFill>
                  <a:srgbClr val="001F5F"/>
                </a:solidFill>
                <a:latin typeface="Calibri"/>
                <a:cs typeface="Calibri"/>
              </a:rPr>
              <a:t>search, </a:t>
            </a:r>
            <a:r>
              <a:rPr sz="2700" b="1" spc="-10" dirty="0">
                <a:solidFill>
                  <a:srgbClr val="001F5F"/>
                </a:solidFill>
                <a:latin typeface="Calibri"/>
                <a:cs typeface="Calibri"/>
              </a:rPr>
              <a:t>etc.-</a:t>
            </a:r>
            <a:r>
              <a:rPr sz="2700" spc="-10" dirty="0">
                <a:solidFill>
                  <a:srgbClr val="001F5F"/>
                </a:solidFill>
                <a:latin typeface="Calibri"/>
                <a:cs typeface="Calibri"/>
              </a:rPr>
              <a:t>(1) Notwithstanding anything  </a:t>
            </a:r>
            <a:r>
              <a:rPr sz="2700" spc="-15" dirty="0">
                <a:solidFill>
                  <a:srgbClr val="001F5F"/>
                </a:solidFill>
                <a:latin typeface="Calibri"/>
                <a:cs typeface="Calibri"/>
              </a:rPr>
              <a:t>contained </a:t>
            </a:r>
            <a:r>
              <a:rPr sz="2700" spc="-5" dirty="0">
                <a:solidFill>
                  <a:srgbClr val="001F5F"/>
                </a:solidFill>
                <a:latin typeface="Calibri"/>
                <a:cs typeface="Calibri"/>
              </a:rPr>
              <a:t>in </a:t>
            </a:r>
            <a:r>
              <a:rPr sz="2700" dirty="0">
                <a:solidFill>
                  <a:srgbClr val="001F5F"/>
                </a:solidFill>
                <a:latin typeface="Calibri"/>
                <a:cs typeface="Calibri"/>
              </a:rPr>
              <a:t>the </a:t>
            </a:r>
            <a:r>
              <a:rPr sz="2700" spc="-10" dirty="0">
                <a:solidFill>
                  <a:srgbClr val="001F5F"/>
                </a:solidFill>
                <a:latin typeface="Calibri"/>
                <a:cs typeface="Calibri"/>
              </a:rPr>
              <a:t>Code </a:t>
            </a:r>
            <a:r>
              <a:rPr sz="2700" dirty="0">
                <a:solidFill>
                  <a:srgbClr val="001F5F"/>
                </a:solidFill>
                <a:latin typeface="Calibri"/>
                <a:cs typeface="Calibri"/>
              </a:rPr>
              <a:t>of </a:t>
            </a:r>
            <a:r>
              <a:rPr sz="2700" spc="-5" dirty="0">
                <a:solidFill>
                  <a:srgbClr val="001F5F"/>
                </a:solidFill>
                <a:latin typeface="Calibri"/>
                <a:cs typeface="Calibri"/>
              </a:rPr>
              <a:t>Criminal </a:t>
            </a:r>
            <a:r>
              <a:rPr sz="2700" spc="-15" dirty="0">
                <a:solidFill>
                  <a:srgbClr val="001F5F"/>
                </a:solidFill>
                <a:latin typeface="Calibri"/>
                <a:cs typeface="Calibri"/>
              </a:rPr>
              <a:t>Procedure, </a:t>
            </a:r>
            <a:r>
              <a:rPr sz="2700" spc="-5" dirty="0">
                <a:solidFill>
                  <a:srgbClr val="001F5F"/>
                </a:solidFill>
                <a:latin typeface="Calibri"/>
                <a:cs typeface="Calibri"/>
              </a:rPr>
              <a:t>1973, </a:t>
            </a:r>
            <a:r>
              <a:rPr sz="2700" spc="-20" dirty="0">
                <a:solidFill>
                  <a:srgbClr val="001F5F"/>
                </a:solidFill>
                <a:latin typeface="Calibri"/>
                <a:cs typeface="Calibri"/>
              </a:rPr>
              <a:t>any  </a:t>
            </a:r>
            <a:r>
              <a:rPr sz="2700" dirty="0">
                <a:solidFill>
                  <a:srgbClr val="001F5F"/>
                </a:solidFill>
                <a:latin typeface="Calibri"/>
                <a:cs typeface="Calibri"/>
              </a:rPr>
              <a:t>police </a:t>
            </a:r>
            <a:r>
              <a:rPr sz="2700" spc="-40" dirty="0">
                <a:solidFill>
                  <a:srgbClr val="001F5F"/>
                </a:solidFill>
                <a:latin typeface="Calibri"/>
                <a:cs typeface="Calibri"/>
              </a:rPr>
              <a:t>officer, </a:t>
            </a:r>
            <a:r>
              <a:rPr sz="2700" spc="-5" dirty="0">
                <a:solidFill>
                  <a:srgbClr val="FF0000"/>
                </a:solidFill>
                <a:latin typeface="Calibri"/>
                <a:cs typeface="Calibri"/>
              </a:rPr>
              <a:t>not below </a:t>
            </a:r>
            <a:r>
              <a:rPr sz="2700" spc="-10" dirty="0">
                <a:solidFill>
                  <a:srgbClr val="FF0000"/>
                </a:solidFill>
                <a:latin typeface="Calibri"/>
                <a:cs typeface="Calibri"/>
              </a:rPr>
              <a:t>the </a:t>
            </a:r>
            <a:r>
              <a:rPr sz="2700" spc="-20" dirty="0">
                <a:solidFill>
                  <a:srgbClr val="FF0000"/>
                </a:solidFill>
                <a:latin typeface="Calibri"/>
                <a:cs typeface="Calibri"/>
              </a:rPr>
              <a:t>rank </a:t>
            </a:r>
            <a:r>
              <a:rPr sz="2700" dirty="0">
                <a:solidFill>
                  <a:srgbClr val="FF0000"/>
                </a:solidFill>
                <a:latin typeface="Calibri"/>
                <a:cs typeface="Calibri"/>
              </a:rPr>
              <a:t>of a </a:t>
            </a:r>
            <a:r>
              <a:rPr sz="2700" spc="-10" dirty="0">
                <a:solidFill>
                  <a:srgbClr val="FF0000"/>
                </a:solidFill>
                <a:latin typeface="Calibri"/>
                <a:cs typeface="Calibri"/>
              </a:rPr>
              <a:t>Inspector </a:t>
            </a:r>
            <a:r>
              <a:rPr sz="2700" dirty="0">
                <a:solidFill>
                  <a:srgbClr val="FF0000"/>
                </a:solidFill>
                <a:latin typeface="Calibri"/>
                <a:cs typeface="Calibri"/>
              </a:rPr>
              <a:t>of  </a:t>
            </a:r>
            <a:r>
              <a:rPr sz="2700" spc="-10" dirty="0">
                <a:solidFill>
                  <a:srgbClr val="FF0000"/>
                </a:solidFill>
                <a:latin typeface="Calibri"/>
                <a:cs typeface="Calibri"/>
              </a:rPr>
              <a:t>Police, </a:t>
            </a:r>
            <a:r>
              <a:rPr sz="2700" dirty="0">
                <a:solidFill>
                  <a:srgbClr val="001F5F"/>
                </a:solidFill>
                <a:latin typeface="Calibri"/>
                <a:cs typeface="Calibri"/>
              </a:rPr>
              <a:t>or </a:t>
            </a:r>
            <a:r>
              <a:rPr sz="2700" spc="-20" dirty="0">
                <a:solidFill>
                  <a:srgbClr val="001F5F"/>
                </a:solidFill>
                <a:latin typeface="Calibri"/>
                <a:cs typeface="Calibri"/>
              </a:rPr>
              <a:t>any </a:t>
            </a:r>
            <a:r>
              <a:rPr sz="2700" spc="-5" dirty="0">
                <a:solidFill>
                  <a:srgbClr val="001F5F"/>
                </a:solidFill>
                <a:latin typeface="Calibri"/>
                <a:cs typeface="Calibri"/>
              </a:rPr>
              <a:t>other </a:t>
            </a:r>
            <a:r>
              <a:rPr sz="2700" spc="-10" dirty="0">
                <a:solidFill>
                  <a:srgbClr val="001F5F"/>
                </a:solidFill>
                <a:latin typeface="Calibri"/>
                <a:cs typeface="Calibri"/>
              </a:rPr>
              <a:t>officer </a:t>
            </a:r>
            <a:r>
              <a:rPr sz="2700" dirty="0">
                <a:solidFill>
                  <a:srgbClr val="001F5F"/>
                </a:solidFill>
                <a:latin typeface="Calibri"/>
                <a:cs typeface="Calibri"/>
              </a:rPr>
              <a:t>of </a:t>
            </a:r>
            <a:r>
              <a:rPr sz="2700" spc="-10" dirty="0">
                <a:solidFill>
                  <a:srgbClr val="001F5F"/>
                </a:solidFill>
                <a:latin typeface="Calibri"/>
                <a:cs typeface="Calibri"/>
              </a:rPr>
              <a:t>the </a:t>
            </a:r>
            <a:r>
              <a:rPr sz="2700" spc="-20" dirty="0">
                <a:solidFill>
                  <a:srgbClr val="001F5F"/>
                </a:solidFill>
                <a:latin typeface="Calibri"/>
                <a:cs typeface="Calibri"/>
              </a:rPr>
              <a:t>Central </a:t>
            </a:r>
            <a:r>
              <a:rPr sz="2700" spc="-10" dirty="0">
                <a:solidFill>
                  <a:srgbClr val="001F5F"/>
                </a:solidFill>
                <a:latin typeface="Calibri"/>
                <a:cs typeface="Calibri"/>
              </a:rPr>
              <a:t>Government  </a:t>
            </a:r>
            <a:r>
              <a:rPr sz="2700" dirty="0">
                <a:solidFill>
                  <a:srgbClr val="001F5F"/>
                </a:solidFill>
                <a:latin typeface="Calibri"/>
                <a:cs typeface="Calibri"/>
              </a:rPr>
              <a:t>or a </a:t>
            </a:r>
            <a:r>
              <a:rPr sz="2700" spc="-25" dirty="0">
                <a:solidFill>
                  <a:srgbClr val="001F5F"/>
                </a:solidFill>
                <a:latin typeface="Calibri"/>
                <a:cs typeface="Calibri"/>
              </a:rPr>
              <a:t>State </a:t>
            </a:r>
            <a:r>
              <a:rPr sz="2700" spc="-10" dirty="0">
                <a:solidFill>
                  <a:srgbClr val="001F5F"/>
                </a:solidFill>
                <a:latin typeface="Calibri"/>
                <a:cs typeface="Calibri"/>
              </a:rPr>
              <a:t>Government authorised </a:t>
            </a:r>
            <a:r>
              <a:rPr sz="2700" spc="-15" dirty="0">
                <a:solidFill>
                  <a:srgbClr val="001F5F"/>
                </a:solidFill>
                <a:latin typeface="Calibri"/>
                <a:cs typeface="Calibri"/>
              </a:rPr>
              <a:t>by  </a:t>
            </a:r>
            <a:r>
              <a:rPr sz="2700" dirty="0">
                <a:solidFill>
                  <a:srgbClr val="001F5F"/>
                </a:solidFill>
                <a:latin typeface="Calibri"/>
                <a:cs typeface="Calibri"/>
              </a:rPr>
              <a:t>the </a:t>
            </a:r>
            <a:r>
              <a:rPr sz="2700" spc="-20" dirty="0">
                <a:solidFill>
                  <a:srgbClr val="001F5F"/>
                </a:solidFill>
                <a:latin typeface="Calibri"/>
                <a:cs typeface="Calibri"/>
              </a:rPr>
              <a:t>Central  </a:t>
            </a:r>
            <a:r>
              <a:rPr sz="2700" spc="-10" dirty="0">
                <a:solidFill>
                  <a:srgbClr val="001F5F"/>
                </a:solidFill>
                <a:latin typeface="Calibri"/>
                <a:cs typeface="Calibri"/>
              </a:rPr>
              <a:t>Government </a:t>
            </a:r>
            <a:r>
              <a:rPr sz="2700" dirty="0">
                <a:solidFill>
                  <a:srgbClr val="001F5F"/>
                </a:solidFill>
                <a:latin typeface="Calibri"/>
                <a:cs typeface="Calibri"/>
              </a:rPr>
              <a:t>in this </a:t>
            </a:r>
            <a:r>
              <a:rPr sz="2700" spc="-5" dirty="0">
                <a:solidFill>
                  <a:srgbClr val="001F5F"/>
                </a:solidFill>
                <a:latin typeface="Calibri"/>
                <a:cs typeface="Calibri"/>
              </a:rPr>
              <a:t>behalf </a:t>
            </a:r>
            <a:r>
              <a:rPr sz="2700" spc="-5" dirty="0">
                <a:solidFill>
                  <a:srgbClr val="FF0000"/>
                </a:solidFill>
                <a:latin typeface="Calibri"/>
                <a:cs typeface="Calibri"/>
              </a:rPr>
              <a:t>may enter any public place  and search and arrest without warrant any person  found therein who is reasonably suspected</a:t>
            </a:r>
            <a:r>
              <a:rPr sz="2700" spc="-10" dirty="0">
                <a:solidFill>
                  <a:srgbClr val="001F5F"/>
                </a:solidFill>
                <a:latin typeface="Calibri"/>
                <a:cs typeface="Calibri"/>
              </a:rPr>
              <a:t> </a:t>
            </a:r>
            <a:r>
              <a:rPr sz="2700" dirty="0">
                <a:solidFill>
                  <a:srgbClr val="001F5F"/>
                </a:solidFill>
                <a:latin typeface="Calibri"/>
                <a:cs typeface="Calibri"/>
              </a:rPr>
              <a:t>or </a:t>
            </a:r>
            <a:r>
              <a:rPr sz="2700" spc="-10" dirty="0">
                <a:solidFill>
                  <a:srgbClr val="001F5F"/>
                </a:solidFill>
                <a:latin typeface="Calibri"/>
                <a:cs typeface="Calibri"/>
              </a:rPr>
              <a:t>having  committed </a:t>
            </a:r>
            <a:r>
              <a:rPr sz="2700" dirty="0">
                <a:solidFill>
                  <a:srgbClr val="001F5F"/>
                </a:solidFill>
                <a:latin typeface="Calibri"/>
                <a:cs typeface="Calibri"/>
              </a:rPr>
              <a:t>or of </a:t>
            </a:r>
            <a:r>
              <a:rPr sz="2700" spc="-10" dirty="0">
                <a:solidFill>
                  <a:srgbClr val="001F5F"/>
                </a:solidFill>
                <a:latin typeface="Calibri"/>
                <a:cs typeface="Calibri"/>
              </a:rPr>
              <a:t>committing </a:t>
            </a:r>
            <a:r>
              <a:rPr sz="2700" dirty="0">
                <a:solidFill>
                  <a:srgbClr val="001F5F"/>
                </a:solidFill>
                <a:latin typeface="Calibri"/>
                <a:cs typeface="Calibri"/>
              </a:rPr>
              <a:t>or of </a:t>
            </a:r>
            <a:r>
              <a:rPr sz="2700" spc="-10" dirty="0">
                <a:solidFill>
                  <a:srgbClr val="001F5F"/>
                </a:solidFill>
                <a:latin typeface="Calibri"/>
                <a:cs typeface="Calibri"/>
              </a:rPr>
              <a:t>being </a:t>
            </a:r>
            <a:r>
              <a:rPr sz="2700" dirty="0">
                <a:solidFill>
                  <a:srgbClr val="001F5F"/>
                </a:solidFill>
                <a:latin typeface="Calibri"/>
                <a:cs typeface="Calibri"/>
              </a:rPr>
              <a:t>about </a:t>
            </a:r>
            <a:r>
              <a:rPr sz="2700" spc="-30" dirty="0">
                <a:solidFill>
                  <a:srgbClr val="001F5F"/>
                </a:solidFill>
                <a:latin typeface="Calibri"/>
                <a:cs typeface="Calibri"/>
              </a:rPr>
              <a:t>to  </a:t>
            </a:r>
            <a:r>
              <a:rPr sz="2700" spc="-5" dirty="0">
                <a:solidFill>
                  <a:srgbClr val="001F5F"/>
                </a:solidFill>
                <a:latin typeface="Calibri"/>
                <a:cs typeface="Calibri"/>
              </a:rPr>
              <a:t>commit </a:t>
            </a:r>
            <a:r>
              <a:rPr sz="2700" spc="-20" dirty="0">
                <a:solidFill>
                  <a:srgbClr val="001F5F"/>
                </a:solidFill>
                <a:latin typeface="Calibri"/>
                <a:cs typeface="Calibri"/>
              </a:rPr>
              <a:t>any </a:t>
            </a:r>
            <a:r>
              <a:rPr sz="2700" spc="-15" dirty="0">
                <a:solidFill>
                  <a:srgbClr val="001F5F"/>
                </a:solidFill>
                <a:latin typeface="Calibri"/>
                <a:cs typeface="Calibri"/>
              </a:rPr>
              <a:t>offence </a:t>
            </a:r>
            <a:r>
              <a:rPr sz="2700" spc="-5" dirty="0">
                <a:solidFill>
                  <a:srgbClr val="001F5F"/>
                </a:solidFill>
                <a:latin typeface="Calibri"/>
                <a:cs typeface="Calibri"/>
              </a:rPr>
              <a:t>under </a:t>
            </a:r>
            <a:r>
              <a:rPr sz="2700" dirty="0">
                <a:solidFill>
                  <a:srgbClr val="001F5F"/>
                </a:solidFill>
                <a:latin typeface="Calibri"/>
                <a:cs typeface="Calibri"/>
              </a:rPr>
              <a:t>this</a:t>
            </a:r>
            <a:r>
              <a:rPr sz="2700" spc="-40" dirty="0">
                <a:solidFill>
                  <a:srgbClr val="001F5F"/>
                </a:solidFill>
                <a:latin typeface="Calibri"/>
                <a:cs typeface="Calibri"/>
              </a:rPr>
              <a:t> </a:t>
            </a:r>
            <a:r>
              <a:rPr sz="2700" spc="-5" dirty="0">
                <a:solidFill>
                  <a:srgbClr val="001F5F"/>
                </a:solidFill>
                <a:latin typeface="Calibri"/>
                <a:cs typeface="Calibri"/>
              </a:rPr>
              <a:t>Act.</a:t>
            </a:r>
            <a:endParaRPr sz="2700" dirty="0">
              <a:latin typeface="Calibri"/>
              <a:cs typeface="Calibri"/>
            </a:endParaRP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12619" y="498763"/>
            <a:ext cx="8805672" cy="6096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7386" y="374697"/>
            <a:ext cx="7663401" cy="610860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8615" y="236947"/>
            <a:ext cx="8365604" cy="566822"/>
          </a:xfrm>
          <a:prstGeom prst="rect">
            <a:avLst/>
          </a:prstGeom>
        </p:spPr>
        <p:txBody>
          <a:bodyPr vert="horz" wrap="square" lIns="0" tIns="12700" rIns="0" bIns="0" rtlCol="0" anchor="t">
            <a:spAutoFit/>
          </a:bodyPr>
          <a:lstStyle/>
          <a:p>
            <a:pPr marL="12700">
              <a:spcBef>
                <a:spcPts val="100"/>
              </a:spcBef>
            </a:pPr>
            <a:r>
              <a:rPr b="1" spc="-5" dirty="0">
                <a:solidFill>
                  <a:srgbClr val="FF0000"/>
                </a:solidFill>
                <a:latin typeface="Calibri"/>
                <a:cs typeface="Calibri"/>
              </a:rPr>
              <a:t>Chain </a:t>
            </a:r>
            <a:r>
              <a:rPr b="1" i="0" dirty="0">
                <a:solidFill>
                  <a:srgbClr val="FF0000"/>
                </a:solidFill>
                <a:latin typeface="Calibri"/>
                <a:cs typeface="Calibri"/>
              </a:rPr>
              <a:t>of</a:t>
            </a:r>
            <a:r>
              <a:rPr b="1" spc="-55" dirty="0">
                <a:solidFill>
                  <a:srgbClr val="FF0000"/>
                </a:solidFill>
                <a:latin typeface="Calibri"/>
                <a:cs typeface="Calibri"/>
              </a:rPr>
              <a:t> </a:t>
            </a:r>
            <a:r>
              <a:rPr b="1" spc="-15" dirty="0">
                <a:solidFill>
                  <a:srgbClr val="FF0000"/>
                </a:solidFill>
                <a:latin typeface="Calibri"/>
                <a:cs typeface="Calibri"/>
              </a:rPr>
              <a:t>custody</a:t>
            </a:r>
            <a:r>
              <a:rPr lang="en-US" b="1" spc="-15" dirty="0">
                <a:solidFill>
                  <a:srgbClr val="FF0000"/>
                </a:solidFill>
                <a:latin typeface="Calibri"/>
                <a:cs typeface="Calibri"/>
              </a:rPr>
              <a:t>: Preservation of Evidence</a:t>
            </a:r>
            <a:endParaRPr b="1" spc="-15" dirty="0">
              <a:solidFill>
                <a:srgbClr val="FF0000"/>
              </a:solidFill>
              <a:latin typeface="Calibri"/>
              <a:cs typeface="Calibri"/>
            </a:endParaRPr>
          </a:p>
        </p:txBody>
      </p:sp>
      <p:sp>
        <p:nvSpPr>
          <p:cNvPr id="3" name="object 3"/>
          <p:cNvSpPr txBox="1"/>
          <p:nvPr/>
        </p:nvSpPr>
        <p:spPr>
          <a:xfrm>
            <a:off x="1138615" y="1524134"/>
            <a:ext cx="8072755" cy="4176143"/>
          </a:xfrm>
          <a:prstGeom prst="rect">
            <a:avLst/>
          </a:prstGeom>
        </p:spPr>
        <p:txBody>
          <a:bodyPr vert="horz" wrap="square" lIns="0" tIns="13335" rIns="0" bIns="0" rtlCol="0">
            <a:spAutoFit/>
          </a:bodyPr>
          <a:lstStyle/>
          <a:p>
            <a:pPr marL="355600" marR="5080" indent="-343535" algn="just">
              <a:spcBef>
                <a:spcPts val="105"/>
              </a:spcBef>
              <a:buFont typeface="Arial"/>
              <a:buChar char="•"/>
              <a:tabLst>
                <a:tab pos="356235" algn="l"/>
              </a:tabLst>
            </a:pPr>
            <a:r>
              <a:rPr sz="3200" b="1" spc="-5" dirty="0">
                <a:solidFill>
                  <a:srgbClr val="001F5F"/>
                </a:solidFill>
                <a:latin typeface="Calibri"/>
                <a:cs typeface="Calibri"/>
              </a:rPr>
              <a:t>Chain </a:t>
            </a:r>
            <a:r>
              <a:rPr sz="3200" b="1" dirty="0">
                <a:solidFill>
                  <a:srgbClr val="001F5F"/>
                </a:solidFill>
                <a:latin typeface="Calibri"/>
                <a:cs typeface="Calibri"/>
              </a:rPr>
              <a:t>of </a:t>
            </a:r>
            <a:r>
              <a:rPr sz="3200" b="1" spc="-10" dirty="0">
                <a:solidFill>
                  <a:srgbClr val="001F5F"/>
                </a:solidFill>
                <a:latin typeface="Calibri"/>
                <a:cs typeface="Calibri"/>
              </a:rPr>
              <a:t>Custody </a:t>
            </a:r>
            <a:r>
              <a:rPr sz="3200" b="1" dirty="0">
                <a:solidFill>
                  <a:srgbClr val="001F5F"/>
                </a:solidFill>
                <a:latin typeface="Calibri"/>
                <a:cs typeface="Calibri"/>
              </a:rPr>
              <a:t>– A </a:t>
            </a:r>
            <a:r>
              <a:rPr sz="3200" b="1" spc="-5" dirty="0">
                <a:solidFill>
                  <a:srgbClr val="001F5F"/>
                </a:solidFill>
                <a:latin typeface="Calibri"/>
                <a:cs typeface="Calibri"/>
              </a:rPr>
              <a:t>process </a:t>
            </a:r>
            <a:r>
              <a:rPr sz="3200" b="1" spc="-10" dirty="0">
                <a:solidFill>
                  <a:srgbClr val="001F5F"/>
                </a:solidFill>
                <a:latin typeface="Calibri"/>
                <a:cs typeface="Calibri"/>
              </a:rPr>
              <a:t>that </a:t>
            </a:r>
            <a:r>
              <a:rPr sz="3200" b="1" spc="-15" dirty="0">
                <a:solidFill>
                  <a:srgbClr val="001F5F"/>
                </a:solidFill>
                <a:latin typeface="Calibri"/>
                <a:cs typeface="Calibri"/>
              </a:rPr>
              <a:t>tracks </a:t>
            </a:r>
            <a:r>
              <a:rPr sz="3200" b="1" spc="-5" dirty="0">
                <a:solidFill>
                  <a:srgbClr val="001F5F"/>
                </a:solidFill>
                <a:latin typeface="Calibri"/>
                <a:cs typeface="Calibri"/>
              </a:rPr>
              <a:t>the  </a:t>
            </a:r>
            <a:r>
              <a:rPr sz="3200" b="1" spc="-15" dirty="0">
                <a:solidFill>
                  <a:srgbClr val="001F5F"/>
                </a:solidFill>
                <a:latin typeface="Calibri"/>
                <a:cs typeface="Calibri"/>
              </a:rPr>
              <a:t>movement </a:t>
            </a:r>
            <a:r>
              <a:rPr sz="3200" b="1" dirty="0">
                <a:solidFill>
                  <a:srgbClr val="001F5F"/>
                </a:solidFill>
                <a:latin typeface="Calibri"/>
                <a:cs typeface="Calibri"/>
              </a:rPr>
              <a:t>of </a:t>
            </a:r>
            <a:r>
              <a:rPr sz="3200" b="1" spc="-10" dirty="0">
                <a:solidFill>
                  <a:srgbClr val="001F5F"/>
                </a:solidFill>
                <a:latin typeface="Calibri"/>
                <a:cs typeface="Calibri"/>
              </a:rPr>
              <a:t>evidence through </a:t>
            </a:r>
            <a:r>
              <a:rPr sz="3200" b="1" dirty="0">
                <a:solidFill>
                  <a:srgbClr val="001F5F"/>
                </a:solidFill>
                <a:latin typeface="Calibri"/>
                <a:cs typeface="Calibri"/>
              </a:rPr>
              <a:t>its </a:t>
            </a:r>
            <a:r>
              <a:rPr sz="3200" b="1" spc="-5" dirty="0">
                <a:solidFill>
                  <a:srgbClr val="001F5F"/>
                </a:solidFill>
                <a:latin typeface="Calibri"/>
                <a:cs typeface="Calibri"/>
              </a:rPr>
              <a:t>collection,  </a:t>
            </a:r>
            <a:r>
              <a:rPr sz="3200" b="1" spc="-10" dirty="0">
                <a:solidFill>
                  <a:srgbClr val="001F5F"/>
                </a:solidFill>
                <a:latin typeface="Calibri"/>
                <a:cs typeface="Calibri"/>
              </a:rPr>
              <a:t>safeguarding, </a:t>
            </a:r>
            <a:r>
              <a:rPr sz="3200" b="1" spc="-5" dirty="0">
                <a:solidFill>
                  <a:srgbClr val="001F5F"/>
                </a:solidFill>
                <a:latin typeface="Calibri"/>
                <a:cs typeface="Calibri"/>
              </a:rPr>
              <a:t>and analysis </a:t>
            </a:r>
            <a:r>
              <a:rPr sz="3200" b="1" spc="-15" dirty="0">
                <a:solidFill>
                  <a:srgbClr val="001F5F"/>
                </a:solidFill>
                <a:latin typeface="Calibri"/>
                <a:cs typeface="Calibri"/>
              </a:rPr>
              <a:t>lifecycle </a:t>
            </a:r>
            <a:r>
              <a:rPr sz="3200" b="1" spc="-30" dirty="0">
                <a:solidFill>
                  <a:srgbClr val="001F5F"/>
                </a:solidFill>
                <a:latin typeface="Calibri"/>
                <a:cs typeface="Calibri"/>
              </a:rPr>
              <a:t>by  </a:t>
            </a:r>
            <a:r>
              <a:rPr sz="3200" b="1" spc="-10" dirty="0">
                <a:solidFill>
                  <a:srgbClr val="001F5F"/>
                </a:solidFill>
                <a:latin typeface="Calibri"/>
                <a:cs typeface="Calibri"/>
              </a:rPr>
              <a:t>documenting </a:t>
            </a:r>
            <a:r>
              <a:rPr sz="3200" b="1" spc="-5" dirty="0">
                <a:solidFill>
                  <a:srgbClr val="001F5F"/>
                </a:solidFill>
                <a:latin typeface="Calibri"/>
                <a:cs typeface="Calibri"/>
              </a:rPr>
              <a:t>each </a:t>
            </a:r>
            <a:r>
              <a:rPr sz="3200" b="1" spc="-10" dirty="0">
                <a:solidFill>
                  <a:srgbClr val="001F5F"/>
                </a:solidFill>
                <a:latin typeface="Calibri"/>
                <a:cs typeface="Calibri"/>
              </a:rPr>
              <a:t>person </a:t>
            </a:r>
            <a:r>
              <a:rPr sz="3200" b="1" spc="-5" dirty="0">
                <a:solidFill>
                  <a:srgbClr val="001F5F"/>
                </a:solidFill>
                <a:latin typeface="Calibri"/>
                <a:cs typeface="Calibri"/>
              </a:rPr>
              <a:t>who handled the  </a:t>
            </a:r>
            <a:r>
              <a:rPr sz="3200" b="1" spc="-10" dirty="0">
                <a:solidFill>
                  <a:srgbClr val="001F5F"/>
                </a:solidFill>
                <a:latin typeface="Calibri"/>
                <a:cs typeface="Calibri"/>
              </a:rPr>
              <a:t>evidence, </a:t>
            </a:r>
            <a:r>
              <a:rPr sz="3200" b="1" dirty="0">
                <a:solidFill>
                  <a:srgbClr val="001F5F"/>
                </a:solidFill>
                <a:latin typeface="Calibri"/>
                <a:cs typeface="Calibri"/>
              </a:rPr>
              <a:t>the </a:t>
            </a:r>
            <a:r>
              <a:rPr sz="3200" b="1" spc="-15" dirty="0">
                <a:solidFill>
                  <a:srgbClr val="001F5F"/>
                </a:solidFill>
                <a:latin typeface="Calibri"/>
                <a:cs typeface="Calibri"/>
              </a:rPr>
              <a:t>date/time </a:t>
            </a:r>
            <a:r>
              <a:rPr sz="3200" b="1" dirty="0">
                <a:solidFill>
                  <a:srgbClr val="001F5F"/>
                </a:solidFill>
                <a:latin typeface="Calibri"/>
                <a:cs typeface="Calibri"/>
              </a:rPr>
              <a:t>it </a:t>
            </a:r>
            <a:r>
              <a:rPr sz="3200" b="1" spc="-15" dirty="0">
                <a:solidFill>
                  <a:srgbClr val="001F5F"/>
                </a:solidFill>
                <a:latin typeface="Calibri"/>
                <a:cs typeface="Calibri"/>
              </a:rPr>
              <a:t>was </a:t>
            </a:r>
            <a:r>
              <a:rPr sz="3200" b="1" spc="-5" dirty="0">
                <a:solidFill>
                  <a:srgbClr val="001F5F"/>
                </a:solidFill>
                <a:latin typeface="Calibri"/>
                <a:cs typeface="Calibri"/>
              </a:rPr>
              <a:t>collected </a:t>
            </a:r>
            <a:r>
              <a:rPr sz="3200" b="1" spc="5" dirty="0">
                <a:solidFill>
                  <a:srgbClr val="001F5F"/>
                </a:solidFill>
                <a:latin typeface="Calibri"/>
                <a:cs typeface="Calibri"/>
              </a:rPr>
              <a:t>or  </a:t>
            </a:r>
            <a:r>
              <a:rPr sz="3200" b="1" spc="-20" dirty="0">
                <a:solidFill>
                  <a:srgbClr val="001F5F"/>
                </a:solidFill>
                <a:latin typeface="Calibri"/>
                <a:cs typeface="Calibri"/>
              </a:rPr>
              <a:t>transferred, </a:t>
            </a:r>
            <a:r>
              <a:rPr sz="3200" b="1" dirty="0">
                <a:solidFill>
                  <a:srgbClr val="001F5F"/>
                </a:solidFill>
                <a:latin typeface="Calibri"/>
                <a:cs typeface="Calibri"/>
              </a:rPr>
              <a:t>and the </a:t>
            </a:r>
            <a:r>
              <a:rPr sz="3200" b="1" spc="-5" dirty="0">
                <a:solidFill>
                  <a:srgbClr val="001F5F"/>
                </a:solidFill>
                <a:latin typeface="Calibri"/>
                <a:cs typeface="Calibri"/>
              </a:rPr>
              <a:t>purpose </a:t>
            </a:r>
            <a:r>
              <a:rPr sz="3200" b="1" spc="-20" dirty="0">
                <a:solidFill>
                  <a:srgbClr val="001F5F"/>
                </a:solidFill>
                <a:latin typeface="Calibri"/>
                <a:cs typeface="Calibri"/>
              </a:rPr>
              <a:t>for </a:t>
            </a:r>
            <a:r>
              <a:rPr sz="3200" b="1" spc="-25" dirty="0">
                <a:solidFill>
                  <a:srgbClr val="001F5F"/>
                </a:solidFill>
                <a:latin typeface="Calibri"/>
                <a:cs typeface="Calibri"/>
              </a:rPr>
              <a:t>any</a:t>
            </a:r>
            <a:r>
              <a:rPr sz="3200" b="1" spc="-10" dirty="0">
                <a:solidFill>
                  <a:srgbClr val="001F5F"/>
                </a:solidFill>
                <a:latin typeface="Calibri"/>
                <a:cs typeface="Calibri"/>
              </a:rPr>
              <a:t> </a:t>
            </a:r>
            <a:r>
              <a:rPr sz="3200" b="1" spc="-25" dirty="0">
                <a:solidFill>
                  <a:srgbClr val="001F5F"/>
                </a:solidFill>
                <a:latin typeface="Calibri"/>
                <a:cs typeface="Calibri"/>
              </a:rPr>
              <a:t>transfers</a:t>
            </a:r>
            <a:endParaRPr sz="3200" dirty="0">
              <a:latin typeface="Calibri"/>
              <a:cs typeface="Calibri"/>
            </a:endParaRPr>
          </a:p>
          <a:p>
            <a:pPr>
              <a:spcBef>
                <a:spcPts val="35"/>
              </a:spcBef>
              <a:buClr>
                <a:srgbClr val="001F5F"/>
              </a:buClr>
              <a:buFont typeface="Arial"/>
              <a:buChar char="•"/>
            </a:pPr>
            <a:endParaRPr sz="4650" dirty="0">
              <a:latin typeface="Times New Roman"/>
              <a:cs typeface="Times New Roman"/>
            </a:endParaRPr>
          </a:p>
          <a:p>
            <a:pPr marL="355600" indent="-343535">
              <a:buFont typeface="Arial"/>
              <a:buChar char="•"/>
              <a:tabLst>
                <a:tab pos="355600" algn="l"/>
                <a:tab pos="356235" algn="l"/>
              </a:tabLst>
            </a:pPr>
            <a:r>
              <a:rPr sz="3200" b="1" dirty="0">
                <a:solidFill>
                  <a:srgbClr val="001F5F"/>
                </a:solidFill>
                <a:latin typeface="Calibri"/>
                <a:cs typeface="Calibri"/>
              </a:rPr>
              <a:t>SOP</a:t>
            </a:r>
            <a:endParaRPr sz="3200" dirty="0">
              <a:latin typeface="Calibri"/>
              <a:cs typeface="Calibri"/>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8495" y="356854"/>
            <a:ext cx="5574665" cy="567463"/>
          </a:xfrm>
          <a:prstGeom prst="rect">
            <a:avLst/>
          </a:prstGeom>
        </p:spPr>
        <p:txBody>
          <a:bodyPr vert="horz" wrap="square" lIns="0" tIns="13335" rIns="0" bIns="0" rtlCol="0" anchor="t">
            <a:spAutoFit/>
          </a:bodyPr>
          <a:lstStyle/>
          <a:p>
            <a:pPr marL="12700">
              <a:spcBef>
                <a:spcPts val="105"/>
              </a:spcBef>
            </a:pPr>
            <a:r>
              <a:rPr b="1" spc="-15" dirty="0">
                <a:solidFill>
                  <a:srgbClr val="002060"/>
                </a:solidFill>
                <a:latin typeface="Calibri"/>
                <a:cs typeface="Calibri"/>
              </a:rPr>
              <a:t>Forensic</a:t>
            </a:r>
            <a:r>
              <a:rPr b="1" spc="-90" dirty="0">
                <a:solidFill>
                  <a:srgbClr val="002060"/>
                </a:solidFill>
                <a:latin typeface="Calibri"/>
                <a:cs typeface="Calibri"/>
              </a:rPr>
              <a:t> </a:t>
            </a:r>
            <a:r>
              <a:rPr b="1" spc="-5" dirty="0">
                <a:solidFill>
                  <a:srgbClr val="002060"/>
                </a:solidFill>
                <a:latin typeface="Calibri"/>
                <a:cs typeface="Calibri"/>
              </a:rPr>
              <a:t>Methodologies</a:t>
            </a:r>
          </a:p>
        </p:txBody>
      </p:sp>
      <p:sp>
        <p:nvSpPr>
          <p:cNvPr id="3" name="object 3"/>
          <p:cNvSpPr txBox="1"/>
          <p:nvPr/>
        </p:nvSpPr>
        <p:spPr>
          <a:xfrm>
            <a:off x="885826" y="1146854"/>
            <a:ext cx="8074025" cy="4888865"/>
          </a:xfrm>
          <a:prstGeom prst="rect">
            <a:avLst/>
          </a:prstGeom>
        </p:spPr>
        <p:txBody>
          <a:bodyPr vert="horz" wrap="square" lIns="0" tIns="100965" rIns="0" bIns="0" rtlCol="0">
            <a:spAutoFit/>
          </a:bodyPr>
          <a:lstStyle/>
          <a:p>
            <a:pPr marL="279400" indent="-266700" algn="just">
              <a:spcBef>
                <a:spcPts val="795"/>
              </a:spcBef>
              <a:buClr>
                <a:srgbClr val="000000"/>
              </a:buClr>
              <a:buFont typeface="Calibri"/>
              <a:buChar char="•"/>
              <a:tabLst>
                <a:tab pos="279400" algn="l"/>
              </a:tabLst>
            </a:pPr>
            <a:r>
              <a:rPr sz="2900" b="1" spc="-20" dirty="0">
                <a:solidFill>
                  <a:srgbClr val="FF0000"/>
                </a:solidFill>
                <a:latin typeface="Calibri"/>
                <a:cs typeface="Calibri"/>
              </a:rPr>
              <a:t>Traditional</a:t>
            </a:r>
            <a:r>
              <a:rPr sz="2900" b="1" spc="-60" dirty="0">
                <a:solidFill>
                  <a:srgbClr val="FF0000"/>
                </a:solidFill>
                <a:latin typeface="Calibri"/>
                <a:cs typeface="Calibri"/>
              </a:rPr>
              <a:t> </a:t>
            </a:r>
            <a:r>
              <a:rPr sz="2900" b="1" spc="-10" dirty="0">
                <a:solidFill>
                  <a:srgbClr val="FF0000"/>
                </a:solidFill>
                <a:latin typeface="Calibri"/>
                <a:cs typeface="Calibri"/>
              </a:rPr>
              <a:t>Forensics</a:t>
            </a:r>
            <a:endParaRPr sz="2900" dirty="0">
              <a:latin typeface="Calibri"/>
              <a:cs typeface="Calibri"/>
            </a:endParaRPr>
          </a:p>
          <a:p>
            <a:pPr marL="299720" marR="6985" indent="-299720" algn="just">
              <a:spcBef>
                <a:spcPts val="700"/>
              </a:spcBef>
              <a:buChar char="–"/>
              <a:tabLst>
                <a:tab pos="299720" algn="l"/>
              </a:tabLst>
            </a:pPr>
            <a:r>
              <a:rPr sz="2900" b="1" spc="-5" dirty="0">
                <a:solidFill>
                  <a:srgbClr val="001F5F"/>
                </a:solidFill>
                <a:latin typeface="Calibri"/>
                <a:cs typeface="Calibri"/>
              </a:rPr>
              <a:t>Analyzing </a:t>
            </a:r>
            <a:r>
              <a:rPr sz="2900" b="1" dirty="0">
                <a:solidFill>
                  <a:srgbClr val="001F5F"/>
                </a:solidFill>
                <a:latin typeface="Calibri"/>
                <a:cs typeface="Calibri"/>
              </a:rPr>
              <a:t>a </a:t>
            </a:r>
            <a:r>
              <a:rPr sz="2900" b="1" spc="-20" dirty="0">
                <a:solidFill>
                  <a:srgbClr val="001F5F"/>
                </a:solidFill>
                <a:latin typeface="Calibri"/>
                <a:cs typeface="Calibri"/>
              </a:rPr>
              <a:t>“dead” </a:t>
            </a:r>
            <a:r>
              <a:rPr sz="2900" b="1" spc="-25" dirty="0">
                <a:solidFill>
                  <a:srgbClr val="001F5F"/>
                </a:solidFill>
                <a:latin typeface="Calibri"/>
                <a:cs typeface="Calibri"/>
              </a:rPr>
              <a:t>system </a:t>
            </a:r>
            <a:r>
              <a:rPr sz="2900" b="1" spc="-10" dirty="0">
                <a:solidFill>
                  <a:srgbClr val="001F5F"/>
                </a:solidFill>
                <a:latin typeface="Calibri"/>
                <a:cs typeface="Calibri"/>
              </a:rPr>
              <a:t>that </a:t>
            </a:r>
            <a:r>
              <a:rPr sz="2900" b="1" dirty="0">
                <a:solidFill>
                  <a:srgbClr val="001F5F"/>
                </a:solidFill>
                <a:latin typeface="Calibri"/>
                <a:cs typeface="Calibri"/>
              </a:rPr>
              <a:t>has had </a:t>
            </a:r>
            <a:r>
              <a:rPr sz="2900" b="1" spc="-30" dirty="0">
                <a:solidFill>
                  <a:srgbClr val="001F5F"/>
                </a:solidFill>
                <a:latin typeface="Calibri"/>
                <a:cs typeface="Calibri"/>
              </a:rPr>
              <a:t>it’s </a:t>
            </a:r>
            <a:r>
              <a:rPr sz="2900" b="1" spc="-10" dirty="0">
                <a:solidFill>
                  <a:srgbClr val="001F5F"/>
                </a:solidFill>
                <a:latin typeface="Calibri"/>
                <a:cs typeface="Calibri"/>
              </a:rPr>
              <a:t>power  </a:t>
            </a:r>
            <a:r>
              <a:rPr sz="2900" b="1" spc="-15" dirty="0">
                <a:solidFill>
                  <a:srgbClr val="001F5F"/>
                </a:solidFill>
                <a:latin typeface="Calibri"/>
                <a:cs typeface="Calibri"/>
              </a:rPr>
              <a:t>cord</a:t>
            </a:r>
            <a:r>
              <a:rPr sz="2900" b="1" spc="-35" dirty="0">
                <a:solidFill>
                  <a:srgbClr val="001F5F"/>
                </a:solidFill>
                <a:latin typeface="Calibri"/>
                <a:cs typeface="Calibri"/>
              </a:rPr>
              <a:t> </a:t>
            </a:r>
            <a:r>
              <a:rPr sz="2900" b="1" spc="-5" dirty="0">
                <a:solidFill>
                  <a:srgbClr val="001F5F"/>
                </a:solidFill>
                <a:latin typeface="Calibri"/>
                <a:cs typeface="Calibri"/>
              </a:rPr>
              <a:t>pulled</a:t>
            </a:r>
            <a:endParaRPr sz="2900" dirty="0">
              <a:latin typeface="Calibri"/>
              <a:cs typeface="Calibri"/>
            </a:endParaRPr>
          </a:p>
          <a:p>
            <a:pPr marL="307340" marR="6350" indent="-307340" algn="just">
              <a:spcBef>
                <a:spcPts val="695"/>
              </a:spcBef>
              <a:buChar char="–"/>
              <a:tabLst>
                <a:tab pos="307340" algn="l"/>
              </a:tabLst>
            </a:pPr>
            <a:r>
              <a:rPr sz="2900" b="1" spc="-5" dirty="0">
                <a:solidFill>
                  <a:srgbClr val="001F5F"/>
                </a:solidFill>
                <a:latin typeface="Calibri"/>
                <a:cs typeface="Calibri"/>
              </a:rPr>
              <a:t>Least </a:t>
            </a:r>
            <a:r>
              <a:rPr sz="2900" b="1" spc="-10" dirty="0">
                <a:solidFill>
                  <a:srgbClr val="001F5F"/>
                </a:solidFill>
                <a:latin typeface="Calibri"/>
                <a:cs typeface="Calibri"/>
              </a:rPr>
              <a:t>chance </a:t>
            </a:r>
            <a:r>
              <a:rPr sz="2900" b="1" dirty="0">
                <a:solidFill>
                  <a:srgbClr val="001F5F"/>
                </a:solidFill>
                <a:latin typeface="Calibri"/>
                <a:cs typeface="Calibri"/>
              </a:rPr>
              <a:t>of </a:t>
            </a:r>
            <a:r>
              <a:rPr sz="2900" b="1" spc="-5" dirty="0">
                <a:solidFill>
                  <a:srgbClr val="001F5F"/>
                </a:solidFill>
                <a:latin typeface="Calibri"/>
                <a:cs typeface="Calibri"/>
              </a:rPr>
              <a:t>modifying </a:t>
            </a:r>
            <a:r>
              <a:rPr sz="2900" b="1" spc="-20" dirty="0">
                <a:solidFill>
                  <a:srgbClr val="001F5F"/>
                </a:solidFill>
                <a:latin typeface="Calibri"/>
                <a:cs typeface="Calibri"/>
              </a:rPr>
              <a:t>data </a:t>
            </a:r>
            <a:r>
              <a:rPr sz="2900" b="1" dirty="0">
                <a:solidFill>
                  <a:srgbClr val="001F5F"/>
                </a:solidFill>
                <a:latin typeface="Calibri"/>
                <a:cs typeface="Calibri"/>
              </a:rPr>
              <a:t>on </a:t>
            </a:r>
            <a:r>
              <a:rPr sz="2900" b="1" spc="-5" dirty="0">
                <a:solidFill>
                  <a:srgbClr val="001F5F"/>
                </a:solidFill>
                <a:latin typeface="Calibri"/>
                <a:cs typeface="Calibri"/>
              </a:rPr>
              <a:t>disk, </a:t>
            </a:r>
            <a:r>
              <a:rPr sz="2900" b="1" spc="-10" dirty="0">
                <a:solidFill>
                  <a:srgbClr val="001F5F"/>
                </a:solidFill>
                <a:latin typeface="Calibri"/>
                <a:cs typeface="Calibri"/>
              </a:rPr>
              <a:t>but “live”  data </a:t>
            </a:r>
            <a:r>
              <a:rPr sz="2900" b="1" spc="-5" dirty="0">
                <a:solidFill>
                  <a:srgbClr val="001F5F"/>
                </a:solidFill>
                <a:latin typeface="Calibri"/>
                <a:cs typeface="Calibri"/>
              </a:rPr>
              <a:t>is </a:t>
            </a:r>
            <a:r>
              <a:rPr sz="2900" b="1" spc="-10" dirty="0">
                <a:solidFill>
                  <a:srgbClr val="001F5F"/>
                </a:solidFill>
                <a:latin typeface="Calibri"/>
                <a:cs typeface="Calibri"/>
              </a:rPr>
              <a:t>lost</a:t>
            </a:r>
            <a:r>
              <a:rPr sz="2900" b="1" spc="-25" dirty="0">
                <a:solidFill>
                  <a:srgbClr val="001F5F"/>
                </a:solidFill>
                <a:latin typeface="Calibri"/>
                <a:cs typeface="Calibri"/>
              </a:rPr>
              <a:t> </a:t>
            </a:r>
            <a:r>
              <a:rPr sz="2900" b="1" spc="-20" dirty="0">
                <a:solidFill>
                  <a:srgbClr val="001F5F"/>
                </a:solidFill>
                <a:latin typeface="Calibri"/>
                <a:cs typeface="Calibri"/>
              </a:rPr>
              <a:t>forever</a:t>
            </a:r>
            <a:endParaRPr sz="2900" dirty="0">
              <a:latin typeface="Calibri"/>
              <a:cs typeface="Calibri"/>
            </a:endParaRPr>
          </a:p>
          <a:p>
            <a:pPr marL="279400" indent="-266700" algn="just">
              <a:spcBef>
                <a:spcPts val="700"/>
              </a:spcBef>
              <a:buClr>
                <a:srgbClr val="000000"/>
              </a:buClr>
              <a:buChar char="•"/>
              <a:tabLst>
                <a:tab pos="279400" algn="l"/>
              </a:tabLst>
            </a:pPr>
            <a:r>
              <a:rPr sz="2900" b="1" spc="-5" dirty="0">
                <a:solidFill>
                  <a:srgbClr val="FF0000"/>
                </a:solidFill>
                <a:latin typeface="Calibri"/>
                <a:cs typeface="Calibri"/>
              </a:rPr>
              <a:t>Live </a:t>
            </a:r>
            <a:r>
              <a:rPr sz="2900" b="1" spc="-10" dirty="0">
                <a:solidFill>
                  <a:srgbClr val="FF0000"/>
                </a:solidFill>
                <a:latin typeface="Calibri"/>
                <a:cs typeface="Calibri"/>
              </a:rPr>
              <a:t>Forensics </a:t>
            </a:r>
            <a:r>
              <a:rPr sz="2900" b="1" spc="-5" dirty="0">
                <a:solidFill>
                  <a:srgbClr val="FF0000"/>
                </a:solidFill>
                <a:latin typeface="Calibri"/>
                <a:cs typeface="Calibri"/>
              </a:rPr>
              <a:t>(Often Incident</a:t>
            </a:r>
            <a:r>
              <a:rPr sz="2900" b="1" spc="-125" dirty="0">
                <a:solidFill>
                  <a:srgbClr val="FF0000"/>
                </a:solidFill>
                <a:latin typeface="Calibri"/>
                <a:cs typeface="Calibri"/>
              </a:rPr>
              <a:t> </a:t>
            </a:r>
            <a:r>
              <a:rPr sz="2900" b="1" spc="-10" dirty="0">
                <a:solidFill>
                  <a:srgbClr val="FF0000"/>
                </a:solidFill>
                <a:latin typeface="Calibri"/>
                <a:cs typeface="Calibri"/>
              </a:rPr>
              <a:t>Response)</a:t>
            </a:r>
            <a:endParaRPr sz="2900" dirty="0">
              <a:latin typeface="Calibri"/>
              <a:cs typeface="Calibri"/>
            </a:endParaRPr>
          </a:p>
          <a:p>
            <a:pPr marL="355600" marR="5080" indent="-342900" algn="just">
              <a:spcBef>
                <a:spcPts val="700"/>
              </a:spcBef>
            </a:pPr>
            <a:r>
              <a:rPr sz="2900" b="1" dirty="0">
                <a:latin typeface="Calibri"/>
                <a:cs typeface="Calibri"/>
              </a:rPr>
              <a:t>– </a:t>
            </a:r>
            <a:r>
              <a:rPr sz="2900" b="1" spc="-5" dirty="0">
                <a:solidFill>
                  <a:srgbClr val="001F5F"/>
                </a:solidFill>
                <a:latin typeface="Calibri"/>
                <a:cs typeface="Calibri"/>
              </a:rPr>
              <a:t>Methodology which </a:t>
            </a:r>
            <a:r>
              <a:rPr sz="2900" b="1" spc="-15" dirty="0">
                <a:solidFill>
                  <a:srgbClr val="001F5F"/>
                </a:solidFill>
                <a:latin typeface="Calibri"/>
                <a:cs typeface="Calibri"/>
              </a:rPr>
              <a:t>advocates</a:t>
            </a:r>
            <a:r>
              <a:rPr sz="2900" b="1" spc="625" dirty="0">
                <a:solidFill>
                  <a:srgbClr val="001F5F"/>
                </a:solidFill>
                <a:latin typeface="Calibri"/>
                <a:cs typeface="Calibri"/>
              </a:rPr>
              <a:t> </a:t>
            </a:r>
            <a:r>
              <a:rPr sz="2900" b="1" spc="-15" dirty="0">
                <a:solidFill>
                  <a:srgbClr val="001F5F"/>
                </a:solidFill>
                <a:latin typeface="Calibri"/>
                <a:cs typeface="Calibri"/>
              </a:rPr>
              <a:t>extracting </a:t>
            </a:r>
            <a:r>
              <a:rPr sz="2900" b="1" spc="-10" dirty="0">
                <a:solidFill>
                  <a:srgbClr val="001F5F"/>
                </a:solidFill>
                <a:latin typeface="Calibri"/>
                <a:cs typeface="Calibri"/>
              </a:rPr>
              <a:t>“live”  </a:t>
            </a:r>
            <a:r>
              <a:rPr sz="2900" b="1" spc="-25" dirty="0">
                <a:solidFill>
                  <a:srgbClr val="001F5F"/>
                </a:solidFill>
                <a:latin typeface="Calibri"/>
                <a:cs typeface="Calibri"/>
              </a:rPr>
              <a:t>system </a:t>
            </a:r>
            <a:r>
              <a:rPr sz="2900" b="1" spc="-20" dirty="0">
                <a:solidFill>
                  <a:srgbClr val="001F5F"/>
                </a:solidFill>
                <a:latin typeface="Calibri"/>
                <a:cs typeface="Calibri"/>
              </a:rPr>
              <a:t>data before </a:t>
            </a:r>
            <a:r>
              <a:rPr sz="2900" b="1" spc="-5" dirty="0">
                <a:solidFill>
                  <a:srgbClr val="001F5F"/>
                </a:solidFill>
                <a:latin typeface="Calibri"/>
                <a:cs typeface="Calibri"/>
              </a:rPr>
              <a:t>pulling the </a:t>
            </a:r>
            <a:r>
              <a:rPr sz="2900" b="1" spc="-20" dirty="0">
                <a:solidFill>
                  <a:srgbClr val="001F5F"/>
                </a:solidFill>
                <a:latin typeface="Calibri"/>
                <a:cs typeface="Calibri"/>
              </a:rPr>
              <a:t>cord </a:t>
            </a:r>
            <a:r>
              <a:rPr sz="2900" b="1" spc="-15" dirty="0">
                <a:solidFill>
                  <a:srgbClr val="001F5F"/>
                </a:solidFill>
                <a:latin typeface="Calibri"/>
                <a:cs typeface="Calibri"/>
              </a:rPr>
              <a:t>to </a:t>
            </a:r>
            <a:r>
              <a:rPr sz="2900" b="1" spc="-10" dirty="0">
                <a:solidFill>
                  <a:srgbClr val="001F5F"/>
                </a:solidFill>
                <a:latin typeface="Calibri"/>
                <a:cs typeface="Calibri"/>
              </a:rPr>
              <a:t>preserve  </a:t>
            </a:r>
            <a:r>
              <a:rPr sz="2900" b="1" spc="-25" dirty="0">
                <a:solidFill>
                  <a:srgbClr val="001F5F"/>
                </a:solidFill>
                <a:latin typeface="Calibri"/>
                <a:cs typeface="Calibri"/>
              </a:rPr>
              <a:t>memory, </a:t>
            </a:r>
            <a:r>
              <a:rPr sz="2900" b="1" spc="-5" dirty="0">
                <a:solidFill>
                  <a:srgbClr val="001F5F"/>
                </a:solidFill>
                <a:latin typeface="Calibri"/>
                <a:cs typeface="Calibri"/>
              </a:rPr>
              <a:t>process, </a:t>
            </a:r>
            <a:r>
              <a:rPr sz="2900" b="1" dirty="0">
                <a:solidFill>
                  <a:srgbClr val="001F5F"/>
                </a:solidFill>
                <a:latin typeface="Calibri"/>
                <a:cs typeface="Calibri"/>
              </a:rPr>
              <a:t>and </a:t>
            </a:r>
            <a:r>
              <a:rPr sz="2900" b="1" spc="-10" dirty="0">
                <a:solidFill>
                  <a:srgbClr val="001F5F"/>
                </a:solidFill>
                <a:latin typeface="Calibri"/>
                <a:cs typeface="Calibri"/>
              </a:rPr>
              <a:t>network </a:t>
            </a:r>
            <a:r>
              <a:rPr sz="2900" b="1" spc="-15" dirty="0">
                <a:solidFill>
                  <a:srgbClr val="001F5F"/>
                </a:solidFill>
                <a:latin typeface="Calibri"/>
                <a:cs typeface="Calibri"/>
              </a:rPr>
              <a:t>information </a:t>
            </a:r>
            <a:r>
              <a:rPr sz="2900" b="1" spc="-10" dirty="0">
                <a:solidFill>
                  <a:srgbClr val="001F5F"/>
                </a:solidFill>
                <a:latin typeface="Calibri"/>
                <a:cs typeface="Calibri"/>
              </a:rPr>
              <a:t>that  </a:t>
            </a:r>
            <a:r>
              <a:rPr sz="2900" b="1" spc="-5" dirty="0">
                <a:solidFill>
                  <a:srgbClr val="001F5F"/>
                </a:solidFill>
                <a:latin typeface="Calibri"/>
                <a:cs typeface="Calibri"/>
              </a:rPr>
              <a:t>would </a:t>
            </a:r>
            <a:r>
              <a:rPr sz="2900" b="1" dirty="0">
                <a:solidFill>
                  <a:srgbClr val="001F5F"/>
                </a:solidFill>
                <a:latin typeface="Calibri"/>
                <a:cs typeface="Calibri"/>
              </a:rPr>
              <a:t>be </a:t>
            </a:r>
            <a:r>
              <a:rPr sz="2900" b="1" spc="-10" dirty="0">
                <a:solidFill>
                  <a:srgbClr val="001F5F"/>
                </a:solidFill>
                <a:latin typeface="Calibri"/>
                <a:cs typeface="Calibri"/>
              </a:rPr>
              <a:t>lost </a:t>
            </a:r>
            <a:r>
              <a:rPr sz="2900" b="1" spc="-5" dirty="0">
                <a:solidFill>
                  <a:srgbClr val="001F5F"/>
                </a:solidFill>
                <a:latin typeface="Calibri"/>
                <a:cs typeface="Calibri"/>
              </a:rPr>
              <a:t>with </a:t>
            </a:r>
            <a:r>
              <a:rPr sz="2900" b="1" spc="-10" dirty="0">
                <a:solidFill>
                  <a:srgbClr val="001F5F"/>
                </a:solidFill>
                <a:latin typeface="Calibri"/>
                <a:cs typeface="Calibri"/>
              </a:rPr>
              <a:t>traditional </a:t>
            </a:r>
            <a:r>
              <a:rPr sz="2900" b="1" spc="-15" dirty="0">
                <a:solidFill>
                  <a:srgbClr val="001F5F"/>
                </a:solidFill>
                <a:latin typeface="Calibri"/>
                <a:cs typeface="Calibri"/>
              </a:rPr>
              <a:t>forensic</a:t>
            </a:r>
            <a:r>
              <a:rPr sz="2900" b="1" spc="-85" dirty="0">
                <a:solidFill>
                  <a:srgbClr val="001F5F"/>
                </a:solidFill>
                <a:latin typeface="Calibri"/>
                <a:cs typeface="Calibri"/>
              </a:rPr>
              <a:t> </a:t>
            </a:r>
            <a:r>
              <a:rPr sz="2900" b="1" spc="-5" dirty="0">
                <a:solidFill>
                  <a:srgbClr val="001F5F"/>
                </a:solidFill>
                <a:latin typeface="Calibri"/>
                <a:cs typeface="Calibri"/>
              </a:rPr>
              <a:t>approach</a:t>
            </a:r>
            <a:endParaRPr sz="2900" dirty="0">
              <a:latin typeface="Calibri"/>
              <a:cs typeface="Calibri"/>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0714" y="359474"/>
            <a:ext cx="3357245" cy="566822"/>
          </a:xfrm>
          <a:prstGeom prst="rect">
            <a:avLst/>
          </a:prstGeom>
        </p:spPr>
        <p:txBody>
          <a:bodyPr vert="horz" wrap="square" lIns="0" tIns="12700" rIns="0" bIns="0" rtlCol="0" anchor="t">
            <a:spAutoFit/>
          </a:bodyPr>
          <a:lstStyle/>
          <a:p>
            <a:pPr marL="12700">
              <a:spcBef>
                <a:spcPts val="100"/>
              </a:spcBef>
              <a:tabLst>
                <a:tab pos="2208530" algn="l"/>
              </a:tabLst>
            </a:pPr>
            <a:r>
              <a:rPr b="1" spc="-5" dirty="0">
                <a:solidFill>
                  <a:srgbClr val="FF0000"/>
                </a:solidFill>
                <a:latin typeface="Calibri"/>
                <a:cs typeface="Calibri"/>
              </a:rPr>
              <a:t>Deleting</a:t>
            </a:r>
            <a:r>
              <a:rPr lang="en-US" b="1" spc="-5" dirty="0">
                <a:solidFill>
                  <a:srgbClr val="FF0000"/>
                </a:solidFill>
                <a:latin typeface="Calibri"/>
                <a:cs typeface="Calibri"/>
              </a:rPr>
              <a:t> </a:t>
            </a:r>
            <a:r>
              <a:rPr b="1" i="0" dirty="0">
                <a:solidFill>
                  <a:srgbClr val="FF0000"/>
                </a:solidFill>
                <a:latin typeface="Calibri"/>
                <a:cs typeface="Calibri"/>
              </a:rPr>
              <a:t>a</a:t>
            </a:r>
            <a:r>
              <a:rPr b="1" spc="-85" dirty="0">
                <a:solidFill>
                  <a:srgbClr val="FF0000"/>
                </a:solidFill>
                <a:latin typeface="Calibri"/>
                <a:cs typeface="Calibri"/>
              </a:rPr>
              <a:t> </a:t>
            </a:r>
            <a:r>
              <a:rPr b="1" spc="-5" dirty="0">
                <a:solidFill>
                  <a:srgbClr val="FF0000"/>
                </a:solidFill>
                <a:latin typeface="Calibri"/>
                <a:cs typeface="Calibri"/>
              </a:rPr>
              <a:t>file</a:t>
            </a:r>
          </a:p>
        </p:txBody>
      </p:sp>
      <p:sp>
        <p:nvSpPr>
          <p:cNvPr id="3" name="object 3"/>
          <p:cNvSpPr txBox="1"/>
          <p:nvPr/>
        </p:nvSpPr>
        <p:spPr>
          <a:xfrm>
            <a:off x="1348930" y="1312507"/>
            <a:ext cx="2698750" cy="1011174"/>
          </a:xfrm>
          <a:prstGeom prst="rect">
            <a:avLst/>
          </a:prstGeom>
        </p:spPr>
        <p:txBody>
          <a:bodyPr vert="horz" wrap="square" lIns="0" tIns="13335" rIns="0" bIns="0" rtlCol="0">
            <a:spAutoFit/>
          </a:bodyPr>
          <a:lstStyle/>
          <a:p>
            <a:pPr marL="355600" indent="-343535">
              <a:spcBef>
                <a:spcPts val="105"/>
              </a:spcBef>
              <a:buFont typeface="Arial"/>
              <a:buChar char="•"/>
              <a:tabLst>
                <a:tab pos="355600" algn="l"/>
                <a:tab pos="356235" algn="l"/>
              </a:tabLst>
            </a:pPr>
            <a:r>
              <a:rPr sz="3200" b="1" spc="-5" dirty="0">
                <a:solidFill>
                  <a:srgbClr val="001F5F"/>
                </a:solidFill>
                <a:latin typeface="Calibri"/>
                <a:cs typeface="Calibri"/>
              </a:rPr>
              <a:t>Deleting </a:t>
            </a:r>
            <a:r>
              <a:rPr sz="3200" b="1" dirty="0">
                <a:solidFill>
                  <a:srgbClr val="001F5F"/>
                </a:solidFill>
                <a:latin typeface="Calibri"/>
                <a:cs typeface="Calibri"/>
              </a:rPr>
              <a:t>a</a:t>
            </a:r>
            <a:r>
              <a:rPr sz="3200" b="1" spc="-95" dirty="0">
                <a:solidFill>
                  <a:srgbClr val="001F5F"/>
                </a:solidFill>
                <a:latin typeface="Calibri"/>
                <a:cs typeface="Calibri"/>
              </a:rPr>
              <a:t> </a:t>
            </a:r>
            <a:r>
              <a:rPr sz="3200" b="1" spc="-5" dirty="0">
                <a:solidFill>
                  <a:srgbClr val="001F5F"/>
                </a:solidFill>
                <a:latin typeface="Calibri"/>
                <a:cs typeface="Calibri"/>
              </a:rPr>
              <a:t>file</a:t>
            </a:r>
            <a:endParaRPr lang="en-US" sz="3200" b="1" spc="-5" dirty="0">
              <a:solidFill>
                <a:srgbClr val="001F5F"/>
              </a:solidFill>
              <a:latin typeface="Calibri"/>
              <a:cs typeface="Calibri"/>
            </a:endParaRPr>
          </a:p>
          <a:p>
            <a:pPr marL="355600" indent="-343535">
              <a:spcBef>
                <a:spcPts val="105"/>
              </a:spcBef>
              <a:buFont typeface="Arial"/>
              <a:buChar char="•"/>
              <a:tabLst>
                <a:tab pos="355600" algn="l"/>
                <a:tab pos="356235" algn="l"/>
              </a:tabLst>
            </a:pPr>
            <a:endParaRPr sz="3200" dirty="0">
              <a:latin typeface="Calibri"/>
              <a:cs typeface="Calibri"/>
            </a:endParaRPr>
          </a:p>
        </p:txBody>
      </p:sp>
      <p:sp>
        <p:nvSpPr>
          <p:cNvPr id="7" name="object 7"/>
          <p:cNvSpPr txBox="1"/>
          <p:nvPr/>
        </p:nvSpPr>
        <p:spPr>
          <a:xfrm>
            <a:off x="1488745" y="2084930"/>
            <a:ext cx="7731125" cy="3460563"/>
          </a:xfrm>
          <a:prstGeom prst="rect">
            <a:avLst/>
          </a:prstGeom>
        </p:spPr>
        <p:txBody>
          <a:bodyPr vert="horz" wrap="square" lIns="0" tIns="13335" rIns="0" bIns="0" rtlCol="0">
            <a:spAutoFit/>
          </a:bodyPr>
          <a:lstStyle/>
          <a:p>
            <a:pPr marL="12700" marR="5080" algn="just">
              <a:spcBef>
                <a:spcPts val="105"/>
              </a:spcBef>
            </a:pPr>
            <a:r>
              <a:rPr lang="en-US" sz="3200" spc="-15" dirty="0">
                <a:solidFill>
                  <a:srgbClr val="001F5F"/>
                </a:solidFill>
                <a:latin typeface="Calibri"/>
                <a:cs typeface="Calibri"/>
              </a:rPr>
              <a:t>When a file is simply deleted or erased pointers to the file are “zeroed” (i.e. </a:t>
            </a:r>
            <a:r>
              <a:rPr sz="3200" spc="-15" dirty="0">
                <a:solidFill>
                  <a:srgbClr val="001F5F"/>
                </a:solidFill>
                <a:latin typeface="Calibri"/>
                <a:cs typeface="Calibri"/>
              </a:rPr>
              <a:t>alterations are </a:t>
            </a:r>
            <a:r>
              <a:rPr sz="3200" dirty="0">
                <a:solidFill>
                  <a:srgbClr val="001F5F"/>
                </a:solidFill>
                <a:latin typeface="Calibri"/>
                <a:cs typeface="Calibri"/>
              </a:rPr>
              <a:t>made </a:t>
            </a:r>
            <a:r>
              <a:rPr sz="3200" spc="-20" dirty="0">
                <a:solidFill>
                  <a:srgbClr val="001F5F"/>
                </a:solidFill>
                <a:latin typeface="Calibri"/>
                <a:cs typeface="Calibri"/>
              </a:rPr>
              <a:t>to </a:t>
            </a:r>
            <a:r>
              <a:rPr sz="3200" dirty="0">
                <a:solidFill>
                  <a:srgbClr val="001F5F"/>
                </a:solidFill>
                <a:latin typeface="Calibri"/>
                <a:cs typeface="Calibri"/>
              </a:rPr>
              <a:t>the </a:t>
            </a:r>
            <a:r>
              <a:rPr sz="3200" spc="-145" dirty="0">
                <a:solidFill>
                  <a:srgbClr val="001F5F"/>
                </a:solidFill>
                <a:latin typeface="Calibri"/>
                <a:cs typeface="Calibri"/>
              </a:rPr>
              <a:t>FAT </a:t>
            </a:r>
            <a:r>
              <a:rPr sz="3200" dirty="0">
                <a:solidFill>
                  <a:srgbClr val="001F5F"/>
                </a:solidFill>
                <a:latin typeface="Calibri"/>
                <a:cs typeface="Calibri"/>
              </a:rPr>
              <a:t>or MFT) </a:t>
            </a:r>
            <a:r>
              <a:rPr sz="3200" spc="-10" dirty="0">
                <a:solidFill>
                  <a:srgbClr val="001F5F"/>
                </a:solidFill>
                <a:latin typeface="Calibri"/>
                <a:cs typeface="Calibri"/>
              </a:rPr>
              <a:t>so  that </a:t>
            </a:r>
            <a:r>
              <a:rPr sz="3200" spc="-15" dirty="0">
                <a:solidFill>
                  <a:srgbClr val="001F5F"/>
                </a:solidFill>
                <a:latin typeface="Calibri"/>
                <a:cs typeface="Calibri"/>
              </a:rPr>
              <a:t>at </a:t>
            </a:r>
            <a:r>
              <a:rPr sz="3200" dirty="0">
                <a:solidFill>
                  <a:srgbClr val="001F5F"/>
                </a:solidFill>
                <a:latin typeface="Calibri"/>
                <a:cs typeface="Calibri"/>
              </a:rPr>
              <a:t>the </a:t>
            </a:r>
            <a:r>
              <a:rPr sz="3200" spc="-5" dirty="0">
                <a:solidFill>
                  <a:srgbClr val="001F5F"/>
                </a:solidFill>
                <a:latin typeface="Calibri"/>
                <a:cs typeface="Calibri"/>
              </a:rPr>
              <a:t>logical </a:t>
            </a:r>
            <a:r>
              <a:rPr sz="3200" spc="-10" dirty="0">
                <a:solidFill>
                  <a:srgbClr val="001F5F"/>
                </a:solidFill>
                <a:latin typeface="Calibri"/>
                <a:cs typeface="Calibri"/>
              </a:rPr>
              <a:t>level </a:t>
            </a:r>
            <a:r>
              <a:rPr sz="3200" dirty="0">
                <a:solidFill>
                  <a:srgbClr val="001F5F"/>
                </a:solidFill>
                <a:latin typeface="Calibri"/>
                <a:cs typeface="Calibri"/>
              </a:rPr>
              <a:t>the </a:t>
            </a:r>
            <a:r>
              <a:rPr sz="3200" spc="-5" dirty="0">
                <a:solidFill>
                  <a:srgbClr val="001F5F"/>
                </a:solidFill>
                <a:latin typeface="Calibri"/>
                <a:cs typeface="Calibri"/>
              </a:rPr>
              <a:t>file does not  </a:t>
            </a:r>
            <a:r>
              <a:rPr sz="3200" dirty="0">
                <a:solidFill>
                  <a:srgbClr val="001F5F"/>
                </a:solidFill>
                <a:latin typeface="Calibri"/>
                <a:cs typeface="Calibri"/>
              </a:rPr>
              <a:t>appear </a:t>
            </a:r>
            <a:r>
              <a:rPr sz="3200" spc="-15" dirty="0">
                <a:solidFill>
                  <a:srgbClr val="001F5F"/>
                </a:solidFill>
                <a:latin typeface="Calibri"/>
                <a:cs typeface="Calibri"/>
              </a:rPr>
              <a:t>to </a:t>
            </a:r>
            <a:r>
              <a:rPr sz="3200" dirty="0">
                <a:solidFill>
                  <a:srgbClr val="001F5F"/>
                </a:solidFill>
                <a:latin typeface="Calibri"/>
                <a:cs typeface="Calibri"/>
              </a:rPr>
              <a:t>the </a:t>
            </a:r>
            <a:r>
              <a:rPr sz="3200" spc="-55" dirty="0">
                <a:solidFill>
                  <a:srgbClr val="001F5F"/>
                </a:solidFill>
                <a:latin typeface="Calibri"/>
                <a:cs typeface="Calibri"/>
              </a:rPr>
              <a:t>user, </a:t>
            </a:r>
            <a:r>
              <a:rPr sz="3200" spc="-5" dirty="0">
                <a:solidFill>
                  <a:srgbClr val="001F5F"/>
                </a:solidFill>
                <a:latin typeface="Calibri"/>
                <a:cs typeface="Calibri"/>
              </a:rPr>
              <a:t>but at </a:t>
            </a:r>
            <a:r>
              <a:rPr sz="3200" dirty="0">
                <a:solidFill>
                  <a:srgbClr val="001F5F"/>
                </a:solidFill>
                <a:latin typeface="Calibri"/>
                <a:cs typeface="Calibri"/>
              </a:rPr>
              <a:t>the </a:t>
            </a:r>
            <a:r>
              <a:rPr sz="3200" spc="-15" dirty="0">
                <a:solidFill>
                  <a:srgbClr val="001F5F"/>
                </a:solidFill>
                <a:latin typeface="Calibri"/>
                <a:cs typeface="Calibri"/>
              </a:rPr>
              <a:t>physical </a:t>
            </a:r>
            <a:r>
              <a:rPr sz="3200" spc="-10" dirty="0">
                <a:solidFill>
                  <a:srgbClr val="001F5F"/>
                </a:solidFill>
                <a:latin typeface="Calibri"/>
                <a:cs typeface="Calibri"/>
              </a:rPr>
              <a:t>level  </a:t>
            </a:r>
            <a:r>
              <a:rPr sz="3200" dirty="0">
                <a:solidFill>
                  <a:srgbClr val="001F5F"/>
                </a:solidFill>
                <a:latin typeface="Calibri"/>
                <a:cs typeface="Calibri"/>
              </a:rPr>
              <a:t>the </a:t>
            </a:r>
            <a:r>
              <a:rPr sz="3200" spc="-10" dirty="0">
                <a:solidFill>
                  <a:srgbClr val="001F5F"/>
                </a:solidFill>
                <a:latin typeface="Calibri"/>
                <a:cs typeface="Calibri"/>
              </a:rPr>
              <a:t>file </a:t>
            </a:r>
            <a:r>
              <a:rPr sz="3200" spc="-20" dirty="0">
                <a:solidFill>
                  <a:srgbClr val="001F5F"/>
                </a:solidFill>
                <a:latin typeface="Calibri"/>
                <a:cs typeface="Calibri"/>
              </a:rPr>
              <a:t>data </a:t>
            </a:r>
            <a:r>
              <a:rPr sz="3200" spc="-5" dirty="0">
                <a:solidFill>
                  <a:srgbClr val="001F5F"/>
                </a:solidFill>
                <a:latin typeface="Calibri"/>
                <a:cs typeface="Calibri"/>
              </a:rPr>
              <a:t>is </a:t>
            </a:r>
            <a:r>
              <a:rPr sz="3200" spc="-10" dirty="0">
                <a:solidFill>
                  <a:srgbClr val="001F5F"/>
                </a:solidFill>
                <a:latin typeface="Calibri"/>
                <a:cs typeface="Calibri"/>
              </a:rPr>
              <a:t>still intact </a:t>
            </a:r>
            <a:r>
              <a:rPr sz="3200" dirty="0">
                <a:solidFill>
                  <a:srgbClr val="001F5F"/>
                </a:solidFill>
                <a:latin typeface="Calibri"/>
                <a:cs typeface="Calibri"/>
              </a:rPr>
              <a:t>on the media and  </a:t>
            </a:r>
            <a:r>
              <a:rPr sz="3200" spc="-20" dirty="0">
                <a:solidFill>
                  <a:srgbClr val="001F5F"/>
                </a:solidFill>
                <a:latin typeface="Calibri"/>
                <a:cs typeface="Calibri"/>
              </a:rPr>
              <a:t>may </a:t>
            </a:r>
            <a:r>
              <a:rPr sz="3200" dirty="0">
                <a:solidFill>
                  <a:srgbClr val="001F5F"/>
                </a:solidFill>
                <a:latin typeface="Calibri"/>
                <a:cs typeface="Calibri"/>
              </a:rPr>
              <a:t>be</a:t>
            </a:r>
            <a:r>
              <a:rPr sz="3200" spc="15" dirty="0">
                <a:solidFill>
                  <a:srgbClr val="001F5F"/>
                </a:solidFill>
                <a:latin typeface="Calibri"/>
                <a:cs typeface="Calibri"/>
              </a:rPr>
              <a:t> </a:t>
            </a:r>
            <a:r>
              <a:rPr sz="3200" spc="-15" dirty="0">
                <a:solidFill>
                  <a:srgbClr val="001F5F"/>
                </a:solidFill>
                <a:latin typeface="Calibri"/>
                <a:cs typeface="Calibri"/>
              </a:rPr>
              <a:t>recovered.</a:t>
            </a:r>
            <a:endParaRPr sz="3200" dirty="0">
              <a:latin typeface="Calibri"/>
              <a:cs typeface="Calibri"/>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92728" y="273558"/>
            <a:ext cx="8215883" cy="631088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9793318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374634" y="725906"/>
            <a:ext cx="2931160" cy="567463"/>
          </a:xfrm>
          <a:prstGeom prst="rect">
            <a:avLst/>
          </a:prstGeom>
        </p:spPr>
        <p:txBody>
          <a:bodyPr vert="horz" wrap="square" lIns="0" tIns="13335" rIns="0" bIns="0" rtlCol="0" anchor="t">
            <a:spAutoFit/>
          </a:bodyPr>
          <a:lstStyle/>
          <a:p>
            <a:pPr marL="12700">
              <a:spcBef>
                <a:spcPts val="105"/>
              </a:spcBef>
            </a:pPr>
            <a:r>
              <a:rPr b="1" spc="-5" dirty="0">
                <a:solidFill>
                  <a:srgbClr val="FF0000"/>
                </a:solidFill>
                <a:latin typeface="Calibri"/>
                <a:cs typeface="Calibri"/>
              </a:rPr>
              <a:t>Wiping </a:t>
            </a:r>
            <a:r>
              <a:rPr b="1" i="0" dirty="0">
                <a:solidFill>
                  <a:srgbClr val="FF0000"/>
                </a:solidFill>
                <a:latin typeface="Calibri"/>
                <a:cs typeface="Calibri"/>
              </a:rPr>
              <a:t>a</a:t>
            </a:r>
            <a:r>
              <a:rPr b="1" spc="-85" dirty="0">
                <a:solidFill>
                  <a:srgbClr val="FF0000"/>
                </a:solidFill>
                <a:latin typeface="Calibri"/>
                <a:cs typeface="Calibri"/>
              </a:rPr>
              <a:t> </a:t>
            </a:r>
            <a:r>
              <a:rPr b="1" spc="-5" dirty="0">
                <a:solidFill>
                  <a:srgbClr val="FF0000"/>
                </a:solidFill>
                <a:latin typeface="Calibri"/>
                <a:cs typeface="Calibri"/>
              </a:rPr>
              <a:t>file</a:t>
            </a:r>
          </a:p>
        </p:txBody>
      </p:sp>
      <p:sp>
        <p:nvSpPr>
          <p:cNvPr id="4" name="object 4"/>
          <p:cNvSpPr txBox="1"/>
          <p:nvPr/>
        </p:nvSpPr>
        <p:spPr>
          <a:xfrm>
            <a:off x="1152961" y="1756458"/>
            <a:ext cx="8212712" cy="2183290"/>
          </a:xfrm>
          <a:prstGeom prst="rect">
            <a:avLst/>
          </a:prstGeom>
        </p:spPr>
        <p:txBody>
          <a:bodyPr vert="horz" wrap="square" lIns="0" tIns="109855" rIns="0" bIns="0" rtlCol="0">
            <a:spAutoFit/>
          </a:bodyPr>
          <a:lstStyle/>
          <a:p>
            <a:pPr marL="355600" indent="-342900">
              <a:spcBef>
                <a:spcPts val="865"/>
              </a:spcBef>
              <a:buFont typeface="Arial"/>
              <a:buChar char="•"/>
              <a:tabLst>
                <a:tab pos="354965" algn="l"/>
                <a:tab pos="355600" algn="l"/>
              </a:tabLst>
            </a:pPr>
            <a:r>
              <a:rPr sz="3200" b="1" dirty="0">
                <a:solidFill>
                  <a:srgbClr val="001F5F"/>
                </a:solidFill>
                <a:latin typeface="Calibri"/>
                <a:cs typeface="Calibri"/>
              </a:rPr>
              <a:t>Wiping a</a:t>
            </a:r>
            <a:r>
              <a:rPr sz="3200" b="1" spc="-35" dirty="0">
                <a:solidFill>
                  <a:srgbClr val="001F5F"/>
                </a:solidFill>
                <a:latin typeface="Calibri"/>
                <a:cs typeface="Calibri"/>
              </a:rPr>
              <a:t> </a:t>
            </a:r>
            <a:r>
              <a:rPr sz="3200" b="1" dirty="0">
                <a:solidFill>
                  <a:srgbClr val="001F5F"/>
                </a:solidFill>
                <a:latin typeface="Calibri"/>
                <a:cs typeface="Calibri"/>
              </a:rPr>
              <a:t>file</a:t>
            </a:r>
            <a:endParaRPr sz="3200" dirty="0">
              <a:latin typeface="Calibri"/>
              <a:cs typeface="Calibri"/>
            </a:endParaRPr>
          </a:p>
          <a:p>
            <a:pPr marL="381000" algn="just">
              <a:spcBef>
                <a:spcPts val="770"/>
              </a:spcBef>
            </a:pPr>
            <a:r>
              <a:rPr sz="3200" dirty="0">
                <a:solidFill>
                  <a:srgbClr val="001F5F"/>
                </a:solidFill>
                <a:latin typeface="Calibri"/>
                <a:cs typeface="Calibri"/>
              </a:rPr>
              <a:t>when a </a:t>
            </a:r>
            <a:r>
              <a:rPr sz="3200" spc="-10" dirty="0">
                <a:solidFill>
                  <a:srgbClr val="001F5F"/>
                </a:solidFill>
                <a:latin typeface="Calibri"/>
                <a:cs typeface="Calibri"/>
              </a:rPr>
              <a:t>file </a:t>
            </a:r>
            <a:r>
              <a:rPr sz="3200" spc="-5" dirty="0">
                <a:solidFill>
                  <a:srgbClr val="001F5F"/>
                </a:solidFill>
                <a:latin typeface="Calibri"/>
                <a:cs typeface="Calibri"/>
              </a:rPr>
              <a:t>is </a:t>
            </a:r>
            <a:r>
              <a:rPr sz="3200" dirty="0">
                <a:solidFill>
                  <a:srgbClr val="001F5F"/>
                </a:solidFill>
                <a:latin typeface="Calibri"/>
                <a:cs typeface="Calibri"/>
              </a:rPr>
              <a:t>wiped the </a:t>
            </a:r>
            <a:r>
              <a:rPr sz="3200" spc="-10" dirty="0">
                <a:solidFill>
                  <a:srgbClr val="001F5F"/>
                </a:solidFill>
                <a:latin typeface="Calibri"/>
                <a:cs typeface="Calibri"/>
              </a:rPr>
              <a:t>entirety </a:t>
            </a:r>
            <a:r>
              <a:rPr sz="3200" dirty="0">
                <a:solidFill>
                  <a:srgbClr val="001F5F"/>
                </a:solidFill>
                <a:latin typeface="Calibri"/>
                <a:cs typeface="Calibri"/>
              </a:rPr>
              <a:t>of the </a:t>
            </a:r>
            <a:r>
              <a:rPr sz="3200" spc="-10" dirty="0">
                <a:solidFill>
                  <a:srgbClr val="001F5F"/>
                </a:solidFill>
                <a:latin typeface="Calibri"/>
                <a:cs typeface="Calibri"/>
              </a:rPr>
              <a:t>file</a:t>
            </a:r>
            <a:r>
              <a:rPr sz="3200" spc="-5" dirty="0">
                <a:solidFill>
                  <a:srgbClr val="001F5F"/>
                </a:solidFill>
                <a:latin typeface="Calibri"/>
                <a:cs typeface="Calibri"/>
              </a:rPr>
              <a:t> is</a:t>
            </a:r>
            <a:r>
              <a:rPr lang="en-US" sz="3200" spc="-5" dirty="0">
                <a:solidFill>
                  <a:srgbClr val="001F5F"/>
                </a:solidFill>
                <a:latin typeface="Calibri"/>
                <a:cs typeface="Calibri"/>
              </a:rPr>
              <a:t> overwritten by a known or random hex character or pattern rendering it unrecoverable </a:t>
            </a:r>
            <a:endParaRPr sz="3200" dirty="0">
              <a:latin typeface="Calibri"/>
              <a:cs typeface="Calibri"/>
            </a:endParaRP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51996" y="328857"/>
            <a:ext cx="2978785" cy="566822"/>
          </a:xfrm>
          <a:prstGeom prst="rect">
            <a:avLst/>
          </a:prstGeom>
        </p:spPr>
        <p:txBody>
          <a:bodyPr vert="horz" wrap="square" lIns="0" tIns="12700" rIns="0" bIns="0" rtlCol="0" anchor="t">
            <a:spAutoFit/>
          </a:bodyPr>
          <a:lstStyle/>
          <a:p>
            <a:pPr marL="12700">
              <a:spcBef>
                <a:spcPts val="100"/>
              </a:spcBef>
            </a:pPr>
            <a:r>
              <a:rPr b="1" i="0" dirty="0">
                <a:solidFill>
                  <a:srgbClr val="002060"/>
                </a:solidFill>
                <a:latin typeface="Arial"/>
                <a:cs typeface="Arial"/>
              </a:rPr>
              <a:t>Hash</a:t>
            </a:r>
            <a:r>
              <a:rPr b="1" spc="-80" dirty="0">
                <a:solidFill>
                  <a:srgbClr val="002060"/>
                </a:solidFill>
                <a:latin typeface="Arial"/>
                <a:cs typeface="Arial"/>
              </a:rPr>
              <a:t> </a:t>
            </a:r>
            <a:r>
              <a:rPr b="1" i="0" dirty="0">
                <a:solidFill>
                  <a:srgbClr val="002060"/>
                </a:solidFill>
                <a:latin typeface="Arial"/>
                <a:cs typeface="Arial"/>
              </a:rPr>
              <a:t>value</a:t>
            </a:r>
          </a:p>
        </p:txBody>
      </p:sp>
      <p:sp>
        <p:nvSpPr>
          <p:cNvPr id="3" name="object 3"/>
          <p:cNvSpPr txBox="1"/>
          <p:nvPr/>
        </p:nvSpPr>
        <p:spPr>
          <a:xfrm>
            <a:off x="1078103" y="1092388"/>
            <a:ext cx="8073390" cy="4956810"/>
          </a:xfrm>
          <a:prstGeom prst="rect">
            <a:avLst/>
          </a:prstGeom>
        </p:spPr>
        <p:txBody>
          <a:bodyPr vert="horz" wrap="square" lIns="0" tIns="13335" rIns="0" bIns="0" rtlCol="0">
            <a:spAutoFit/>
          </a:bodyPr>
          <a:lstStyle/>
          <a:p>
            <a:pPr marL="355600" marR="5080" indent="-342900" algn="just">
              <a:spcBef>
                <a:spcPts val="105"/>
              </a:spcBef>
              <a:buFont typeface="Arial"/>
              <a:buChar char="•"/>
              <a:tabLst>
                <a:tab pos="355600" algn="l"/>
              </a:tabLst>
            </a:pPr>
            <a:r>
              <a:rPr sz="2600" b="1" dirty="0">
                <a:solidFill>
                  <a:srgbClr val="001F5F"/>
                </a:solidFill>
                <a:latin typeface="Calibri"/>
                <a:cs typeface="Calibri"/>
              </a:rPr>
              <a:t>A </a:t>
            </a:r>
            <a:r>
              <a:rPr sz="2600" b="1" spc="-5" dirty="0">
                <a:solidFill>
                  <a:srgbClr val="001F5F"/>
                </a:solidFill>
                <a:latin typeface="Calibri"/>
                <a:cs typeface="Calibri"/>
              </a:rPr>
              <a:t>hash </a:t>
            </a:r>
            <a:r>
              <a:rPr sz="2600" b="1" spc="-10" dirty="0">
                <a:solidFill>
                  <a:srgbClr val="001F5F"/>
                </a:solidFill>
                <a:latin typeface="Calibri"/>
                <a:cs typeface="Calibri"/>
              </a:rPr>
              <a:t>value </a:t>
            </a:r>
            <a:r>
              <a:rPr sz="2600" b="1" spc="-5" dirty="0">
                <a:solidFill>
                  <a:srgbClr val="001F5F"/>
                </a:solidFill>
                <a:latin typeface="Calibri"/>
                <a:cs typeface="Calibri"/>
              </a:rPr>
              <a:t>is </a:t>
            </a:r>
            <a:r>
              <a:rPr sz="2600" b="1" dirty="0">
                <a:solidFill>
                  <a:srgbClr val="001F5F"/>
                </a:solidFill>
                <a:latin typeface="Calibri"/>
                <a:cs typeface="Calibri"/>
              </a:rPr>
              <a:t>a </a:t>
            </a:r>
            <a:r>
              <a:rPr sz="2600" b="1" spc="-5" dirty="0">
                <a:solidFill>
                  <a:srgbClr val="001F5F"/>
                </a:solidFill>
                <a:latin typeface="Calibri"/>
                <a:cs typeface="Calibri"/>
              </a:rPr>
              <a:t>result </a:t>
            </a:r>
            <a:r>
              <a:rPr sz="2600" b="1" dirty="0">
                <a:solidFill>
                  <a:srgbClr val="001F5F"/>
                </a:solidFill>
                <a:latin typeface="Calibri"/>
                <a:cs typeface="Calibri"/>
              </a:rPr>
              <a:t>of a </a:t>
            </a:r>
            <a:r>
              <a:rPr sz="2600" b="1" spc="-5" dirty="0">
                <a:solidFill>
                  <a:srgbClr val="001F5F"/>
                </a:solidFill>
                <a:latin typeface="Calibri"/>
                <a:cs typeface="Calibri"/>
              </a:rPr>
              <a:t>calculation </a:t>
            </a:r>
            <a:r>
              <a:rPr sz="2600" b="1" dirty="0">
                <a:solidFill>
                  <a:srgbClr val="001F5F"/>
                </a:solidFill>
                <a:latin typeface="Calibri"/>
                <a:cs typeface="Calibri"/>
              </a:rPr>
              <a:t>(hash </a:t>
            </a:r>
            <a:r>
              <a:rPr sz="2600" b="1" spc="-5" dirty="0">
                <a:solidFill>
                  <a:srgbClr val="001F5F"/>
                </a:solidFill>
                <a:latin typeface="Calibri"/>
                <a:cs typeface="Calibri"/>
              </a:rPr>
              <a:t>algorithm)  </a:t>
            </a:r>
            <a:r>
              <a:rPr sz="2600" b="1" spc="-10" dirty="0">
                <a:solidFill>
                  <a:srgbClr val="001F5F"/>
                </a:solidFill>
                <a:latin typeface="Calibri"/>
                <a:cs typeface="Calibri"/>
              </a:rPr>
              <a:t>that </a:t>
            </a:r>
            <a:r>
              <a:rPr sz="2600" b="1" spc="-5" dirty="0">
                <a:solidFill>
                  <a:srgbClr val="001F5F"/>
                </a:solidFill>
                <a:latin typeface="Calibri"/>
                <a:cs typeface="Calibri"/>
              </a:rPr>
              <a:t>can be performed </a:t>
            </a:r>
            <a:r>
              <a:rPr sz="2600" b="1" dirty="0">
                <a:solidFill>
                  <a:srgbClr val="001F5F"/>
                </a:solidFill>
                <a:latin typeface="Calibri"/>
                <a:cs typeface="Calibri"/>
              </a:rPr>
              <a:t>on a </a:t>
            </a:r>
            <a:r>
              <a:rPr sz="2600" b="1" spc="-5" dirty="0">
                <a:solidFill>
                  <a:srgbClr val="001F5F"/>
                </a:solidFill>
                <a:latin typeface="Calibri"/>
                <a:cs typeface="Calibri"/>
              </a:rPr>
              <a:t>string </a:t>
            </a:r>
            <a:r>
              <a:rPr sz="2600" b="1" dirty="0">
                <a:solidFill>
                  <a:srgbClr val="001F5F"/>
                </a:solidFill>
                <a:latin typeface="Calibri"/>
                <a:cs typeface="Calibri"/>
              </a:rPr>
              <a:t>of </a:t>
            </a:r>
            <a:r>
              <a:rPr sz="2600" b="1" spc="-20" dirty="0">
                <a:solidFill>
                  <a:srgbClr val="001F5F"/>
                </a:solidFill>
                <a:latin typeface="Calibri"/>
                <a:cs typeface="Calibri"/>
              </a:rPr>
              <a:t>text, </a:t>
            </a:r>
            <a:r>
              <a:rPr sz="2600" b="1" spc="-5" dirty="0">
                <a:solidFill>
                  <a:srgbClr val="001F5F"/>
                </a:solidFill>
                <a:latin typeface="Calibri"/>
                <a:cs typeface="Calibri"/>
              </a:rPr>
              <a:t>electronic file  </a:t>
            </a:r>
            <a:r>
              <a:rPr sz="2600" b="1" dirty="0">
                <a:solidFill>
                  <a:srgbClr val="001F5F"/>
                </a:solidFill>
                <a:latin typeface="Calibri"/>
                <a:cs typeface="Calibri"/>
              </a:rPr>
              <a:t>or </a:t>
            </a:r>
            <a:r>
              <a:rPr sz="2600" b="1" spc="-15" dirty="0">
                <a:solidFill>
                  <a:srgbClr val="001F5F"/>
                </a:solidFill>
                <a:latin typeface="Calibri"/>
                <a:cs typeface="Calibri"/>
              </a:rPr>
              <a:t>entire hard </a:t>
            </a:r>
            <a:r>
              <a:rPr sz="2600" b="1" spc="-5" dirty="0">
                <a:solidFill>
                  <a:srgbClr val="001F5F"/>
                </a:solidFill>
                <a:latin typeface="Calibri"/>
                <a:cs typeface="Calibri"/>
              </a:rPr>
              <a:t>drives</a:t>
            </a:r>
            <a:r>
              <a:rPr sz="2600" b="1" spc="35" dirty="0">
                <a:solidFill>
                  <a:srgbClr val="001F5F"/>
                </a:solidFill>
                <a:latin typeface="Calibri"/>
                <a:cs typeface="Calibri"/>
              </a:rPr>
              <a:t> </a:t>
            </a:r>
            <a:r>
              <a:rPr sz="2600" b="1" spc="-15" dirty="0">
                <a:solidFill>
                  <a:srgbClr val="001F5F"/>
                </a:solidFill>
                <a:latin typeface="Calibri"/>
                <a:cs typeface="Calibri"/>
              </a:rPr>
              <a:t>contents.</a:t>
            </a:r>
            <a:endParaRPr sz="2600" dirty="0">
              <a:latin typeface="Calibri"/>
              <a:cs typeface="Calibri"/>
            </a:endParaRPr>
          </a:p>
          <a:p>
            <a:pPr marL="355600" marR="6350" indent="-342900" algn="just">
              <a:spcBef>
                <a:spcPts val="625"/>
              </a:spcBef>
              <a:buFont typeface="Arial"/>
              <a:buChar char="•"/>
              <a:tabLst>
                <a:tab pos="355600" algn="l"/>
              </a:tabLst>
            </a:pPr>
            <a:r>
              <a:rPr sz="2600" b="1" spc="-5" dirty="0">
                <a:solidFill>
                  <a:srgbClr val="001F5F"/>
                </a:solidFill>
                <a:latin typeface="Calibri"/>
                <a:cs typeface="Calibri"/>
              </a:rPr>
              <a:t>The </a:t>
            </a:r>
            <a:r>
              <a:rPr sz="2600" b="1" spc="-10" dirty="0">
                <a:solidFill>
                  <a:srgbClr val="001F5F"/>
                </a:solidFill>
                <a:latin typeface="Calibri"/>
                <a:cs typeface="Calibri"/>
              </a:rPr>
              <a:t>result </a:t>
            </a:r>
            <a:r>
              <a:rPr sz="2600" b="1" spc="-5" dirty="0">
                <a:solidFill>
                  <a:srgbClr val="001F5F"/>
                </a:solidFill>
                <a:latin typeface="Calibri"/>
                <a:cs typeface="Calibri"/>
              </a:rPr>
              <a:t>is </a:t>
            </a:r>
            <a:r>
              <a:rPr sz="2600" b="1" dirty="0">
                <a:solidFill>
                  <a:srgbClr val="001F5F"/>
                </a:solidFill>
                <a:latin typeface="Calibri"/>
                <a:cs typeface="Calibri"/>
              </a:rPr>
              <a:t>also </a:t>
            </a:r>
            <a:r>
              <a:rPr sz="2600" b="1" spc="-20" dirty="0">
                <a:solidFill>
                  <a:srgbClr val="001F5F"/>
                </a:solidFill>
                <a:latin typeface="Calibri"/>
                <a:cs typeface="Calibri"/>
              </a:rPr>
              <a:t>referred </a:t>
            </a:r>
            <a:r>
              <a:rPr sz="2600" b="1" spc="-15" dirty="0">
                <a:solidFill>
                  <a:srgbClr val="001F5F"/>
                </a:solidFill>
                <a:latin typeface="Calibri"/>
                <a:cs typeface="Calibri"/>
              </a:rPr>
              <a:t>to </a:t>
            </a:r>
            <a:r>
              <a:rPr sz="2600" b="1" spc="-5" dirty="0">
                <a:solidFill>
                  <a:srgbClr val="001F5F"/>
                </a:solidFill>
                <a:latin typeface="Calibri"/>
                <a:cs typeface="Calibri"/>
              </a:rPr>
              <a:t>as </a:t>
            </a:r>
            <a:r>
              <a:rPr sz="2600" b="1" dirty="0">
                <a:solidFill>
                  <a:srgbClr val="001F5F"/>
                </a:solidFill>
                <a:latin typeface="Calibri"/>
                <a:cs typeface="Calibri"/>
              </a:rPr>
              <a:t>a </a:t>
            </a:r>
            <a:r>
              <a:rPr sz="2600" b="1" spc="-5" dirty="0">
                <a:solidFill>
                  <a:srgbClr val="001F5F"/>
                </a:solidFill>
                <a:latin typeface="Calibri"/>
                <a:cs typeface="Calibri"/>
              </a:rPr>
              <a:t>checksum, hash </a:t>
            </a:r>
            <a:r>
              <a:rPr sz="2600" b="1" dirty="0">
                <a:solidFill>
                  <a:srgbClr val="001F5F"/>
                </a:solidFill>
                <a:latin typeface="Calibri"/>
                <a:cs typeface="Calibri"/>
              </a:rPr>
              <a:t>code  </a:t>
            </a:r>
            <a:r>
              <a:rPr sz="2600" b="1" spc="5" dirty="0">
                <a:solidFill>
                  <a:srgbClr val="001F5F"/>
                </a:solidFill>
                <a:latin typeface="Calibri"/>
                <a:cs typeface="Calibri"/>
              </a:rPr>
              <a:t>or </a:t>
            </a:r>
            <a:r>
              <a:rPr sz="2600" b="1" dirty="0">
                <a:solidFill>
                  <a:srgbClr val="001F5F"/>
                </a:solidFill>
                <a:latin typeface="Calibri"/>
                <a:cs typeface="Calibri"/>
              </a:rPr>
              <a:t>hashes. Hash </a:t>
            </a:r>
            <a:r>
              <a:rPr sz="2600" b="1" spc="-10" dirty="0">
                <a:solidFill>
                  <a:srgbClr val="001F5F"/>
                </a:solidFill>
                <a:latin typeface="Calibri"/>
                <a:cs typeface="Calibri"/>
              </a:rPr>
              <a:t>values are </a:t>
            </a:r>
            <a:r>
              <a:rPr sz="2600" b="1" dirty="0">
                <a:solidFill>
                  <a:srgbClr val="001F5F"/>
                </a:solidFill>
                <a:latin typeface="Calibri"/>
                <a:cs typeface="Calibri"/>
              </a:rPr>
              <a:t>used </a:t>
            </a:r>
            <a:r>
              <a:rPr sz="2600" b="1" spc="-15" dirty="0">
                <a:solidFill>
                  <a:srgbClr val="001F5F"/>
                </a:solidFill>
                <a:latin typeface="Calibri"/>
                <a:cs typeface="Calibri"/>
              </a:rPr>
              <a:t>to </a:t>
            </a:r>
            <a:r>
              <a:rPr sz="2600" b="1" spc="-5" dirty="0">
                <a:solidFill>
                  <a:srgbClr val="001F5F"/>
                </a:solidFill>
                <a:latin typeface="Calibri"/>
                <a:cs typeface="Calibri"/>
              </a:rPr>
              <a:t>identify </a:t>
            </a:r>
            <a:r>
              <a:rPr sz="2600" b="1" dirty="0">
                <a:solidFill>
                  <a:srgbClr val="001F5F"/>
                </a:solidFill>
                <a:latin typeface="Calibri"/>
                <a:cs typeface="Calibri"/>
              </a:rPr>
              <a:t>and </a:t>
            </a:r>
            <a:r>
              <a:rPr sz="2600" b="1" spc="-10" dirty="0">
                <a:solidFill>
                  <a:srgbClr val="001F5F"/>
                </a:solidFill>
                <a:latin typeface="Calibri"/>
                <a:cs typeface="Calibri"/>
              </a:rPr>
              <a:t>filter  duplicate </a:t>
            </a:r>
            <a:r>
              <a:rPr sz="2600" b="1" spc="-5" dirty="0">
                <a:solidFill>
                  <a:srgbClr val="001F5F"/>
                </a:solidFill>
                <a:latin typeface="Calibri"/>
                <a:cs typeface="Calibri"/>
              </a:rPr>
              <a:t>files (i.e. email, </a:t>
            </a:r>
            <a:r>
              <a:rPr sz="2600" b="1" spc="-10" dirty="0">
                <a:solidFill>
                  <a:srgbClr val="001F5F"/>
                </a:solidFill>
                <a:latin typeface="Calibri"/>
                <a:cs typeface="Calibri"/>
              </a:rPr>
              <a:t>attachments, </a:t>
            </a:r>
            <a:r>
              <a:rPr sz="2600" b="1" dirty="0">
                <a:solidFill>
                  <a:srgbClr val="001F5F"/>
                </a:solidFill>
                <a:latin typeface="Calibri"/>
                <a:cs typeface="Calibri"/>
              </a:rPr>
              <a:t>and loose files)  </a:t>
            </a:r>
            <a:r>
              <a:rPr sz="2600" b="1" spc="-10" dirty="0">
                <a:solidFill>
                  <a:srgbClr val="001F5F"/>
                </a:solidFill>
                <a:latin typeface="Calibri"/>
                <a:cs typeface="Calibri"/>
              </a:rPr>
              <a:t>from </a:t>
            </a:r>
            <a:r>
              <a:rPr sz="2600" b="1" spc="-5" dirty="0">
                <a:solidFill>
                  <a:srgbClr val="001F5F"/>
                </a:solidFill>
                <a:latin typeface="Calibri"/>
                <a:cs typeface="Calibri"/>
              </a:rPr>
              <a:t>verify </a:t>
            </a:r>
            <a:r>
              <a:rPr sz="2600" b="1" spc="-10" dirty="0">
                <a:solidFill>
                  <a:srgbClr val="001F5F"/>
                </a:solidFill>
                <a:latin typeface="Calibri"/>
                <a:cs typeface="Calibri"/>
              </a:rPr>
              <a:t>that </a:t>
            </a:r>
            <a:r>
              <a:rPr sz="2600" b="1" dirty="0">
                <a:solidFill>
                  <a:srgbClr val="001F5F"/>
                </a:solidFill>
                <a:latin typeface="Calibri"/>
                <a:cs typeface="Calibri"/>
              </a:rPr>
              <a:t>a </a:t>
            </a:r>
            <a:r>
              <a:rPr sz="2600" b="1" spc="-10" dirty="0">
                <a:solidFill>
                  <a:srgbClr val="FF0000"/>
                </a:solidFill>
                <a:latin typeface="Calibri"/>
                <a:cs typeface="Calibri"/>
              </a:rPr>
              <a:t>forensic </a:t>
            </a:r>
            <a:r>
              <a:rPr sz="2600" b="1" spc="-5" dirty="0">
                <a:solidFill>
                  <a:srgbClr val="FF0000"/>
                </a:solidFill>
                <a:latin typeface="Calibri"/>
                <a:cs typeface="Calibri"/>
              </a:rPr>
              <a:t>copy </a:t>
            </a:r>
            <a:r>
              <a:rPr sz="2600" b="1" dirty="0">
                <a:solidFill>
                  <a:srgbClr val="FF0000"/>
                </a:solidFill>
                <a:latin typeface="Calibri"/>
                <a:cs typeface="Calibri"/>
              </a:rPr>
              <a:t>or </a:t>
            </a:r>
            <a:r>
              <a:rPr sz="2600" b="1" spc="-5" dirty="0">
                <a:solidFill>
                  <a:srgbClr val="FF0000"/>
                </a:solidFill>
                <a:latin typeface="Calibri"/>
                <a:cs typeface="Calibri"/>
              </a:rPr>
              <a:t>clone </a:t>
            </a:r>
            <a:r>
              <a:rPr sz="2600" b="1" spc="-5" dirty="0">
                <a:solidFill>
                  <a:srgbClr val="001F5F"/>
                </a:solidFill>
                <a:latin typeface="Calibri"/>
                <a:cs typeface="Calibri"/>
              </a:rPr>
              <a:t>was </a:t>
            </a:r>
            <a:r>
              <a:rPr sz="2600" b="1" spc="-10" dirty="0">
                <a:solidFill>
                  <a:srgbClr val="001F5F"/>
                </a:solidFill>
                <a:latin typeface="Calibri"/>
                <a:cs typeface="Calibri"/>
              </a:rPr>
              <a:t>captured  </a:t>
            </a:r>
            <a:r>
              <a:rPr sz="2600" b="1" spc="-15" dirty="0">
                <a:solidFill>
                  <a:srgbClr val="001F5F"/>
                </a:solidFill>
                <a:latin typeface="Calibri"/>
                <a:cs typeface="Calibri"/>
              </a:rPr>
              <a:t>successfully.</a:t>
            </a:r>
            <a:endParaRPr sz="2600" dirty="0">
              <a:latin typeface="Calibri"/>
              <a:cs typeface="Calibri"/>
            </a:endParaRPr>
          </a:p>
          <a:p>
            <a:pPr marL="355600" marR="8255" indent="-342900" algn="just">
              <a:spcBef>
                <a:spcPts val="630"/>
              </a:spcBef>
              <a:buFont typeface="Arial"/>
              <a:buChar char="•"/>
              <a:tabLst>
                <a:tab pos="355600" algn="l"/>
              </a:tabLst>
            </a:pPr>
            <a:r>
              <a:rPr sz="2600" b="1" spc="-10" dirty="0">
                <a:solidFill>
                  <a:srgbClr val="001F5F"/>
                </a:solidFill>
                <a:latin typeface="Calibri"/>
                <a:cs typeface="Calibri"/>
              </a:rPr>
              <a:t>Each </a:t>
            </a:r>
            <a:r>
              <a:rPr sz="2600" b="1" dirty="0">
                <a:solidFill>
                  <a:srgbClr val="001F5F"/>
                </a:solidFill>
                <a:latin typeface="Calibri"/>
                <a:cs typeface="Calibri"/>
              </a:rPr>
              <a:t>hashing algorithm uses a </a:t>
            </a:r>
            <a:r>
              <a:rPr sz="2600" b="1" spc="-5" dirty="0">
                <a:solidFill>
                  <a:srgbClr val="001F5F"/>
                </a:solidFill>
                <a:latin typeface="Calibri"/>
                <a:cs typeface="Calibri"/>
              </a:rPr>
              <a:t>specific </a:t>
            </a:r>
            <a:r>
              <a:rPr sz="2600" b="1" dirty="0">
                <a:solidFill>
                  <a:srgbClr val="001F5F"/>
                </a:solidFill>
                <a:latin typeface="Calibri"/>
                <a:cs typeface="Calibri"/>
              </a:rPr>
              <a:t>number of </a:t>
            </a:r>
            <a:r>
              <a:rPr sz="2600" b="1" spc="-15" dirty="0">
                <a:solidFill>
                  <a:srgbClr val="001F5F"/>
                </a:solidFill>
                <a:latin typeface="Calibri"/>
                <a:cs typeface="Calibri"/>
              </a:rPr>
              <a:t>bytes </a:t>
            </a:r>
            <a:r>
              <a:rPr sz="2600" b="1" spc="555" dirty="0">
                <a:solidFill>
                  <a:srgbClr val="001F5F"/>
                </a:solidFill>
                <a:latin typeface="Calibri"/>
                <a:cs typeface="Calibri"/>
              </a:rPr>
              <a:t> </a:t>
            </a:r>
            <a:r>
              <a:rPr sz="2600" b="1" spc="-15" dirty="0">
                <a:solidFill>
                  <a:srgbClr val="001F5F"/>
                </a:solidFill>
                <a:latin typeface="Calibri"/>
                <a:cs typeface="Calibri"/>
              </a:rPr>
              <a:t>to store </a:t>
            </a:r>
            <a:r>
              <a:rPr sz="2600" b="1" dirty="0">
                <a:solidFill>
                  <a:srgbClr val="001F5F"/>
                </a:solidFill>
                <a:latin typeface="Calibri"/>
                <a:cs typeface="Calibri"/>
              </a:rPr>
              <a:t>a “ thumbprint” of </a:t>
            </a:r>
            <a:r>
              <a:rPr sz="2600" b="1" spc="-5" dirty="0">
                <a:solidFill>
                  <a:srgbClr val="001F5F"/>
                </a:solidFill>
                <a:latin typeface="Calibri"/>
                <a:cs typeface="Calibri"/>
              </a:rPr>
              <a:t>the</a:t>
            </a:r>
            <a:r>
              <a:rPr sz="2600" b="1" spc="25" dirty="0">
                <a:solidFill>
                  <a:srgbClr val="001F5F"/>
                </a:solidFill>
                <a:latin typeface="Calibri"/>
                <a:cs typeface="Calibri"/>
              </a:rPr>
              <a:t> </a:t>
            </a:r>
            <a:r>
              <a:rPr sz="2600" b="1" spc="-15" dirty="0">
                <a:solidFill>
                  <a:srgbClr val="001F5F"/>
                </a:solidFill>
                <a:latin typeface="Calibri"/>
                <a:cs typeface="Calibri"/>
              </a:rPr>
              <a:t>contents.</a:t>
            </a:r>
            <a:endParaRPr sz="2600" dirty="0">
              <a:latin typeface="Calibri"/>
              <a:cs typeface="Calibri"/>
            </a:endParaRPr>
          </a:p>
          <a:p>
            <a:pPr marL="469900" algn="just">
              <a:spcBef>
                <a:spcPts val="555"/>
              </a:spcBef>
            </a:pPr>
            <a:r>
              <a:rPr sz="2200" spc="-5" dirty="0">
                <a:solidFill>
                  <a:srgbClr val="001F5F"/>
                </a:solidFill>
                <a:latin typeface="Arial"/>
                <a:cs typeface="Arial"/>
              </a:rPr>
              <a:t>– </a:t>
            </a:r>
            <a:r>
              <a:rPr sz="2200" b="1" spc="-5" dirty="0">
                <a:solidFill>
                  <a:srgbClr val="001F5F"/>
                </a:solidFill>
                <a:latin typeface="Calibri"/>
                <a:cs typeface="Calibri"/>
              </a:rPr>
              <a:t>MD5:</a:t>
            </a:r>
            <a:r>
              <a:rPr sz="2200" b="1" spc="-170" dirty="0">
                <a:solidFill>
                  <a:srgbClr val="001F5F"/>
                </a:solidFill>
                <a:latin typeface="Calibri"/>
                <a:cs typeface="Calibri"/>
              </a:rPr>
              <a:t> </a:t>
            </a:r>
            <a:r>
              <a:rPr sz="2200" b="1" spc="-5" dirty="0">
                <a:solidFill>
                  <a:srgbClr val="001F5F"/>
                </a:solidFill>
                <a:latin typeface="Calibri"/>
                <a:cs typeface="Calibri"/>
              </a:rPr>
              <a:t>464668D58274A7840E264E8739884247</a:t>
            </a:r>
            <a:endParaRPr sz="2200" dirty="0">
              <a:latin typeface="Calibri"/>
              <a:cs typeface="Calibri"/>
            </a:endParaRPr>
          </a:p>
          <a:p>
            <a:pPr marL="469900" algn="just">
              <a:spcBef>
                <a:spcPts val="530"/>
              </a:spcBef>
            </a:pPr>
            <a:r>
              <a:rPr sz="2200" spc="-5" dirty="0">
                <a:solidFill>
                  <a:srgbClr val="001F5F"/>
                </a:solidFill>
                <a:latin typeface="Arial"/>
                <a:cs typeface="Arial"/>
              </a:rPr>
              <a:t>– </a:t>
            </a:r>
            <a:r>
              <a:rPr sz="2200" b="1" spc="-5" dirty="0">
                <a:solidFill>
                  <a:srgbClr val="001F5F"/>
                </a:solidFill>
                <a:latin typeface="Calibri"/>
                <a:cs typeface="Calibri"/>
              </a:rPr>
              <a:t>SHA-1:</a:t>
            </a:r>
            <a:r>
              <a:rPr sz="2200" b="1" spc="-180" dirty="0">
                <a:solidFill>
                  <a:srgbClr val="001F5F"/>
                </a:solidFill>
                <a:latin typeface="Calibri"/>
                <a:cs typeface="Calibri"/>
              </a:rPr>
              <a:t> </a:t>
            </a:r>
            <a:r>
              <a:rPr sz="2200" b="1" spc="-5" dirty="0">
                <a:solidFill>
                  <a:srgbClr val="001F5F"/>
                </a:solidFill>
                <a:latin typeface="Calibri"/>
                <a:cs typeface="Calibri"/>
              </a:rPr>
              <a:t>4698215F643BECFF6C6F3D2BF447ACE0C067149E</a:t>
            </a:r>
            <a:endParaRPr sz="2200" dirty="0">
              <a:latin typeface="Calibri"/>
              <a:cs typeface="Calibri"/>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89710" y="152402"/>
            <a:ext cx="9144000" cy="670559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9014" y="765455"/>
            <a:ext cx="10263677" cy="444352"/>
          </a:xfrm>
          <a:prstGeom prst="rect">
            <a:avLst/>
          </a:prstGeom>
        </p:spPr>
        <p:txBody>
          <a:bodyPr vert="horz" wrap="square" lIns="0" tIns="13335" rIns="0" bIns="0" rtlCol="0" anchor="t">
            <a:spAutoFit/>
          </a:bodyPr>
          <a:lstStyle/>
          <a:p>
            <a:pPr marL="809625" marR="5080" indent="-797560">
              <a:spcBef>
                <a:spcPts val="105"/>
              </a:spcBef>
            </a:pPr>
            <a:r>
              <a:rPr lang="en-US" sz="2800" b="1" spc="-10" dirty="0">
                <a:solidFill>
                  <a:srgbClr val="002060"/>
                </a:solidFill>
                <a:latin typeface="Calibri"/>
                <a:cs typeface="Calibri"/>
              </a:rPr>
              <a:t>P</a:t>
            </a:r>
            <a:r>
              <a:rPr sz="2800" b="1" spc="-10" dirty="0">
                <a:solidFill>
                  <a:srgbClr val="002060"/>
                </a:solidFill>
                <a:latin typeface="Calibri"/>
                <a:cs typeface="Calibri"/>
              </a:rPr>
              <a:t>rovisions </a:t>
            </a:r>
            <a:r>
              <a:rPr sz="2800" b="1" spc="-25" dirty="0">
                <a:solidFill>
                  <a:srgbClr val="002060"/>
                </a:solidFill>
                <a:latin typeface="Calibri"/>
                <a:cs typeface="Calibri"/>
              </a:rPr>
              <a:t>for </a:t>
            </a:r>
            <a:r>
              <a:rPr sz="2800" b="1" i="0" dirty="0">
                <a:solidFill>
                  <a:srgbClr val="002060"/>
                </a:solidFill>
                <a:latin typeface="Calibri"/>
                <a:cs typeface="Calibri"/>
              </a:rPr>
              <a:t>the </a:t>
            </a:r>
            <a:r>
              <a:rPr sz="2800" b="1" spc="-15" dirty="0">
                <a:solidFill>
                  <a:srgbClr val="002060"/>
                </a:solidFill>
                <a:latin typeface="Calibri"/>
                <a:cs typeface="Calibri"/>
              </a:rPr>
              <a:t>Proof </a:t>
            </a:r>
            <a:r>
              <a:rPr sz="2800" b="1" i="0" dirty="0">
                <a:solidFill>
                  <a:srgbClr val="002060"/>
                </a:solidFill>
                <a:latin typeface="Calibri"/>
                <a:cs typeface="Calibri"/>
              </a:rPr>
              <a:t>of </a:t>
            </a:r>
            <a:r>
              <a:rPr sz="2800" b="1" spc="-5" dirty="0">
                <a:solidFill>
                  <a:srgbClr val="002060"/>
                </a:solidFill>
                <a:latin typeface="Calibri"/>
                <a:cs typeface="Calibri"/>
              </a:rPr>
              <a:t>Electronic</a:t>
            </a:r>
            <a:r>
              <a:rPr sz="2800" b="1" spc="-50" dirty="0">
                <a:solidFill>
                  <a:srgbClr val="002060"/>
                </a:solidFill>
                <a:latin typeface="Calibri"/>
                <a:cs typeface="Calibri"/>
              </a:rPr>
              <a:t> </a:t>
            </a:r>
            <a:r>
              <a:rPr sz="2800" b="1" spc="-20" dirty="0">
                <a:solidFill>
                  <a:srgbClr val="002060"/>
                </a:solidFill>
                <a:latin typeface="Calibri"/>
                <a:cs typeface="Calibri"/>
              </a:rPr>
              <a:t>Evidence</a:t>
            </a:r>
            <a:r>
              <a:rPr lang="en-US" sz="2800" b="1" spc="-20" dirty="0">
                <a:solidFill>
                  <a:srgbClr val="002060"/>
                </a:solidFill>
                <a:latin typeface="Calibri"/>
                <a:cs typeface="Calibri"/>
              </a:rPr>
              <a:t> : IT Act 2000</a:t>
            </a:r>
            <a:endParaRPr sz="2800" b="1" spc="-20" dirty="0">
              <a:solidFill>
                <a:srgbClr val="002060"/>
              </a:solidFill>
              <a:latin typeface="Calibri"/>
              <a:cs typeface="Calibri"/>
            </a:endParaRPr>
          </a:p>
        </p:txBody>
      </p:sp>
      <p:sp>
        <p:nvSpPr>
          <p:cNvPr id="3" name="object 3"/>
          <p:cNvSpPr txBox="1"/>
          <p:nvPr/>
        </p:nvSpPr>
        <p:spPr>
          <a:xfrm>
            <a:off x="889232" y="1375869"/>
            <a:ext cx="7574915" cy="4716676"/>
          </a:xfrm>
          <a:prstGeom prst="rect">
            <a:avLst/>
          </a:prstGeom>
        </p:spPr>
        <p:txBody>
          <a:bodyPr vert="horz" wrap="square" lIns="0" tIns="73660" rIns="0" bIns="0" rtlCol="0">
            <a:spAutoFit/>
          </a:bodyPr>
          <a:lstStyle/>
          <a:p>
            <a:pPr marL="355600" indent="-343535">
              <a:spcBef>
                <a:spcPts val="580"/>
              </a:spcBef>
              <a:buFont typeface="Arial"/>
              <a:buChar char="•"/>
              <a:tabLst>
                <a:tab pos="355600" algn="l"/>
                <a:tab pos="356235" algn="l"/>
              </a:tabLst>
            </a:pPr>
            <a:r>
              <a:rPr sz="2000" b="1" dirty="0">
                <a:latin typeface="Calibri"/>
                <a:cs typeface="Calibri"/>
              </a:rPr>
              <a:t>65A. Special </a:t>
            </a:r>
            <a:r>
              <a:rPr sz="2000" b="1" spc="-5" dirty="0">
                <a:latin typeface="Calibri"/>
                <a:cs typeface="Calibri"/>
              </a:rPr>
              <a:t>provisions </a:t>
            </a:r>
            <a:r>
              <a:rPr sz="2000" b="1" dirty="0">
                <a:latin typeface="Calibri"/>
                <a:cs typeface="Calibri"/>
              </a:rPr>
              <a:t>as </a:t>
            </a:r>
            <a:r>
              <a:rPr sz="2000" b="1" spc="-15" dirty="0">
                <a:latin typeface="Calibri"/>
                <a:cs typeface="Calibri"/>
              </a:rPr>
              <a:t>to </a:t>
            </a:r>
            <a:r>
              <a:rPr sz="2000" b="1" spc="-5" dirty="0">
                <a:latin typeface="Calibri"/>
                <a:cs typeface="Calibri"/>
              </a:rPr>
              <a:t>evidence </a:t>
            </a:r>
            <a:r>
              <a:rPr sz="2000" b="1" spc="-10" dirty="0">
                <a:latin typeface="Calibri"/>
                <a:cs typeface="Calibri"/>
              </a:rPr>
              <a:t>relating to </a:t>
            </a:r>
            <a:r>
              <a:rPr sz="2000" b="1" spc="-5" dirty="0">
                <a:latin typeface="Calibri"/>
                <a:cs typeface="Calibri"/>
              </a:rPr>
              <a:t>electronic</a:t>
            </a:r>
            <a:r>
              <a:rPr sz="2000" b="1" spc="-50" dirty="0">
                <a:latin typeface="Calibri"/>
                <a:cs typeface="Calibri"/>
              </a:rPr>
              <a:t> </a:t>
            </a:r>
            <a:r>
              <a:rPr sz="2000" b="1" spc="-15" dirty="0">
                <a:latin typeface="Calibri"/>
                <a:cs typeface="Calibri"/>
              </a:rPr>
              <a:t>record</a:t>
            </a:r>
            <a:endParaRPr sz="2000" dirty="0">
              <a:latin typeface="Calibri"/>
              <a:cs typeface="Calibri"/>
            </a:endParaRPr>
          </a:p>
          <a:p>
            <a:pPr marL="355600" indent="-343535">
              <a:spcBef>
                <a:spcPts val="484"/>
              </a:spcBef>
              <a:buFont typeface="Arial"/>
              <a:buChar char="•"/>
              <a:tabLst>
                <a:tab pos="355600" algn="l"/>
                <a:tab pos="356235" algn="l"/>
              </a:tabLst>
            </a:pPr>
            <a:r>
              <a:rPr sz="2000" b="1" dirty="0">
                <a:solidFill>
                  <a:srgbClr val="FF0000"/>
                </a:solidFill>
                <a:latin typeface="Calibri"/>
                <a:cs typeface="Calibri"/>
              </a:rPr>
              <a:t>65B. Admissibility of </a:t>
            </a:r>
            <a:r>
              <a:rPr sz="2000" b="1" spc="-5" dirty="0">
                <a:solidFill>
                  <a:srgbClr val="FF0000"/>
                </a:solidFill>
                <a:latin typeface="Calibri"/>
                <a:cs typeface="Calibri"/>
              </a:rPr>
              <a:t>electronic</a:t>
            </a:r>
            <a:r>
              <a:rPr sz="2000" b="1" spc="-70" dirty="0">
                <a:solidFill>
                  <a:srgbClr val="FF0000"/>
                </a:solidFill>
                <a:latin typeface="Calibri"/>
                <a:cs typeface="Calibri"/>
              </a:rPr>
              <a:t> </a:t>
            </a:r>
            <a:r>
              <a:rPr sz="2000" b="1" spc="-10" dirty="0">
                <a:solidFill>
                  <a:srgbClr val="FF0000"/>
                </a:solidFill>
                <a:latin typeface="Calibri"/>
                <a:cs typeface="Calibri"/>
              </a:rPr>
              <a:t>records</a:t>
            </a:r>
            <a:endParaRPr sz="2000" dirty="0">
              <a:latin typeface="Calibri"/>
              <a:cs typeface="Calibri"/>
            </a:endParaRPr>
          </a:p>
          <a:p>
            <a:pPr marL="355600" indent="-343535">
              <a:spcBef>
                <a:spcPts val="480"/>
              </a:spcBef>
              <a:buFont typeface="Arial"/>
              <a:buChar char="•"/>
              <a:tabLst>
                <a:tab pos="355600" algn="l"/>
                <a:tab pos="356235" algn="l"/>
              </a:tabLst>
            </a:pPr>
            <a:r>
              <a:rPr sz="2000" b="1" dirty="0">
                <a:latin typeface="Calibri"/>
                <a:cs typeface="Calibri"/>
              </a:rPr>
              <a:t>67A. </a:t>
            </a:r>
            <a:r>
              <a:rPr sz="2000" b="1" spc="-10" dirty="0">
                <a:latin typeface="Calibri"/>
                <a:cs typeface="Calibri"/>
              </a:rPr>
              <a:t>Proof </a:t>
            </a:r>
            <a:r>
              <a:rPr sz="2000" b="1" dirty="0">
                <a:latin typeface="Calibri"/>
                <a:cs typeface="Calibri"/>
              </a:rPr>
              <a:t>as </a:t>
            </a:r>
            <a:r>
              <a:rPr sz="2000" b="1" spc="-15" dirty="0">
                <a:latin typeface="Calibri"/>
                <a:cs typeface="Calibri"/>
              </a:rPr>
              <a:t>to </a:t>
            </a:r>
            <a:r>
              <a:rPr sz="2000" b="1" spc="-5" dirty="0">
                <a:latin typeface="Calibri"/>
                <a:cs typeface="Calibri"/>
              </a:rPr>
              <a:t>digital</a:t>
            </a:r>
            <a:r>
              <a:rPr sz="2000" b="1" spc="-50" dirty="0">
                <a:latin typeface="Calibri"/>
                <a:cs typeface="Calibri"/>
              </a:rPr>
              <a:t> </a:t>
            </a:r>
            <a:r>
              <a:rPr sz="2000" b="1" spc="-5" dirty="0">
                <a:latin typeface="Calibri"/>
                <a:cs typeface="Calibri"/>
              </a:rPr>
              <a:t>signature</a:t>
            </a:r>
            <a:endParaRPr sz="2000" dirty="0">
              <a:latin typeface="Calibri"/>
              <a:cs typeface="Calibri"/>
            </a:endParaRPr>
          </a:p>
          <a:p>
            <a:pPr marL="355600" indent="-343535">
              <a:spcBef>
                <a:spcPts val="480"/>
              </a:spcBef>
              <a:buFont typeface="Arial"/>
              <a:buChar char="•"/>
              <a:tabLst>
                <a:tab pos="355600" algn="l"/>
                <a:tab pos="356235" algn="l"/>
              </a:tabLst>
            </a:pPr>
            <a:r>
              <a:rPr sz="2000" b="1" dirty="0">
                <a:latin typeface="Calibri"/>
                <a:cs typeface="Calibri"/>
              </a:rPr>
              <a:t>73A. </a:t>
            </a:r>
            <a:r>
              <a:rPr sz="2000" b="1" spc="-10" dirty="0">
                <a:latin typeface="Calibri"/>
                <a:cs typeface="Calibri"/>
              </a:rPr>
              <a:t>Proof </a:t>
            </a:r>
            <a:r>
              <a:rPr sz="2000" b="1" dirty="0">
                <a:latin typeface="Calibri"/>
                <a:cs typeface="Calibri"/>
              </a:rPr>
              <a:t>as </a:t>
            </a:r>
            <a:r>
              <a:rPr sz="2000" b="1" spc="-15" dirty="0">
                <a:latin typeface="Calibri"/>
                <a:cs typeface="Calibri"/>
              </a:rPr>
              <a:t>to </a:t>
            </a:r>
            <a:r>
              <a:rPr sz="2000" b="1" spc="-10" dirty="0">
                <a:latin typeface="Calibri"/>
                <a:cs typeface="Calibri"/>
              </a:rPr>
              <a:t>verification </a:t>
            </a:r>
            <a:r>
              <a:rPr sz="2000" b="1" dirty="0">
                <a:latin typeface="Calibri"/>
                <a:cs typeface="Calibri"/>
              </a:rPr>
              <a:t>of </a:t>
            </a:r>
            <a:r>
              <a:rPr sz="2000" b="1" spc="-5" dirty="0">
                <a:latin typeface="Calibri"/>
                <a:cs typeface="Calibri"/>
              </a:rPr>
              <a:t>digital</a:t>
            </a:r>
            <a:r>
              <a:rPr sz="2000" b="1" spc="-45" dirty="0">
                <a:latin typeface="Calibri"/>
                <a:cs typeface="Calibri"/>
              </a:rPr>
              <a:t> </a:t>
            </a:r>
            <a:r>
              <a:rPr sz="2000" b="1" spc="-5" dirty="0">
                <a:latin typeface="Calibri"/>
                <a:cs typeface="Calibri"/>
              </a:rPr>
              <a:t>signature</a:t>
            </a:r>
            <a:endParaRPr sz="2000" dirty="0">
              <a:latin typeface="Calibri"/>
              <a:cs typeface="Calibri"/>
            </a:endParaRPr>
          </a:p>
          <a:p>
            <a:pPr marL="355600" indent="-343535">
              <a:spcBef>
                <a:spcPts val="480"/>
              </a:spcBef>
              <a:buFont typeface="Arial"/>
              <a:buChar char="•"/>
              <a:tabLst>
                <a:tab pos="355600" algn="l"/>
                <a:tab pos="356235" algn="l"/>
              </a:tabLst>
            </a:pPr>
            <a:r>
              <a:rPr sz="2000" b="1" spc="5" dirty="0">
                <a:latin typeface="Calibri"/>
                <a:cs typeface="Calibri"/>
              </a:rPr>
              <a:t>81A. </a:t>
            </a:r>
            <a:r>
              <a:rPr sz="2000" b="1" spc="-5" dirty="0">
                <a:latin typeface="Calibri"/>
                <a:cs typeface="Calibri"/>
              </a:rPr>
              <a:t>Presumption as </a:t>
            </a:r>
            <a:r>
              <a:rPr sz="2000" b="1" spc="-15" dirty="0">
                <a:latin typeface="Calibri"/>
                <a:cs typeface="Calibri"/>
              </a:rPr>
              <a:t>to Gazettes </a:t>
            </a:r>
            <a:r>
              <a:rPr sz="2000" b="1" dirty="0">
                <a:latin typeface="Calibri"/>
                <a:cs typeface="Calibri"/>
              </a:rPr>
              <a:t>in </a:t>
            </a:r>
            <a:r>
              <a:rPr sz="2000" b="1" spc="-5" dirty="0">
                <a:latin typeface="Calibri"/>
                <a:cs typeface="Calibri"/>
              </a:rPr>
              <a:t>electronic</a:t>
            </a:r>
            <a:r>
              <a:rPr sz="2000" b="1" spc="-85" dirty="0">
                <a:latin typeface="Calibri"/>
                <a:cs typeface="Calibri"/>
              </a:rPr>
              <a:t> </a:t>
            </a:r>
            <a:r>
              <a:rPr sz="2000" b="1" spc="-5" dirty="0">
                <a:latin typeface="Calibri"/>
                <a:cs typeface="Calibri"/>
              </a:rPr>
              <a:t>forms</a:t>
            </a:r>
            <a:endParaRPr sz="2000" dirty="0">
              <a:latin typeface="Calibri"/>
              <a:cs typeface="Calibri"/>
            </a:endParaRPr>
          </a:p>
          <a:p>
            <a:pPr marL="355600" indent="-343535">
              <a:spcBef>
                <a:spcPts val="480"/>
              </a:spcBef>
              <a:buFont typeface="Arial"/>
              <a:buChar char="•"/>
              <a:tabLst>
                <a:tab pos="355600" algn="l"/>
                <a:tab pos="356235" algn="l"/>
              </a:tabLst>
            </a:pPr>
            <a:r>
              <a:rPr sz="2000" b="1" dirty="0">
                <a:latin typeface="Calibri"/>
                <a:cs typeface="Calibri"/>
              </a:rPr>
              <a:t>85A. </a:t>
            </a:r>
            <a:r>
              <a:rPr sz="2000" b="1" spc="-5" dirty="0">
                <a:latin typeface="Calibri"/>
                <a:cs typeface="Calibri"/>
              </a:rPr>
              <a:t>Presumption </a:t>
            </a:r>
            <a:r>
              <a:rPr sz="2000" b="1" dirty="0">
                <a:latin typeface="Calibri"/>
                <a:cs typeface="Calibri"/>
              </a:rPr>
              <a:t>as </a:t>
            </a:r>
            <a:r>
              <a:rPr sz="2000" b="1" spc="-15" dirty="0">
                <a:latin typeface="Calibri"/>
                <a:cs typeface="Calibri"/>
              </a:rPr>
              <a:t>to </a:t>
            </a:r>
            <a:r>
              <a:rPr sz="2000" b="1" spc="-5" dirty="0">
                <a:latin typeface="Calibri"/>
                <a:cs typeface="Calibri"/>
              </a:rPr>
              <a:t>electronic</a:t>
            </a:r>
            <a:r>
              <a:rPr sz="2000" b="1" spc="-75" dirty="0">
                <a:latin typeface="Calibri"/>
                <a:cs typeface="Calibri"/>
              </a:rPr>
              <a:t> </a:t>
            </a:r>
            <a:r>
              <a:rPr sz="2000" b="1" spc="-10" dirty="0">
                <a:latin typeface="Calibri"/>
                <a:cs typeface="Calibri"/>
              </a:rPr>
              <a:t>agreements</a:t>
            </a:r>
            <a:endParaRPr sz="2000" dirty="0">
              <a:latin typeface="Calibri"/>
              <a:cs typeface="Calibri"/>
            </a:endParaRPr>
          </a:p>
          <a:p>
            <a:pPr marL="355600" indent="-343535">
              <a:spcBef>
                <a:spcPts val="480"/>
              </a:spcBef>
              <a:buFont typeface="Arial"/>
              <a:buChar char="•"/>
              <a:tabLst>
                <a:tab pos="355600" algn="l"/>
                <a:tab pos="356235" algn="l"/>
              </a:tabLst>
            </a:pPr>
            <a:r>
              <a:rPr sz="2000" b="1" dirty="0">
                <a:latin typeface="Calibri"/>
                <a:cs typeface="Calibri"/>
              </a:rPr>
              <a:t>85B. </a:t>
            </a:r>
            <a:r>
              <a:rPr sz="2000" b="1" spc="-5" dirty="0">
                <a:latin typeface="Calibri"/>
                <a:cs typeface="Calibri"/>
              </a:rPr>
              <a:t>Presumption </a:t>
            </a:r>
            <a:r>
              <a:rPr sz="2000" b="1" dirty="0">
                <a:latin typeface="Calibri"/>
                <a:cs typeface="Calibri"/>
              </a:rPr>
              <a:t>as </a:t>
            </a:r>
            <a:r>
              <a:rPr sz="2000" b="1" spc="-15" dirty="0">
                <a:latin typeface="Calibri"/>
                <a:cs typeface="Calibri"/>
              </a:rPr>
              <a:t>to </a:t>
            </a:r>
            <a:r>
              <a:rPr sz="2000" b="1" spc="-5" dirty="0">
                <a:latin typeface="Calibri"/>
                <a:cs typeface="Calibri"/>
              </a:rPr>
              <a:t>electronic </a:t>
            </a:r>
            <a:r>
              <a:rPr sz="2000" b="1" spc="-10" dirty="0">
                <a:latin typeface="Calibri"/>
                <a:cs typeface="Calibri"/>
              </a:rPr>
              <a:t>records </a:t>
            </a:r>
            <a:r>
              <a:rPr sz="2000" b="1" dirty="0">
                <a:latin typeface="Calibri"/>
                <a:cs typeface="Calibri"/>
              </a:rPr>
              <a:t>and </a:t>
            </a:r>
            <a:r>
              <a:rPr sz="2000" b="1" spc="-5" dirty="0">
                <a:latin typeface="Calibri"/>
                <a:cs typeface="Calibri"/>
              </a:rPr>
              <a:t>digital signatures</a:t>
            </a:r>
            <a:r>
              <a:rPr sz="2000" b="1" spc="-95" dirty="0">
                <a:latin typeface="Calibri"/>
                <a:cs typeface="Calibri"/>
              </a:rPr>
              <a:t> </a:t>
            </a:r>
            <a:r>
              <a:rPr sz="2000" b="1" dirty="0">
                <a:latin typeface="Calibri"/>
                <a:cs typeface="Calibri"/>
              </a:rPr>
              <a:t>85C.</a:t>
            </a:r>
            <a:endParaRPr sz="2000" dirty="0">
              <a:latin typeface="Calibri"/>
              <a:cs typeface="Calibri"/>
            </a:endParaRPr>
          </a:p>
          <a:p>
            <a:pPr marL="355600"/>
            <a:r>
              <a:rPr sz="2000" b="1" spc="-5" dirty="0">
                <a:latin typeface="Calibri"/>
                <a:cs typeface="Calibri"/>
              </a:rPr>
              <a:t>Presumption as </a:t>
            </a:r>
            <a:r>
              <a:rPr sz="2000" b="1" spc="-15" dirty="0">
                <a:latin typeface="Calibri"/>
                <a:cs typeface="Calibri"/>
              </a:rPr>
              <a:t>to </a:t>
            </a:r>
            <a:r>
              <a:rPr sz="2000" b="1" spc="-10" dirty="0">
                <a:latin typeface="Calibri"/>
                <a:cs typeface="Calibri"/>
              </a:rPr>
              <a:t>Digital </a:t>
            </a:r>
            <a:r>
              <a:rPr sz="2000" b="1" spc="-5" dirty="0">
                <a:latin typeface="Calibri"/>
                <a:cs typeface="Calibri"/>
              </a:rPr>
              <a:t>Signature</a:t>
            </a:r>
            <a:r>
              <a:rPr sz="2000" b="1" spc="-45" dirty="0">
                <a:latin typeface="Calibri"/>
                <a:cs typeface="Calibri"/>
              </a:rPr>
              <a:t> </a:t>
            </a:r>
            <a:r>
              <a:rPr sz="2000" b="1" spc="-10" dirty="0">
                <a:latin typeface="Calibri"/>
                <a:cs typeface="Calibri"/>
              </a:rPr>
              <a:t>Certificates</a:t>
            </a:r>
            <a:endParaRPr sz="2000" dirty="0">
              <a:latin typeface="Calibri"/>
              <a:cs typeface="Calibri"/>
            </a:endParaRPr>
          </a:p>
          <a:p>
            <a:pPr marL="355600" indent="-343535">
              <a:spcBef>
                <a:spcPts val="484"/>
              </a:spcBef>
              <a:buFont typeface="Arial"/>
              <a:buChar char="•"/>
              <a:tabLst>
                <a:tab pos="355600" algn="l"/>
                <a:tab pos="356235" algn="l"/>
              </a:tabLst>
            </a:pPr>
            <a:r>
              <a:rPr sz="2000" b="1" dirty="0">
                <a:latin typeface="Calibri"/>
                <a:cs typeface="Calibri"/>
              </a:rPr>
              <a:t>85C. </a:t>
            </a:r>
            <a:r>
              <a:rPr sz="2000" b="1" spc="-5" dirty="0">
                <a:latin typeface="Calibri"/>
                <a:cs typeface="Calibri"/>
              </a:rPr>
              <a:t>Presumption </a:t>
            </a:r>
            <a:r>
              <a:rPr sz="2000" b="1" dirty="0">
                <a:latin typeface="Calibri"/>
                <a:cs typeface="Calibri"/>
              </a:rPr>
              <a:t>as </a:t>
            </a:r>
            <a:r>
              <a:rPr sz="2000" b="1" spc="-15" dirty="0">
                <a:latin typeface="Calibri"/>
                <a:cs typeface="Calibri"/>
              </a:rPr>
              <a:t>to </a:t>
            </a:r>
            <a:r>
              <a:rPr sz="2000" b="1" spc="-10" dirty="0">
                <a:latin typeface="Calibri"/>
                <a:cs typeface="Calibri"/>
              </a:rPr>
              <a:t>Digital </a:t>
            </a:r>
            <a:r>
              <a:rPr sz="2000" b="1" spc="-5" dirty="0">
                <a:latin typeface="Calibri"/>
                <a:cs typeface="Calibri"/>
              </a:rPr>
              <a:t>Signature</a:t>
            </a:r>
            <a:r>
              <a:rPr sz="2000" b="1" spc="-75" dirty="0">
                <a:latin typeface="Calibri"/>
                <a:cs typeface="Calibri"/>
              </a:rPr>
              <a:t> </a:t>
            </a:r>
            <a:r>
              <a:rPr sz="2000" b="1" spc="-10" dirty="0">
                <a:latin typeface="Calibri"/>
                <a:cs typeface="Calibri"/>
              </a:rPr>
              <a:t>Certificates</a:t>
            </a:r>
            <a:endParaRPr sz="2000" dirty="0">
              <a:latin typeface="Calibri"/>
              <a:cs typeface="Calibri"/>
            </a:endParaRPr>
          </a:p>
          <a:p>
            <a:pPr marL="355600" indent="-343535">
              <a:spcBef>
                <a:spcPts val="480"/>
              </a:spcBef>
              <a:buFont typeface="Arial"/>
              <a:buChar char="•"/>
              <a:tabLst>
                <a:tab pos="355600" algn="l"/>
                <a:tab pos="356235" algn="l"/>
              </a:tabLst>
            </a:pPr>
            <a:r>
              <a:rPr sz="2000" b="1" dirty="0">
                <a:latin typeface="Calibri"/>
                <a:cs typeface="Calibri"/>
              </a:rPr>
              <a:t>88A. </a:t>
            </a:r>
            <a:r>
              <a:rPr sz="2000" b="1" spc="-5" dirty="0">
                <a:latin typeface="Calibri"/>
                <a:cs typeface="Calibri"/>
              </a:rPr>
              <a:t>Presumption </a:t>
            </a:r>
            <a:r>
              <a:rPr sz="2000" b="1" dirty="0">
                <a:latin typeface="Calibri"/>
                <a:cs typeface="Calibri"/>
              </a:rPr>
              <a:t>as </a:t>
            </a:r>
            <a:r>
              <a:rPr sz="2000" b="1" spc="-15" dirty="0">
                <a:latin typeface="Calibri"/>
                <a:cs typeface="Calibri"/>
              </a:rPr>
              <a:t>to </a:t>
            </a:r>
            <a:r>
              <a:rPr sz="2000" b="1" spc="-5" dirty="0">
                <a:latin typeface="Calibri"/>
                <a:cs typeface="Calibri"/>
              </a:rPr>
              <a:t>electronic</a:t>
            </a:r>
            <a:r>
              <a:rPr sz="2000" b="1" spc="-75" dirty="0">
                <a:latin typeface="Calibri"/>
                <a:cs typeface="Calibri"/>
              </a:rPr>
              <a:t> </a:t>
            </a:r>
            <a:r>
              <a:rPr sz="2000" b="1" spc="-5" dirty="0">
                <a:latin typeface="Calibri"/>
                <a:cs typeface="Calibri"/>
              </a:rPr>
              <a:t>messages</a:t>
            </a:r>
            <a:endParaRPr sz="2000" dirty="0">
              <a:latin typeface="Calibri"/>
              <a:cs typeface="Calibri"/>
            </a:endParaRPr>
          </a:p>
          <a:p>
            <a:pPr marL="355600" indent="-343535">
              <a:spcBef>
                <a:spcPts val="480"/>
              </a:spcBef>
              <a:buFont typeface="Arial"/>
              <a:buChar char="•"/>
              <a:tabLst>
                <a:tab pos="355600" algn="l"/>
                <a:tab pos="356235" algn="l"/>
              </a:tabLst>
            </a:pPr>
            <a:r>
              <a:rPr sz="2000" b="1" dirty="0">
                <a:latin typeface="Calibri"/>
                <a:cs typeface="Calibri"/>
              </a:rPr>
              <a:t>90A. </a:t>
            </a:r>
            <a:r>
              <a:rPr sz="2000" b="1" spc="-5" dirty="0">
                <a:latin typeface="Calibri"/>
                <a:cs typeface="Calibri"/>
              </a:rPr>
              <a:t>Presumption </a:t>
            </a:r>
            <a:r>
              <a:rPr sz="2000" b="1" dirty="0">
                <a:latin typeface="Calibri"/>
                <a:cs typeface="Calibri"/>
              </a:rPr>
              <a:t>as </a:t>
            </a:r>
            <a:r>
              <a:rPr sz="2000" b="1" spc="-15" dirty="0">
                <a:latin typeface="Calibri"/>
                <a:cs typeface="Calibri"/>
              </a:rPr>
              <a:t>to </a:t>
            </a:r>
            <a:r>
              <a:rPr sz="2000" b="1" spc="-5" dirty="0">
                <a:latin typeface="Calibri"/>
                <a:cs typeface="Calibri"/>
              </a:rPr>
              <a:t>electronic </a:t>
            </a:r>
            <a:r>
              <a:rPr sz="2000" b="1" spc="-10" dirty="0">
                <a:latin typeface="Calibri"/>
                <a:cs typeface="Calibri"/>
              </a:rPr>
              <a:t>records five </a:t>
            </a:r>
            <a:r>
              <a:rPr sz="2000" b="1" spc="-15" dirty="0">
                <a:latin typeface="Calibri"/>
                <a:cs typeface="Calibri"/>
              </a:rPr>
              <a:t>years</a:t>
            </a:r>
            <a:r>
              <a:rPr sz="2000" b="1" spc="-40" dirty="0">
                <a:latin typeface="Calibri"/>
                <a:cs typeface="Calibri"/>
              </a:rPr>
              <a:t> </a:t>
            </a:r>
            <a:r>
              <a:rPr sz="2000" b="1" dirty="0">
                <a:latin typeface="Calibri"/>
                <a:cs typeface="Calibri"/>
              </a:rPr>
              <a:t>old</a:t>
            </a:r>
            <a:endParaRPr sz="2000" dirty="0">
              <a:latin typeface="Calibri"/>
              <a:cs typeface="Calibri"/>
            </a:endParaRPr>
          </a:p>
          <a:p>
            <a:pPr marL="355600" marR="224154" indent="-343535">
              <a:spcBef>
                <a:spcPts val="480"/>
              </a:spcBef>
              <a:buFont typeface="Arial"/>
              <a:buChar char="•"/>
              <a:tabLst>
                <a:tab pos="355600" algn="l"/>
                <a:tab pos="356235" algn="l"/>
              </a:tabLst>
            </a:pPr>
            <a:r>
              <a:rPr sz="2000" b="1" dirty="0">
                <a:latin typeface="Calibri"/>
                <a:cs typeface="Calibri"/>
              </a:rPr>
              <a:t>131. </a:t>
            </a:r>
            <a:r>
              <a:rPr sz="2000" b="1" spc="-5" dirty="0">
                <a:latin typeface="Calibri"/>
                <a:cs typeface="Calibri"/>
              </a:rPr>
              <a:t>Production </a:t>
            </a:r>
            <a:r>
              <a:rPr sz="2000" b="1" dirty="0">
                <a:latin typeface="Calibri"/>
                <a:cs typeface="Calibri"/>
              </a:rPr>
              <a:t>of </a:t>
            </a:r>
            <a:r>
              <a:rPr sz="2000" b="1" spc="-5" dirty="0">
                <a:latin typeface="Calibri"/>
                <a:cs typeface="Calibri"/>
              </a:rPr>
              <a:t>documents </a:t>
            </a:r>
            <a:r>
              <a:rPr sz="2000" b="1" dirty="0">
                <a:latin typeface="Calibri"/>
                <a:cs typeface="Calibri"/>
              </a:rPr>
              <a:t>or </a:t>
            </a:r>
            <a:r>
              <a:rPr sz="2000" b="1" spc="-5" dirty="0">
                <a:latin typeface="Calibri"/>
                <a:cs typeface="Calibri"/>
              </a:rPr>
              <a:t>electronic </a:t>
            </a:r>
            <a:r>
              <a:rPr sz="2000" b="1" spc="-10" dirty="0">
                <a:latin typeface="Calibri"/>
                <a:cs typeface="Calibri"/>
              </a:rPr>
              <a:t>records </a:t>
            </a:r>
            <a:r>
              <a:rPr sz="2000" b="1" spc="-5" dirty="0">
                <a:latin typeface="Calibri"/>
                <a:cs typeface="Calibri"/>
              </a:rPr>
              <a:t>which </a:t>
            </a:r>
            <a:r>
              <a:rPr sz="2000" b="1" dirty="0">
                <a:latin typeface="Calibri"/>
                <a:cs typeface="Calibri"/>
              </a:rPr>
              <a:t>another  </a:t>
            </a:r>
            <a:r>
              <a:rPr sz="2000" b="1" spc="-5" dirty="0">
                <a:latin typeface="Calibri"/>
                <a:cs typeface="Calibri"/>
              </a:rPr>
              <a:t>person, </a:t>
            </a:r>
            <a:r>
              <a:rPr sz="2000" b="1" spc="-10" dirty="0">
                <a:latin typeface="Calibri"/>
                <a:cs typeface="Calibri"/>
              </a:rPr>
              <a:t>having </a:t>
            </a:r>
            <a:r>
              <a:rPr sz="2000" b="1" dirty="0">
                <a:latin typeface="Calibri"/>
                <a:cs typeface="Calibri"/>
              </a:rPr>
              <a:t>possession, </a:t>
            </a:r>
            <a:r>
              <a:rPr sz="2000" b="1" spc="-5" dirty="0">
                <a:latin typeface="Calibri"/>
                <a:cs typeface="Calibri"/>
              </a:rPr>
              <a:t>could </a:t>
            </a:r>
            <a:r>
              <a:rPr sz="2000" b="1" spc="-10" dirty="0">
                <a:latin typeface="Calibri"/>
                <a:cs typeface="Calibri"/>
              </a:rPr>
              <a:t>refuse </a:t>
            </a:r>
            <a:r>
              <a:rPr sz="2000" b="1" spc="-15" dirty="0">
                <a:latin typeface="Calibri"/>
                <a:cs typeface="Calibri"/>
              </a:rPr>
              <a:t>to</a:t>
            </a:r>
            <a:r>
              <a:rPr sz="2000" b="1" spc="-60" dirty="0">
                <a:latin typeface="Calibri"/>
                <a:cs typeface="Calibri"/>
              </a:rPr>
              <a:t> </a:t>
            </a:r>
            <a:r>
              <a:rPr sz="2000" b="1" spc="-5" dirty="0">
                <a:latin typeface="Calibri"/>
                <a:cs typeface="Calibri"/>
              </a:rPr>
              <a:t>produce</a:t>
            </a:r>
            <a:endParaRPr sz="2000" dirty="0">
              <a:latin typeface="Calibri"/>
              <a:cs typeface="Calibri"/>
            </a:endParaRP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5270" y="788538"/>
            <a:ext cx="2985135" cy="566822"/>
          </a:xfrm>
          <a:prstGeom prst="rect">
            <a:avLst/>
          </a:prstGeom>
        </p:spPr>
        <p:txBody>
          <a:bodyPr vert="horz" wrap="square" lIns="0" tIns="12700" rIns="0" bIns="0" rtlCol="0" anchor="t">
            <a:spAutoFit/>
          </a:bodyPr>
          <a:lstStyle/>
          <a:p>
            <a:pPr marL="12700">
              <a:spcBef>
                <a:spcPts val="100"/>
              </a:spcBef>
            </a:pPr>
            <a:r>
              <a:rPr b="1" i="0" dirty="0">
                <a:solidFill>
                  <a:srgbClr val="002060"/>
                </a:solidFill>
                <a:latin typeface="Calibri"/>
                <a:cs typeface="Calibri"/>
              </a:rPr>
              <a:t>Social</a:t>
            </a:r>
            <a:r>
              <a:rPr b="1" spc="-90" dirty="0">
                <a:solidFill>
                  <a:srgbClr val="002060"/>
                </a:solidFill>
                <a:latin typeface="Calibri"/>
                <a:cs typeface="Calibri"/>
              </a:rPr>
              <a:t> </a:t>
            </a:r>
            <a:r>
              <a:rPr b="1" spc="-5" dirty="0">
                <a:solidFill>
                  <a:srgbClr val="002060"/>
                </a:solidFill>
                <a:latin typeface="Calibri"/>
                <a:cs typeface="Calibri"/>
              </a:rPr>
              <a:t>Media</a:t>
            </a:r>
          </a:p>
        </p:txBody>
      </p:sp>
      <p:sp>
        <p:nvSpPr>
          <p:cNvPr id="3" name="object 3"/>
          <p:cNvSpPr txBox="1"/>
          <p:nvPr/>
        </p:nvSpPr>
        <p:spPr>
          <a:xfrm>
            <a:off x="1304868" y="1757998"/>
            <a:ext cx="8074025" cy="3342004"/>
          </a:xfrm>
          <a:prstGeom prst="rect">
            <a:avLst/>
          </a:prstGeom>
        </p:spPr>
        <p:txBody>
          <a:bodyPr vert="horz" wrap="square" lIns="0" tIns="109855" rIns="0" bIns="0" rtlCol="0">
            <a:spAutoFit/>
          </a:bodyPr>
          <a:lstStyle/>
          <a:p>
            <a:pPr marL="355600" indent="-343535">
              <a:spcBef>
                <a:spcPts val="865"/>
              </a:spcBef>
              <a:buFont typeface="Arial"/>
              <a:buChar char="•"/>
              <a:tabLst>
                <a:tab pos="355600" algn="l"/>
                <a:tab pos="356235" algn="l"/>
              </a:tabLst>
            </a:pPr>
            <a:r>
              <a:rPr sz="3200" b="1" spc="-5" dirty="0">
                <a:solidFill>
                  <a:srgbClr val="001F5F"/>
                </a:solidFill>
                <a:latin typeface="Calibri"/>
                <a:cs typeface="Calibri"/>
              </a:rPr>
              <a:t>Online </a:t>
            </a:r>
            <a:r>
              <a:rPr sz="3200" b="1" dirty="0">
                <a:solidFill>
                  <a:srgbClr val="001F5F"/>
                </a:solidFill>
                <a:latin typeface="Calibri"/>
                <a:cs typeface="Calibri"/>
              </a:rPr>
              <a:t>Social </a:t>
            </a:r>
            <a:r>
              <a:rPr sz="3200" b="1" spc="-5" dirty="0">
                <a:solidFill>
                  <a:srgbClr val="001F5F"/>
                </a:solidFill>
                <a:latin typeface="Calibri"/>
                <a:cs typeface="Calibri"/>
              </a:rPr>
              <a:t>Networking</a:t>
            </a:r>
            <a:r>
              <a:rPr sz="3200" b="1" spc="-60" dirty="0">
                <a:solidFill>
                  <a:srgbClr val="001F5F"/>
                </a:solidFill>
                <a:latin typeface="Calibri"/>
                <a:cs typeface="Calibri"/>
              </a:rPr>
              <a:t> </a:t>
            </a:r>
            <a:r>
              <a:rPr sz="3200" b="1" dirty="0">
                <a:solidFill>
                  <a:srgbClr val="001F5F"/>
                </a:solidFill>
                <a:latin typeface="Calibri"/>
                <a:cs typeface="Calibri"/>
              </a:rPr>
              <a:t>(OSN)</a:t>
            </a:r>
            <a:endParaRPr sz="3200" dirty="0">
              <a:latin typeface="Calibri"/>
              <a:cs typeface="Calibri"/>
            </a:endParaRPr>
          </a:p>
          <a:p>
            <a:pPr marL="355600" indent="-343535">
              <a:spcBef>
                <a:spcPts val="765"/>
              </a:spcBef>
              <a:buFont typeface="Arial"/>
              <a:buChar char="•"/>
              <a:tabLst>
                <a:tab pos="355600" algn="l"/>
                <a:tab pos="356235" algn="l"/>
              </a:tabLst>
            </a:pPr>
            <a:r>
              <a:rPr sz="3200" b="1" spc="-10" dirty="0">
                <a:solidFill>
                  <a:srgbClr val="001F5F"/>
                </a:solidFill>
                <a:latin typeface="Calibri"/>
                <a:cs typeface="Calibri"/>
              </a:rPr>
              <a:t>More </a:t>
            </a:r>
            <a:r>
              <a:rPr sz="3200" b="1" dirty="0">
                <a:solidFill>
                  <a:srgbClr val="001F5F"/>
                </a:solidFill>
                <a:latin typeface="Calibri"/>
                <a:cs typeface="Calibri"/>
              </a:rPr>
              <a:t>than </a:t>
            </a:r>
            <a:r>
              <a:rPr sz="3200" b="1" spc="-5" dirty="0">
                <a:solidFill>
                  <a:srgbClr val="001F5F"/>
                </a:solidFill>
                <a:latin typeface="Calibri"/>
                <a:cs typeface="Calibri"/>
              </a:rPr>
              <a:t>200 </a:t>
            </a:r>
            <a:r>
              <a:rPr sz="3200" b="1" dirty="0">
                <a:solidFill>
                  <a:srgbClr val="001F5F"/>
                </a:solidFill>
                <a:latin typeface="Calibri"/>
                <a:cs typeface="Calibri"/>
              </a:rPr>
              <a:t>Social </a:t>
            </a:r>
            <a:r>
              <a:rPr sz="3200" b="1" spc="-5" dirty="0">
                <a:solidFill>
                  <a:srgbClr val="001F5F"/>
                </a:solidFill>
                <a:latin typeface="Calibri"/>
                <a:cs typeface="Calibri"/>
              </a:rPr>
              <a:t>Network</a:t>
            </a:r>
            <a:r>
              <a:rPr sz="3200" b="1" spc="-50" dirty="0">
                <a:solidFill>
                  <a:srgbClr val="001F5F"/>
                </a:solidFill>
                <a:latin typeface="Calibri"/>
                <a:cs typeface="Calibri"/>
              </a:rPr>
              <a:t> </a:t>
            </a:r>
            <a:r>
              <a:rPr sz="3200" b="1" spc="-10" dirty="0">
                <a:solidFill>
                  <a:srgbClr val="001F5F"/>
                </a:solidFill>
                <a:latin typeface="Calibri"/>
                <a:cs typeface="Calibri"/>
              </a:rPr>
              <a:t>sites,</a:t>
            </a:r>
            <a:endParaRPr sz="3200" dirty="0">
              <a:latin typeface="Calibri"/>
              <a:cs typeface="Calibri"/>
            </a:endParaRPr>
          </a:p>
          <a:p>
            <a:pPr marL="355600" marR="5080" indent="-343535">
              <a:spcBef>
                <a:spcPts val="770"/>
              </a:spcBef>
              <a:buFont typeface="Arial"/>
              <a:buChar char="•"/>
              <a:tabLst>
                <a:tab pos="355600" algn="l"/>
                <a:tab pos="356235" algn="l"/>
                <a:tab pos="1300480" algn="l"/>
                <a:tab pos="1926589" algn="l"/>
                <a:tab pos="2687320" algn="l"/>
                <a:tab pos="3752850" algn="l"/>
                <a:tab pos="5284470" algn="l"/>
                <a:tab pos="6480175" algn="l"/>
              </a:tabLst>
            </a:pPr>
            <a:r>
              <a:rPr sz="3200" b="1" dirty="0">
                <a:solidFill>
                  <a:srgbClr val="001F5F"/>
                </a:solidFill>
                <a:latin typeface="Calibri"/>
                <a:cs typeface="Calibri"/>
              </a:rPr>
              <a:t>only	</a:t>
            </a:r>
            <a:r>
              <a:rPr sz="3200" b="1" spc="-5" dirty="0">
                <a:solidFill>
                  <a:srgbClr val="001F5F"/>
                </a:solidFill>
                <a:latin typeface="Calibri"/>
                <a:cs typeface="Calibri"/>
              </a:rPr>
              <a:t>1</a:t>
            </a:r>
            <a:r>
              <a:rPr sz="3200" b="1" dirty="0">
                <a:solidFill>
                  <a:srgbClr val="001F5F"/>
                </a:solidFill>
                <a:latin typeface="Calibri"/>
                <a:cs typeface="Calibri"/>
              </a:rPr>
              <a:t>5	a</a:t>
            </a:r>
            <a:r>
              <a:rPr sz="3200" b="1" spc="-35" dirty="0">
                <a:solidFill>
                  <a:srgbClr val="001F5F"/>
                </a:solidFill>
                <a:latin typeface="Calibri"/>
                <a:cs typeface="Calibri"/>
              </a:rPr>
              <a:t>r</a:t>
            </a:r>
            <a:r>
              <a:rPr sz="3200" b="1" dirty="0">
                <a:solidFill>
                  <a:srgbClr val="001F5F"/>
                </a:solidFill>
                <a:latin typeface="Calibri"/>
                <a:cs typeface="Calibri"/>
              </a:rPr>
              <a:t>e	</a:t>
            </a:r>
            <a:r>
              <a:rPr sz="3200" b="1" spc="-5" dirty="0">
                <a:solidFill>
                  <a:srgbClr val="001F5F"/>
                </a:solidFill>
                <a:latin typeface="Calibri"/>
                <a:cs typeface="Calibri"/>
              </a:rPr>
              <a:t>mo</a:t>
            </a:r>
            <a:r>
              <a:rPr sz="3200" b="1" spc="-30" dirty="0">
                <a:solidFill>
                  <a:srgbClr val="001F5F"/>
                </a:solidFill>
                <a:latin typeface="Calibri"/>
                <a:cs typeface="Calibri"/>
              </a:rPr>
              <a:t>s</a:t>
            </a:r>
            <a:r>
              <a:rPr sz="3200" b="1" dirty="0">
                <a:solidFill>
                  <a:srgbClr val="001F5F"/>
                </a:solidFill>
                <a:latin typeface="Calibri"/>
                <a:cs typeface="Calibri"/>
              </a:rPr>
              <a:t>t	po</a:t>
            </a:r>
            <a:r>
              <a:rPr sz="3200" b="1" spc="-15" dirty="0">
                <a:solidFill>
                  <a:srgbClr val="001F5F"/>
                </a:solidFill>
                <a:latin typeface="Calibri"/>
                <a:cs typeface="Calibri"/>
              </a:rPr>
              <a:t>p</a:t>
            </a:r>
            <a:r>
              <a:rPr sz="3200" b="1" dirty="0">
                <a:solidFill>
                  <a:srgbClr val="001F5F"/>
                </a:solidFill>
                <a:latin typeface="Calibri"/>
                <a:cs typeface="Calibri"/>
              </a:rPr>
              <a:t>u</a:t>
            </a:r>
            <a:r>
              <a:rPr sz="3200" b="1" spc="-15" dirty="0">
                <a:solidFill>
                  <a:srgbClr val="001F5F"/>
                </a:solidFill>
                <a:latin typeface="Calibri"/>
                <a:cs typeface="Calibri"/>
              </a:rPr>
              <a:t>l</a:t>
            </a:r>
            <a:r>
              <a:rPr sz="3200" b="1" dirty="0">
                <a:solidFill>
                  <a:srgbClr val="001F5F"/>
                </a:solidFill>
                <a:latin typeface="Calibri"/>
                <a:cs typeface="Calibri"/>
              </a:rPr>
              <a:t>ar	Soci</a:t>
            </a:r>
            <a:r>
              <a:rPr sz="3200" b="1" spc="-15" dirty="0">
                <a:solidFill>
                  <a:srgbClr val="001F5F"/>
                </a:solidFill>
                <a:latin typeface="Calibri"/>
                <a:cs typeface="Calibri"/>
              </a:rPr>
              <a:t>a</a:t>
            </a:r>
            <a:r>
              <a:rPr sz="3200" b="1" dirty="0">
                <a:solidFill>
                  <a:srgbClr val="001F5F"/>
                </a:solidFill>
                <a:latin typeface="Calibri"/>
                <a:cs typeface="Calibri"/>
              </a:rPr>
              <a:t>l	n</a:t>
            </a:r>
            <a:r>
              <a:rPr sz="3200" b="1" spc="-35" dirty="0">
                <a:solidFill>
                  <a:srgbClr val="001F5F"/>
                </a:solidFill>
                <a:latin typeface="Calibri"/>
                <a:cs typeface="Calibri"/>
              </a:rPr>
              <a:t>e</a:t>
            </a:r>
            <a:r>
              <a:rPr sz="3200" b="1" dirty="0">
                <a:solidFill>
                  <a:srgbClr val="001F5F"/>
                </a:solidFill>
                <a:latin typeface="Calibri"/>
                <a:cs typeface="Calibri"/>
              </a:rPr>
              <a:t>t</a:t>
            </a:r>
            <a:r>
              <a:rPr sz="3200" b="1" spc="-20" dirty="0">
                <a:solidFill>
                  <a:srgbClr val="001F5F"/>
                </a:solidFill>
                <a:latin typeface="Calibri"/>
                <a:cs typeface="Calibri"/>
              </a:rPr>
              <a:t>w</a:t>
            </a:r>
            <a:r>
              <a:rPr sz="3200" b="1" dirty="0">
                <a:solidFill>
                  <a:srgbClr val="001F5F"/>
                </a:solidFill>
                <a:latin typeface="Calibri"/>
                <a:cs typeface="Calibri"/>
              </a:rPr>
              <a:t>or</a:t>
            </a:r>
            <a:r>
              <a:rPr sz="3200" b="1" spc="-20" dirty="0">
                <a:solidFill>
                  <a:srgbClr val="001F5F"/>
                </a:solidFill>
                <a:latin typeface="Calibri"/>
                <a:cs typeface="Calibri"/>
              </a:rPr>
              <a:t>k</a:t>
            </a:r>
            <a:r>
              <a:rPr sz="3200" b="1" dirty="0">
                <a:solidFill>
                  <a:srgbClr val="001F5F"/>
                </a:solidFill>
                <a:latin typeface="Calibri"/>
                <a:cs typeface="Calibri"/>
              </a:rPr>
              <a:t>s  based on </a:t>
            </a:r>
            <a:r>
              <a:rPr sz="3200" b="1" spc="-5" dirty="0">
                <a:solidFill>
                  <a:srgbClr val="001F5F"/>
                </a:solidFill>
                <a:latin typeface="Calibri"/>
                <a:cs typeface="Calibri"/>
              </a:rPr>
              <a:t>number </a:t>
            </a:r>
            <a:r>
              <a:rPr sz="3200" b="1" spc="-10" dirty="0">
                <a:solidFill>
                  <a:srgbClr val="001F5F"/>
                </a:solidFill>
                <a:latin typeface="Calibri"/>
                <a:cs typeface="Calibri"/>
              </a:rPr>
              <a:t>users</a:t>
            </a:r>
            <a:r>
              <a:rPr sz="3200" b="1" spc="-70" dirty="0">
                <a:solidFill>
                  <a:srgbClr val="001F5F"/>
                </a:solidFill>
                <a:latin typeface="Calibri"/>
                <a:cs typeface="Calibri"/>
              </a:rPr>
              <a:t> </a:t>
            </a:r>
            <a:r>
              <a:rPr sz="3200" b="1" spc="-5" dirty="0">
                <a:solidFill>
                  <a:srgbClr val="001F5F"/>
                </a:solidFill>
                <a:latin typeface="Calibri"/>
                <a:cs typeface="Calibri"/>
              </a:rPr>
              <a:t>Viz</a:t>
            </a:r>
            <a:endParaRPr sz="3200" dirty="0">
              <a:latin typeface="Calibri"/>
              <a:cs typeface="Calibri"/>
            </a:endParaRPr>
          </a:p>
          <a:p>
            <a:pPr marL="355600" marR="5715" indent="-343535">
              <a:spcBef>
                <a:spcPts val="770"/>
              </a:spcBef>
              <a:buFont typeface="Arial"/>
              <a:buChar char="•"/>
              <a:tabLst>
                <a:tab pos="355600" algn="l"/>
                <a:tab pos="356235" algn="l"/>
                <a:tab pos="1288415" algn="l"/>
                <a:tab pos="2426970" algn="l"/>
                <a:tab pos="3774440" algn="l"/>
                <a:tab pos="4977130" algn="l"/>
                <a:tab pos="5900420" algn="l"/>
              </a:tabLst>
            </a:pPr>
            <a:r>
              <a:rPr sz="3200" b="1" spc="-85" dirty="0">
                <a:solidFill>
                  <a:srgbClr val="001F5F"/>
                </a:solidFill>
                <a:latin typeface="Calibri"/>
                <a:cs typeface="Calibri"/>
              </a:rPr>
              <a:t>F</a:t>
            </a:r>
            <a:r>
              <a:rPr sz="3200" b="1" spc="-10" dirty="0">
                <a:solidFill>
                  <a:srgbClr val="001F5F"/>
                </a:solidFill>
                <a:latin typeface="Calibri"/>
                <a:cs typeface="Calibri"/>
              </a:rPr>
              <a:t>a</a:t>
            </a:r>
            <a:r>
              <a:rPr sz="3200" b="1" spc="-5" dirty="0">
                <a:solidFill>
                  <a:srgbClr val="001F5F"/>
                </a:solidFill>
                <a:latin typeface="Calibri"/>
                <a:cs typeface="Calibri"/>
              </a:rPr>
              <a:t>c</a:t>
            </a:r>
            <a:r>
              <a:rPr sz="3200" b="1" dirty="0">
                <a:solidFill>
                  <a:srgbClr val="001F5F"/>
                </a:solidFill>
                <a:latin typeface="Calibri"/>
                <a:cs typeface="Calibri"/>
              </a:rPr>
              <a:t>e	book,	twi</a:t>
            </a:r>
            <a:r>
              <a:rPr sz="3200" b="1" spc="-35" dirty="0">
                <a:solidFill>
                  <a:srgbClr val="001F5F"/>
                </a:solidFill>
                <a:latin typeface="Calibri"/>
                <a:cs typeface="Calibri"/>
              </a:rPr>
              <a:t>t</a:t>
            </a:r>
            <a:r>
              <a:rPr sz="3200" b="1" spc="-45" dirty="0">
                <a:solidFill>
                  <a:srgbClr val="001F5F"/>
                </a:solidFill>
                <a:latin typeface="Calibri"/>
                <a:cs typeface="Calibri"/>
              </a:rPr>
              <a:t>t</a:t>
            </a:r>
            <a:r>
              <a:rPr sz="3200" b="1" spc="-5" dirty="0">
                <a:solidFill>
                  <a:srgbClr val="001F5F"/>
                </a:solidFill>
                <a:latin typeface="Calibri"/>
                <a:cs typeface="Calibri"/>
              </a:rPr>
              <a:t>e</a:t>
            </a:r>
            <a:r>
              <a:rPr sz="3200" b="1" dirty="0">
                <a:solidFill>
                  <a:srgbClr val="001F5F"/>
                </a:solidFill>
                <a:latin typeface="Calibri"/>
                <a:cs typeface="Calibri"/>
              </a:rPr>
              <a:t>r	</a:t>
            </a:r>
            <a:r>
              <a:rPr sz="3200" b="1" spc="-5" dirty="0">
                <a:solidFill>
                  <a:srgbClr val="001F5F"/>
                </a:solidFill>
                <a:latin typeface="Calibri"/>
                <a:cs typeface="Calibri"/>
              </a:rPr>
              <a:t>wh</a:t>
            </a:r>
            <a:r>
              <a:rPr sz="3200" b="1" spc="-30" dirty="0">
                <a:solidFill>
                  <a:srgbClr val="001F5F"/>
                </a:solidFill>
                <a:latin typeface="Calibri"/>
                <a:cs typeface="Calibri"/>
              </a:rPr>
              <a:t>a</a:t>
            </a:r>
            <a:r>
              <a:rPr sz="3200" b="1" dirty="0">
                <a:solidFill>
                  <a:srgbClr val="001F5F"/>
                </a:solidFill>
                <a:latin typeface="Calibri"/>
                <a:cs typeface="Calibri"/>
              </a:rPr>
              <a:t>ts	app,	im</a:t>
            </a:r>
            <a:r>
              <a:rPr sz="3200" b="1" spc="-50" dirty="0">
                <a:solidFill>
                  <a:srgbClr val="001F5F"/>
                </a:solidFill>
                <a:latin typeface="Calibri"/>
                <a:cs typeface="Calibri"/>
              </a:rPr>
              <a:t>o</a:t>
            </a:r>
            <a:r>
              <a:rPr sz="3200" b="1" spc="-204" dirty="0">
                <a:solidFill>
                  <a:srgbClr val="001F5F"/>
                </a:solidFill>
                <a:latin typeface="Calibri"/>
                <a:cs typeface="Calibri"/>
              </a:rPr>
              <a:t>,</a:t>
            </a:r>
            <a:r>
              <a:rPr sz="3200" b="1" spc="-250" dirty="0">
                <a:solidFill>
                  <a:srgbClr val="001F5F"/>
                </a:solidFill>
                <a:latin typeface="Calibri"/>
                <a:cs typeface="Calibri"/>
              </a:rPr>
              <a:t>Y</a:t>
            </a:r>
            <a:r>
              <a:rPr sz="3200" b="1" dirty="0">
                <a:solidFill>
                  <a:srgbClr val="001F5F"/>
                </a:solidFill>
                <a:latin typeface="Calibri"/>
                <a:cs typeface="Calibri"/>
              </a:rPr>
              <a:t>ou</a:t>
            </a:r>
            <a:r>
              <a:rPr sz="3200" b="1" spc="-170" dirty="0">
                <a:solidFill>
                  <a:srgbClr val="001F5F"/>
                </a:solidFill>
                <a:latin typeface="Calibri"/>
                <a:cs typeface="Calibri"/>
              </a:rPr>
              <a:t>T</a:t>
            </a:r>
            <a:r>
              <a:rPr sz="3200" b="1" dirty="0">
                <a:solidFill>
                  <a:srgbClr val="001F5F"/>
                </a:solidFill>
                <a:latin typeface="Calibri"/>
                <a:cs typeface="Calibri"/>
              </a:rPr>
              <a:t>u</a:t>
            </a:r>
            <a:r>
              <a:rPr sz="3200" b="1" spc="-25" dirty="0">
                <a:solidFill>
                  <a:srgbClr val="001F5F"/>
                </a:solidFill>
                <a:latin typeface="Calibri"/>
                <a:cs typeface="Calibri"/>
              </a:rPr>
              <a:t>b</a:t>
            </a:r>
            <a:r>
              <a:rPr sz="3200" b="1" dirty="0">
                <a:solidFill>
                  <a:srgbClr val="001F5F"/>
                </a:solidFill>
                <a:latin typeface="Calibri"/>
                <a:cs typeface="Calibri"/>
              </a:rPr>
              <a:t>e  </a:t>
            </a:r>
            <a:r>
              <a:rPr sz="3200" b="1" spc="-20" dirty="0">
                <a:solidFill>
                  <a:srgbClr val="001F5F"/>
                </a:solidFill>
                <a:latin typeface="Calibri"/>
                <a:cs typeface="Calibri"/>
              </a:rPr>
              <a:t>etc.</a:t>
            </a:r>
            <a:endParaRPr sz="3200" dirty="0">
              <a:latin typeface="Calibri"/>
              <a:cs typeface="Calibri"/>
            </a:endParaRP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17053"/>
            <a:ext cx="6841605" cy="566822"/>
          </a:xfrm>
          <a:prstGeom prst="rect">
            <a:avLst/>
          </a:prstGeom>
        </p:spPr>
        <p:txBody>
          <a:bodyPr vert="horz" wrap="square" lIns="0" tIns="12700" rIns="0" bIns="0" rtlCol="0" anchor="t">
            <a:spAutoFit/>
          </a:bodyPr>
          <a:lstStyle/>
          <a:p>
            <a:pPr marL="12700">
              <a:spcBef>
                <a:spcPts val="100"/>
              </a:spcBef>
            </a:pPr>
            <a:r>
              <a:rPr b="1" i="0" dirty="0">
                <a:solidFill>
                  <a:srgbClr val="FF0000"/>
                </a:solidFill>
                <a:latin typeface="Calibri"/>
                <a:cs typeface="Calibri"/>
              </a:rPr>
              <a:t>Social </a:t>
            </a:r>
            <a:r>
              <a:rPr b="1" spc="-5" dirty="0">
                <a:solidFill>
                  <a:srgbClr val="FF0000"/>
                </a:solidFill>
                <a:latin typeface="Calibri"/>
                <a:cs typeface="Calibri"/>
              </a:rPr>
              <a:t>Media</a:t>
            </a:r>
            <a:r>
              <a:rPr b="1" spc="-110" dirty="0">
                <a:solidFill>
                  <a:srgbClr val="FF0000"/>
                </a:solidFill>
                <a:latin typeface="Calibri"/>
                <a:cs typeface="Calibri"/>
              </a:rPr>
              <a:t> </a:t>
            </a:r>
            <a:r>
              <a:rPr b="1" i="0" dirty="0">
                <a:solidFill>
                  <a:srgbClr val="FF0000"/>
                </a:solidFill>
                <a:latin typeface="Calibri"/>
                <a:cs typeface="Calibri"/>
              </a:rPr>
              <a:t>Issues</a:t>
            </a:r>
            <a:r>
              <a:rPr lang="en-US" b="1" i="0" dirty="0">
                <a:solidFill>
                  <a:srgbClr val="FF0000"/>
                </a:solidFill>
                <a:latin typeface="Calibri"/>
                <a:cs typeface="Calibri"/>
              </a:rPr>
              <a:t> Complexity </a:t>
            </a:r>
            <a:endParaRPr b="1" i="0" dirty="0">
              <a:solidFill>
                <a:srgbClr val="FF0000"/>
              </a:solidFill>
              <a:latin typeface="Calibri"/>
              <a:cs typeface="Calibri"/>
            </a:endParaRPr>
          </a:p>
        </p:txBody>
      </p:sp>
      <p:sp>
        <p:nvSpPr>
          <p:cNvPr id="3" name="object 3"/>
          <p:cNvSpPr txBox="1"/>
          <p:nvPr/>
        </p:nvSpPr>
        <p:spPr>
          <a:xfrm>
            <a:off x="916940" y="1207464"/>
            <a:ext cx="8073390" cy="4666661"/>
          </a:xfrm>
          <a:prstGeom prst="rect">
            <a:avLst/>
          </a:prstGeom>
        </p:spPr>
        <p:txBody>
          <a:bodyPr vert="horz" wrap="square" lIns="0" tIns="110489" rIns="0" bIns="0" rtlCol="0">
            <a:spAutoFit/>
          </a:bodyPr>
          <a:lstStyle/>
          <a:p>
            <a:pPr marL="12065">
              <a:spcBef>
                <a:spcPts val="869"/>
              </a:spcBef>
              <a:tabLst>
                <a:tab pos="355600" algn="l"/>
                <a:tab pos="356235" algn="l"/>
              </a:tabLst>
            </a:pPr>
            <a:r>
              <a:rPr sz="3200" b="1" spc="-5" dirty="0">
                <a:solidFill>
                  <a:srgbClr val="001F5F"/>
                </a:solidFill>
                <a:latin typeface="Calibri"/>
                <a:cs typeface="Calibri"/>
              </a:rPr>
              <a:t>1.Harrasment,humilations,cyber</a:t>
            </a:r>
            <a:r>
              <a:rPr sz="3200" b="1" spc="-55" dirty="0">
                <a:solidFill>
                  <a:srgbClr val="001F5F"/>
                </a:solidFill>
                <a:latin typeface="Calibri"/>
                <a:cs typeface="Calibri"/>
              </a:rPr>
              <a:t> </a:t>
            </a:r>
            <a:r>
              <a:rPr sz="3200" b="1" dirty="0">
                <a:solidFill>
                  <a:srgbClr val="001F5F"/>
                </a:solidFill>
                <a:latin typeface="Calibri"/>
                <a:cs typeface="Calibri"/>
              </a:rPr>
              <a:t>bullying</a:t>
            </a:r>
            <a:endParaRPr sz="3200" dirty="0">
              <a:latin typeface="Calibri"/>
              <a:cs typeface="Calibri"/>
            </a:endParaRPr>
          </a:p>
          <a:p>
            <a:pPr marL="12065" marR="5080">
              <a:spcBef>
                <a:spcPts val="770"/>
              </a:spcBef>
              <a:tabLst>
                <a:tab pos="355600" algn="l"/>
                <a:tab pos="356235" algn="l"/>
                <a:tab pos="2827655" algn="l"/>
                <a:tab pos="4337050" algn="l"/>
              </a:tabLst>
            </a:pPr>
            <a:r>
              <a:rPr sz="3200" b="1" spc="-5" dirty="0">
                <a:solidFill>
                  <a:srgbClr val="001F5F"/>
                </a:solidFill>
                <a:latin typeface="Calibri"/>
                <a:cs typeface="Calibri"/>
              </a:rPr>
              <a:t>2.Use,misuse	</a:t>
            </a:r>
            <a:r>
              <a:rPr sz="3200" b="1" spc="-10" dirty="0">
                <a:solidFill>
                  <a:srgbClr val="001F5F"/>
                </a:solidFill>
                <a:latin typeface="Calibri"/>
                <a:cs typeface="Calibri"/>
              </a:rPr>
              <a:t>and </a:t>
            </a:r>
            <a:r>
              <a:rPr sz="3200" b="1" spc="-5" dirty="0">
                <a:solidFill>
                  <a:srgbClr val="001F5F"/>
                </a:solidFill>
                <a:latin typeface="Calibri"/>
                <a:cs typeface="Calibri"/>
              </a:rPr>
              <a:t>Abuse </a:t>
            </a:r>
            <a:r>
              <a:rPr sz="3200" b="1" dirty="0">
                <a:solidFill>
                  <a:srgbClr val="001F5F"/>
                </a:solidFill>
                <a:latin typeface="Calibri"/>
                <a:cs typeface="Calibri"/>
              </a:rPr>
              <a:t>of Art </a:t>
            </a:r>
            <a:r>
              <a:rPr sz="3200" b="1" spc="-5" dirty="0">
                <a:solidFill>
                  <a:srgbClr val="001F5F"/>
                </a:solidFill>
                <a:latin typeface="Calibri"/>
                <a:cs typeface="Calibri"/>
              </a:rPr>
              <a:t>.19 </a:t>
            </a:r>
            <a:r>
              <a:rPr sz="3200" b="1" dirty="0">
                <a:solidFill>
                  <a:srgbClr val="001F5F"/>
                </a:solidFill>
                <a:latin typeface="Calibri"/>
                <a:cs typeface="Calibri"/>
              </a:rPr>
              <a:t>of </a:t>
            </a:r>
            <a:r>
              <a:rPr sz="3200" b="1" spc="-5" dirty="0">
                <a:solidFill>
                  <a:srgbClr val="001F5F"/>
                </a:solidFill>
                <a:latin typeface="Calibri"/>
                <a:cs typeface="Calibri"/>
              </a:rPr>
              <a:t>Indian  Constitution:</a:t>
            </a:r>
            <a:r>
              <a:rPr sz="3200" b="1" spc="10" dirty="0">
                <a:solidFill>
                  <a:srgbClr val="001F5F"/>
                </a:solidFill>
                <a:latin typeface="Calibri"/>
                <a:cs typeface="Calibri"/>
              </a:rPr>
              <a:t> </a:t>
            </a:r>
            <a:r>
              <a:rPr sz="3200" b="1" spc="-10" dirty="0">
                <a:solidFill>
                  <a:srgbClr val="001F5F"/>
                </a:solidFill>
                <a:latin typeface="Calibri"/>
                <a:cs typeface="Calibri"/>
              </a:rPr>
              <a:t>Freedom	</a:t>
            </a:r>
            <a:r>
              <a:rPr sz="3200" b="1" dirty="0">
                <a:solidFill>
                  <a:srgbClr val="001F5F"/>
                </a:solidFill>
                <a:latin typeface="Calibri"/>
                <a:cs typeface="Calibri"/>
              </a:rPr>
              <a:t>of</a:t>
            </a:r>
            <a:r>
              <a:rPr sz="3200" b="1" spc="-15" dirty="0">
                <a:solidFill>
                  <a:srgbClr val="001F5F"/>
                </a:solidFill>
                <a:latin typeface="Calibri"/>
                <a:cs typeface="Calibri"/>
              </a:rPr>
              <a:t> </a:t>
            </a:r>
            <a:r>
              <a:rPr sz="3200" b="1" spc="-5" dirty="0">
                <a:solidFill>
                  <a:srgbClr val="001F5F"/>
                </a:solidFill>
                <a:latin typeface="Calibri"/>
                <a:cs typeface="Calibri"/>
              </a:rPr>
              <a:t>Speech</a:t>
            </a:r>
            <a:endParaRPr sz="3200" dirty="0">
              <a:latin typeface="Calibri"/>
              <a:cs typeface="Calibri"/>
            </a:endParaRPr>
          </a:p>
          <a:p>
            <a:pPr marL="12065">
              <a:spcBef>
                <a:spcPts val="770"/>
              </a:spcBef>
              <a:tabLst>
                <a:tab pos="355600" algn="l"/>
                <a:tab pos="356235" algn="l"/>
              </a:tabLst>
            </a:pPr>
            <a:r>
              <a:rPr sz="3200" b="1" spc="-5" dirty="0">
                <a:solidFill>
                  <a:srgbClr val="001F5F"/>
                </a:solidFill>
                <a:latin typeface="Calibri"/>
                <a:cs typeface="Calibri"/>
              </a:rPr>
              <a:t>3.Sec 506, </a:t>
            </a:r>
            <a:r>
              <a:rPr sz="3200" b="1" spc="10" dirty="0">
                <a:solidFill>
                  <a:srgbClr val="001F5F"/>
                </a:solidFill>
                <a:latin typeface="Calibri"/>
                <a:cs typeface="Calibri"/>
              </a:rPr>
              <a:t>153,A,B</a:t>
            </a:r>
            <a:r>
              <a:rPr sz="3200" b="1" spc="40" dirty="0">
                <a:solidFill>
                  <a:srgbClr val="001F5F"/>
                </a:solidFill>
                <a:latin typeface="Calibri"/>
                <a:cs typeface="Calibri"/>
              </a:rPr>
              <a:t> </a:t>
            </a:r>
            <a:r>
              <a:rPr sz="3200" b="1" spc="-5" dirty="0">
                <a:solidFill>
                  <a:srgbClr val="001F5F"/>
                </a:solidFill>
                <a:latin typeface="Calibri"/>
                <a:cs typeface="Calibri"/>
              </a:rPr>
              <a:t>,354C,D</a:t>
            </a:r>
            <a:endParaRPr sz="3200" dirty="0">
              <a:latin typeface="Calibri"/>
              <a:cs typeface="Calibri"/>
            </a:endParaRPr>
          </a:p>
          <a:p>
            <a:pPr marL="12065">
              <a:spcBef>
                <a:spcPts val="770"/>
              </a:spcBef>
              <a:tabLst>
                <a:tab pos="355600" algn="l"/>
                <a:tab pos="356235" algn="l"/>
              </a:tabLst>
            </a:pPr>
            <a:r>
              <a:rPr sz="3200" b="1" spc="-5" dirty="0">
                <a:solidFill>
                  <a:srgbClr val="001F5F"/>
                </a:solidFill>
                <a:latin typeface="Calibri"/>
                <a:cs typeface="Calibri"/>
              </a:rPr>
              <a:t>4. </a:t>
            </a:r>
            <a:r>
              <a:rPr sz="3200" b="1" spc="-15" dirty="0">
                <a:solidFill>
                  <a:srgbClr val="001F5F"/>
                </a:solidFill>
                <a:latin typeface="Calibri"/>
                <a:cs typeface="Calibri"/>
              </a:rPr>
              <a:t>Netizen</a:t>
            </a:r>
            <a:r>
              <a:rPr sz="3200" b="1" spc="-20" dirty="0">
                <a:solidFill>
                  <a:srgbClr val="001F5F"/>
                </a:solidFill>
                <a:latin typeface="Calibri"/>
                <a:cs typeface="Calibri"/>
              </a:rPr>
              <a:t> </a:t>
            </a:r>
            <a:r>
              <a:rPr sz="3200" b="1" spc="-5" dirty="0">
                <a:solidFill>
                  <a:srgbClr val="001F5F"/>
                </a:solidFill>
                <a:latin typeface="Calibri"/>
                <a:cs typeface="Calibri"/>
              </a:rPr>
              <a:t>Rights</a:t>
            </a:r>
            <a:endParaRPr sz="3200" dirty="0">
              <a:latin typeface="Calibri"/>
              <a:cs typeface="Calibri"/>
            </a:endParaRPr>
          </a:p>
          <a:p>
            <a:pPr marL="12065">
              <a:spcBef>
                <a:spcPts val="765"/>
              </a:spcBef>
              <a:tabLst>
                <a:tab pos="355600" algn="l"/>
                <a:tab pos="356235" algn="l"/>
              </a:tabLst>
            </a:pPr>
            <a:r>
              <a:rPr sz="3200" b="1" dirty="0">
                <a:solidFill>
                  <a:srgbClr val="001F5F"/>
                </a:solidFill>
                <a:latin typeface="Calibri"/>
                <a:cs typeface="Calibri"/>
              </a:rPr>
              <a:t>5.Ban on Social</a:t>
            </a:r>
            <a:r>
              <a:rPr sz="3200" b="1" spc="-45" dirty="0">
                <a:solidFill>
                  <a:srgbClr val="001F5F"/>
                </a:solidFill>
                <a:latin typeface="Calibri"/>
                <a:cs typeface="Calibri"/>
              </a:rPr>
              <a:t> </a:t>
            </a:r>
            <a:r>
              <a:rPr sz="3200" b="1" dirty="0">
                <a:solidFill>
                  <a:srgbClr val="001F5F"/>
                </a:solidFill>
                <a:latin typeface="Calibri"/>
                <a:cs typeface="Calibri"/>
              </a:rPr>
              <a:t>Media</a:t>
            </a:r>
            <a:endParaRPr sz="3200" dirty="0">
              <a:latin typeface="Calibri"/>
              <a:cs typeface="Calibri"/>
            </a:endParaRPr>
          </a:p>
          <a:p>
            <a:pPr marL="12065">
              <a:spcBef>
                <a:spcPts val="770"/>
              </a:spcBef>
              <a:tabLst>
                <a:tab pos="355600" algn="l"/>
                <a:tab pos="356235" algn="l"/>
              </a:tabLst>
            </a:pPr>
            <a:r>
              <a:rPr sz="3200" b="1" spc="-5" dirty="0">
                <a:solidFill>
                  <a:srgbClr val="001F5F"/>
                </a:solidFill>
                <a:latin typeface="Calibri"/>
                <a:cs typeface="Calibri"/>
              </a:rPr>
              <a:t>6.Sec 144</a:t>
            </a:r>
            <a:r>
              <a:rPr sz="3200" b="1" spc="5" dirty="0">
                <a:solidFill>
                  <a:srgbClr val="001F5F"/>
                </a:solidFill>
                <a:latin typeface="Calibri"/>
                <a:cs typeface="Calibri"/>
              </a:rPr>
              <a:t> </a:t>
            </a:r>
            <a:r>
              <a:rPr sz="3200" b="1" spc="-5" dirty="0">
                <a:solidFill>
                  <a:srgbClr val="001F5F"/>
                </a:solidFill>
                <a:latin typeface="Calibri"/>
                <a:cs typeface="Calibri"/>
              </a:rPr>
              <a:t>Crpc</a:t>
            </a:r>
            <a:endParaRPr sz="3200" dirty="0">
              <a:latin typeface="Calibri"/>
              <a:cs typeface="Calibri"/>
            </a:endParaRPr>
          </a:p>
          <a:p>
            <a:pPr marL="12065">
              <a:spcBef>
                <a:spcPts val="770"/>
              </a:spcBef>
              <a:tabLst>
                <a:tab pos="355600" algn="l"/>
                <a:tab pos="356235" algn="l"/>
              </a:tabLst>
            </a:pPr>
            <a:r>
              <a:rPr sz="3200" b="1" spc="-5" dirty="0">
                <a:solidFill>
                  <a:srgbClr val="001F5F"/>
                </a:solidFill>
                <a:latin typeface="Calibri"/>
                <a:cs typeface="Calibri"/>
              </a:rPr>
              <a:t>7.Sec </a:t>
            </a:r>
            <a:r>
              <a:rPr sz="3200" b="1" dirty="0">
                <a:solidFill>
                  <a:srgbClr val="001F5F"/>
                </a:solidFill>
                <a:latin typeface="Calibri"/>
                <a:cs typeface="Calibri"/>
              </a:rPr>
              <a:t>5 of </a:t>
            </a:r>
            <a:r>
              <a:rPr sz="3200" b="1" spc="-85" dirty="0">
                <a:solidFill>
                  <a:srgbClr val="001F5F"/>
                </a:solidFill>
                <a:latin typeface="Calibri"/>
                <a:cs typeface="Calibri"/>
              </a:rPr>
              <a:t>ITA</a:t>
            </a:r>
            <a:r>
              <a:rPr sz="3200" b="1" spc="-10" dirty="0">
                <a:solidFill>
                  <a:srgbClr val="001F5F"/>
                </a:solidFill>
                <a:latin typeface="Calibri"/>
                <a:cs typeface="Calibri"/>
              </a:rPr>
              <a:t> 1885</a:t>
            </a:r>
            <a:endParaRPr sz="3200" dirty="0">
              <a:latin typeface="Calibri"/>
              <a:cs typeface="Calibri"/>
            </a:endParaRP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3841" y="431191"/>
            <a:ext cx="2030730" cy="566822"/>
          </a:xfrm>
          <a:prstGeom prst="rect">
            <a:avLst/>
          </a:prstGeom>
        </p:spPr>
        <p:txBody>
          <a:bodyPr vert="horz" wrap="square" lIns="0" tIns="12700" rIns="0" bIns="0" rtlCol="0" anchor="t">
            <a:spAutoFit/>
          </a:bodyPr>
          <a:lstStyle/>
          <a:p>
            <a:pPr marL="12700">
              <a:spcBef>
                <a:spcPts val="100"/>
              </a:spcBef>
            </a:pPr>
            <a:r>
              <a:rPr b="1" spc="-15" dirty="0">
                <a:solidFill>
                  <a:srgbClr val="002060"/>
                </a:solidFill>
                <a:latin typeface="Calibri"/>
                <a:cs typeface="Calibri"/>
              </a:rPr>
              <a:t>Free</a:t>
            </a:r>
            <a:r>
              <a:rPr b="1" spc="-90" dirty="0">
                <a:solidFill>
                  <a:srgbClr val="002060"/>
                </a:solidFill>
                <a:latin typeface="Calibri"/>
                <a:cs typeface="Calibri"/>
              </a:rPr>
              <a:t> </a:t>
            </a:r>
            <a:r>
              <a:rPr b="1" spc="-5" dirty="0">
                <a:solidFill>
                  <a:srgbClr val="002060"/>
                </a:solidFill>
                <a:latin typeface="Calibri"/>
                <a:cs typeface="Calibri"/>
              </a:rPr>
              <a:t>wifi</a:t>
            </a:r>
          </a:p>
        </p:txBody>
      </p:sp>
      <p:sp>
        <p:nvSpPr>
          <p:cNvPr id="3" name="object 3"/>
          <p:cNvSpPr txBox="1"/>
          <p:nvPr/>
        </p:nvSpPr>
        <p:spPr>
          <a:xfrm>
            <a:off x="1090123" y="1285144"/>
            <a:ext cx="8074025" cy="4287712"/>
          </a:xfrm>
          <a:prstGeom prst="rect">
            <a:avLst/>
          </a:prstGeom>
        </p:spPr>
        <p:txBody>
          <a:bodyPr vert="horz" wrap="square" lIns="0" tIns="12065" rIns="0" bIns="0" rtlCol="0">
            <a:spAutoFit/>
          </a:bodyPr>
          <a:lstStyle/>
          <a:p>
            <a:pPr marL="355600" marR="5080" indent="-342900" algn="just">
              <a:spcBef>
                <a:spcPts val="95"/>
              </a:spcBef>
              <a:buFont typeface="Arial"/>
              <a:buChar char="•"/>
              <a:tabLst>
                <a:tab pos="355600" algn="l"/>
              </a:tabLst>
            </a:pPr>
            <a:r>
              <a:rPr sz="2800" b="1" spc="-5" dirty="0">
                <a:latin typeface="Calibri"/>
                <a:cs typeface="Calibri"/>
              </a:rPr>
              <a:t>All the Airports </a:t>
            </a:r>
            <a:r>
              <a:rPr sz="2800" b="1" spc="-10" dirty="0">
                <a:latin typeface="Calibri"/>
                <a:cs typeface="Calibri"/>
              </a:rPr>
              <a:t>are connected with free wifi </a:t>
            </a:r>
            <a:r>
              <a:rPr sz="2800" b="1" spc="-20" dirty="0">
                <a:latin typeface="Calibri"/>
                <a:cs typeface="Calibri"/>
              </a:rPr>
              <a:t>for </a:t>
            </a:r>
            <a:r>
              <a:rPr sz="2800" b="1" spc="5" dirty="0">
                <a:latin typeface="Calibri"/>
                <a:cs typeface="Calibri"/>
              </a:rPr>
              <a:t>an  </a:t>
            </a:r>
            <a:r>
              <a:rPr sz="2800" b="1" spc="-5" dirty="0">
                <a:latin typeface="Calibri"/>
                <a:cs typeface="Calibri"/>
              </a:rPr>
              <a:t>hour </a:t>
            </a:r>
            <a:r>
              <a:rPr sz="2800" b="1" spc="-20" dirty="0">
                <a:latin typeface="Calibri"/>
                <a:cs typeface="Calibri"/>
              </a:rPr>
              <a:t>at</a:t>
            </a:r>
            <a:r>
              <a:rPr sz="2800" b="1" spc="10" dirty="0">
                <a:latin typeface="Calibri"/>
                <a:cs typeface="Calibri"/>
              </a:rPr>
              <a:t> </a:t>
            </a:r>
            <a:r>
              <a:rPr sz="2800" b="1" spc="-10" dirty="0">
                <a:latin typeface="Calibri"/>
                <a:cs typeface="Calibri"/>
              </a:rPr>
              <a:t>least.</a:t>
            </a:r>
            <a:endParaRPr sz="2800" dirty="0">
              <a:latin typeface="Calibri"/>
              <a:cs typeface="Calibri"/>
            </a:endParaRPr>
          </a:p>
          <a:p>
            <a:pPr>
              <a:spcBef>
                <a:spcPts val="50"/>
              </a:spcBef>
              <a:buFont typeface="Arial"/>
              <a:buChar char="•"/>
            </a:pPr>
            <a:endParaRPr sz="4050" dirty="0">
              <a:latin typeface="Times New Roman"/>
              <a:cs typeface="Times New Roman"/>
            </a:endParaRPr>
          </a:p>
          <a:p>
            <a:pPr marL="355600" marR="5715" indent="-342900" algn="just">
              <a:buFont typeface="Arial"/>
              <a:buChar char="•"/>
              <a:tabLst>
                <a:tab pos="436880" algn="l"/>
              </a:tabLst>
            </a:pPr>
            <a:r>
              <a:rPr dirty="0"/>
              <a:t>	</a:t>
            </a:r>
            <a:r>
              <a:rPr sz="2800" b="1" spc="-5" dirty="0">
                <a:latin typeface="Calibri"/>
                <a:cs typeface="Calibri"/>
              </a:rPr>
              <a:t>Google </a:t>
            </a:r>
            <a:r>
              <a:rPr sz="2800" b="1" spc="-15" dirty="0">
                <a:latin typeface="Calibri"/>
                <a:cs typeface="Calibri"/>
              </a:rPr>
              <a:t>likely to </a:t>
            </a:r>
            <a:r>
              <a:rPr sz="2800" b="1" spc="-10" dirty="0">
                <a:latin typeface="Calibri"/>
                <a:cs typeface="Calibri"/>
              </a:rPr>
              <a:t>install free wifi </a:t>
            </a:r>
            <a:r>
              <a:rPr sz="2800" b="1" spc="-5" dirty="0">
                <a:latin typeface="Calibri"/>
                <a:cs typeface="Calibri"/>
              </a:rPr>
              <a:t>on </a:t>
            </a:r>
            <a:r>
              <a:rPr sz="2800" b="1" dirty="0">
                <a:latin typeface="Calibri"/>
                <a:cs typeface="Calibri"/>
              </a:rPr>
              <a:t>140 </a:t>
            </a:r>
            <a:r>
              <a:rPr sz="2800" b="1" spc="-20" dirty="0">
                <a:latin typeface="Calibri"/>
                <a:cs typeface="Calibri"/>
              </a:rPr>
              <a:t>railway  </a:t>
            </a:r>
            <a:r>
              <a:rPr sz="2800" b="1" spc="-15" dirty="0">
                <a:latin typeface="Calibri"/>
                <a:cs typeface="Calibri"/>
              </a:rPr>
              <a:t>stations</a:t>
            </a:r>
            <a:endParaRPr sz="2800" dirty="0">
              <a:latin typeface="Calibri"/>
              <a:cs typeface="Calibri"/>
            </a:endParaRPr>
          </a:p>
          <a:p>
            <a:pPr>
              <a:spcBef>
                <a:spcPts val="45"/>
              </a:spcBef>
              <a:buFont typeface="Arial"/>
              <a:buChar char="•"/>
            </a:pPr>
            <a:endParaRPr sz="4050" dirty="0">
              <a:latin typeface="Times New Roman"/>
              <a:cs typeface="Times New Roman"/>
            </a:endParaRPr>
          </a:p>
          <a:p>
            <a:pPr marL="355600" marR="6350" indent="-342900" algn="just">
              <a:spcBef>
                <a:spcPts val="5"/>
              </a:spcBef>
              <a:buFont typeface="Arial"/>
              <a:buChar char="•"/>
              <a:tabLst>
                <a:tab pos="355600" algn="l"/>
              </a:tabLst>
            </a:pPr>
            <a:r>
              <a:rPr sz="2800" b="1" spc="-10" dirty="0">
                <a:latin typeface="Calibri"/>
                <a:cs typeface="Calibri"/>
              </a:rPr>
              <a:t>Google </a:t>
            </a:r>
            <a:r>
              <a:rPr sz="2800" b="1" dirty="0">
                <a:latin typeface="Calibri"/>
                <a:cs typeface="Calibri"/>
              </a:rPr>
              <a:t>not </a:t>
            </a:r>
            <a:r>
              <a:rPr sz="2800" b="1" spc="-5" dirty="0">
                <a:latin typeface="Calibri"/>
                <a:cs typeface="Calibri"/>
              </a:rPr>
              <a:t>only has access </a:t>
            </a:r>
            <a:r>
              <a:rPr sz="2800" b="1" spc="-15" dirty="0">
                <a:latin typeface="Calibri"/>
                <a:cs typeface="Calibri"/>
              </a:rPr>
              <a:t>to </a:t>
            </a:r>
            <a:r>
              <a:rPr sz="2800" b="1" spc="-5" dirty="0">
                <a:latin typeface="Calibri"/>
                <a:cs typeface="Calibri"/>
              </a:rPr>
              <a:t>all </a:t>
            </a:r>
            <a:r>
              <a:rPr sz="2800" b="1" spc="-10" dirty="0">
                <a:latin typeface="Calibri"/>
                <a:cs typeface="Calibri"/>
              </a:rPr>
              <a:t>your search  </a:t>
            </a:r>
            <a:r>
              <a:rPr sz="2800" b="1" spc="-15" dirty="0">
                <a:latin typeface="Calibri"/>
                <a:cs typeface="Calibri"/>
              </a:rPr>
              <a:t>records </a:t>
            </a:r>
            <a:r>
              <a:rPr sz="2800" b="1" spc="-10" dirty="0">
                <a:latin typeface="Calibri"/>
                <a:cs typeface="Calibri"/>
              </a:rPr>
              <a:t>but </a:t>
            </a:r>
            <a:r>
              <a:rPr sz="2800" b="1" spc="-5" dirty="0">
                <a:latin typeface="Calibri"/>
                <a:cs typeface="Calibri"/>
              </a:rPr>
              <a:t>also </a:t>
            </a:r>
            <a:r>
              <a:rPr sz="2800" b="1" spc="-15" dirty="0">
                <a:latin typeface="Calibri"/>
                <a:cs typeface="Calibri"/>
              </a:rPr>
              <a:t>to </a:t>
            </a:r>
            <a:r>
              <a:rPr sz="2800" b="1" spc="-20" dirty="0">
                <a:latin typeface="Calibri"/>
                <a:cs typeface="Calibri"/>
              </a:rPr>
              <a:t>metadata/search </a:t>
            </a:r>
            <a:r>
              <a:rPr sz="2800" b="1" spc="-5" dirty="0">
                <a:latin typeface="Calibri"/>
                <a:cs typeface="Calibri"/>
              </a:rPr>
              <a:t>analytics </a:t>
            </a:r>
            <a:r>
              <a:rPr sz="2800" b="1" spc="-10" dirty="0">
                <a:latin typeface="Calibri"/>
                <a:cs typeface="Calibri"/>
              </a:rPr>
              <a:t>from  </a:t>
            </a:r>
            <a:r>
              <a:rPr sz="2800" b="1" spc="-5" dirty="0">
                <a:latin typeface="Calibri"/>
                <a:cs typeface="Calibri"/>
              </a:rPr>
              <a:t>all </a:t>
            </a:r>
            <a:r>
              <a:rPr sz="2800" b="1" spc="-10" dirty="0">
                <a:latin typeface="Calibri"/>
                <a:cs typeface="Calibri"/>
              </a:rPr>
              <a:t>your connected devices</a:t>
            </a:r>
            <a:r>
              <a:rPr sz="2800" b="1" spc="70" dirty="0">
                <a:latin typeface="Calibri"/>
                <a:cs typeface="Calibri"/>
              </a:rPr>
              <a:t> </a:t>
            </a:r>
            <a:r>
              <a:rPr sz="2800" b="1" spc="-45" dirty="0">
                <a:latin typeface="Calibri"/>
                <a:cs typeface="Calibri"/>
              </a:rPr>
              <a:t>now.</a:t>
            </a:r>
            <a:endParaRPr sz="2800" dirty="0">
              <a:latin typeface="Calibri"/>
              <a:cs typeface="Calibri"/>
            </a:endParaRP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09600"/>
            <a:ext cx="8825945" cy="1072088"/>
          </a:xfrm>
          <a:prstGeom prst="rect">
            <a:avLst/>
          </a:prstGeom>
        </p:spPr>
        <p:txBody>
          <a:bodyPr vert="horz" wrap="square" lIns="0" tIns="12700" rIns="0" bIns="0" rtlCol="0" anchor="t">
            <a:spAutoFit/>
          </a:bodyPr>
          <a:lstStyle/>
          <a:p>
            <a:pPr marL="2572385" marR="5080" indent="-2196465" algn="ctr">
              <a:spcBef>
                <a:spcPts val="100"/>
              </a:spcBef>
            </a:pPr>
            <a:r>
              <a:rPr b="1" spc="-20" dirty="0">
                <a:solidFill>
                  <a:srgbClr val="002060"/>
                </a:solidFill>
                <a:latin typeface="Calibri"/>
                <a:cs typeface="Calibri"/>
              </a:rPr>
              <a:t>Are </a:t>
            </a:r>
            <a:r>
              <a:rPr b="1" spc="-15" dirty="0">
                <a:solidFill>
                  <a:srgbClr val="002060"/>
                </a:solidFill>
                <a:latin typeface="Calibri"/>
                <a:cs typeface="Calibri"/>
              </a:rPr>
              <a:t>you </a:t>
            </a:r>
            <a:r>
              <a:rPr b="1" spc="-30" dirty="0">
                <a:solidFill>
                  <a:srgbClr val="002060"/>
                </a:solidFill>
                <a:latin typeface="Calibri"/>
                <a:cs typeface="Calibri"/>
              </a:rPr>
              <a:t>safe </a:t>
            </a:r>
            <a:r>
              <a:rPr b="1" spc="-5" dirty="0">
                <a:solidFill>
                  <a:srgbClr val="002060"/>
                </a:solidFill>
                <a:latin typeface="Calibri"/>
                <a:cs typeface="Calibri"/>
              </a:rPr>
              <a:t>with </a:t>
            </a:r>
            <a:r>
              <a:rPr b="1" spc="-15" dirty="0">
                <a:solidFill>
                  <a:srgbClr val="002060"/>
                </a:solidFill>
                <a:latin typeface="Calibri"/>
                <a:cs typeface="Calibri"/>
              </a:rPr>
              <a:t>your </a:t>
            </a:r>
            <a:r>
              <a:rPr b="1" i="0" dirty="0">
                <a:solidFill>
                  <a:srgbClr val="002060"/>
                </a:solidFill>
                <a:latin typeface="Calibri"/>
                <a:cs typeface="Calibri"/>
              </a:rPr>
              <a:t>e </a:t>
            </a:r>
            <a:r>
              <a:rPr b="1" spc="-5" dirty="0">
                <a:solidFill>
                  <a:srgbClr val="002060"/>
                </a:solidFill>
                <a:latin typeface="Calibri"/>
                <a:cs typeface="Calibri"/>
              </a:rPr>
              <a:t>mail  Accounts?</a:t>
            </a:r>
          </a:p>
          <a:p>
            <a:pPr marL="12700" algn="ctr">
              <a:spcBef>
                <a:spcPts val="85"/>
              </a:spcBef>
              <a:tabLst>
                <a:tab pos="2942590" algn="l"/>
              </a:tabLst>
            </a:pPr>
            <a:r>
              <a:rPr lang="en-US" sz="3200" spc="-10" dirty="0">
                <a:solidFill>
                  <a:srgbClr val="000000"/>
                </a:solidFill>
                <a:latin typeface="Calibri"/>
                <a:cs typeface="Calibri"/>
              </a:rPr>
              <a:t>             </a:t>
            </a:r>
            <a:r>
              <a:rPr sz="3200" spc="-10" dirty="0">
                <a:solidFill>
                  <a:srgbClr val="000000"/>
                </a:solidFill>
                <a:latin typeface="Calibri"/>
                <a:cs typeface="Calibri"/>
              </a:rPr>
              <a:t>Gmail,</a:t>
            </a:r>
            <a:r>
              <a:rPr lang="en-US" sz="3200" spc="-10" dirty="0">
                <a:solidFill>
                  <a:srgbClr val="000000"/>
                </a:solidFill>
                <a:latin typeface="Calibri"/>
                <a:cs typeface="Calibri"/>
              </a:rPr>
              <a:t> </a:t>
            </a:r>
            <a:r>
              <a:rPr sz="3200" spc="-10" dirty="0">
                <a:solidFill>
                  <a:srgbClr val="000000"/>
                </a:solidFill>
                <a:latin typeface="Calibri"/>
                <a:cs typeface="Calibri"/>
              </a:rPr>
              <a:t>yahoo,</a:t>
            </a:r>
            <a:r>
              <a:rPr lang="en-US" sz="3200" spc="-10" dirty="0">
                <a:solidFill>
                  <a:srgbClr val="000000"/>
                </a:solidFill>
                <a:latin typeface="Calibri"/>
                <a:cs typeface="Calibri"/>
              </a:rPr>
              <a:t> </a:t>
            </a:r>
            <a:r>
              <a:rPr sz="3200" spc="-10" dirty="0" err="1">
                <a:solidFill>
                  <a:srgbClr val="000000"/>
                </a:solidFill>
                <a:latin typeface="Calibri"/>
                <a:cs typeface="Calibri"/>
              </a:rPr>
              <a:t>etc</a:t>
            </a:r>
            <a:r>
              <a:rPr lang="en-US" sz="3200" spc="-10" dirty="0">
                <a:solidFill>
                  <a:srgbClr val="000000"/>
                </a:solidFill>
                <a:latin typeface="Calibri"/>
                <a:cs typeface="Calibri"/>
              </a:rPr>
              <a:t> </a:t>
            </a:r>
            <a:r>
              <a:rPr sz="3200" dirty="0">
                <a:solidFill>
                  <a:srgbClr val="000000"/>
                </a:solidFill>
                <a:latin typeface="Calibri"/>
                <a:cs typeface="Calibri"/>
              </a:rPr>
              <a:t>not</a:t>
            </a:r>
            <a:r>
              <a:rPr sz="3200" spc="-5" dirty="0">
                <a:solidFill>
                  <a:srgbClr val="000000"/>
                </a:solidFill>
                <a:latin typeface="Calibri"/>
                <a:cs typeface="Calibri"/>
              </a:rPr>
              <a:t> </a:t>
            </a:r>
            <a:r>
              <a:rPr sz="3200" spc="-15" dirty="0">
                <a:solidFill>
                  <a:srgbClr val="000000"/>
                </a:solidFill>
                <a:latin typeface="Calibri"/>
                <a:cs typeface="Calibri"/>
              </a:rPr>
              <a:t>safe</a:t>
            </a:r>
            <a:endParaRPr sz="3200" dirty="0">
              <a:latin typeface="Calibri"/>
              <a:cs typeface="Calibri"/>
            </a:endParaRPr>
          </a:p>
        </p:txBody>
      </p:sp>
      <p:sp>
        <p:nvSpPr>
          <p:cNvPr id="3" name="object 3"/>
          <p:cNvSpPr txBox="1"/>
          <p:nvPr/>
        </p:nvSpPr>
        <p:spPr>
          <a:xfrm>
            <a:off x="1976813" y="2008348"/>
            <a:ext cx="6640830" cy="4129977"/>
          </a:xfrm>
          <a:prstGeom prst="rect">
            <a:avLst/>
          </a:prstGeom>
        </p:spPr>
        <p:txBody>
          <a:bodyPr vert="horz" wrap="square" lIns="0" tIns="13335" rIns="0" bIns="0" rtlCol="0">
            <a:spAutoFit/>
          </a:bodyPr>
          <a:lstStyle/>
          <a:p>
            <a:pPr marL="288290">
              <a:spcBef>
                <a:spcPts val="105"/>
              </a:spcBef>
            </a:pPr>
            <a:r>
              <a:rPr sz="3200" b="1" dirty="0">
                <a:latin typeface="Calibri"/>
                <a:cs typeface="Calibri"/>
              </a:rPr>
              <a:t>No </a:t>
            </a:r>
            <a:r>
              <a:rPr sz="3200" b="1" spc="5" dirty="0">
                <a:latin typeface="Calibri"/>
                <a:cs typeface="Calibri"/>
              </a:rPr>
              <a:t>social </a:t>
            </a:r>
            <a:r>
              <a:rPr sz="3200" b="1" spc="-5" dirty="0">
                <a:latin typeface="Calibri"/>
                <a:cs typeface="Calibri"/>
              </a:rPr>
              <a:t>media </a:t>
            </a:r>
            <a:r>
              <a:rPr sz="3200" b="1" spc="-10" dirty="0">
                <a:latin typeface="Calibri"/>
                <a:cs typeface="Calibri"/>
              </a:rPr>
              <a:t>platform </a:t>
            </a:r>
            <a:r>
              <a:rPr sz="3200" b="1" dirty="0">
                <a:latin typeface="Calibri"/>
                <a:cs typeface="Calibri"/>
              </a:rPr>
              <a:t>is</a:t>
            </a:r>
            <a:r>
              <a:rPr sz="3200" b="1" spc="-50" dirty="0">
                <a:latin typeface="Calibri"/>
                <a:cs typeface="Calibri"/>
              </a:rPr>
              <a:t> </a:t>
            </a:r>
            <a:r>
              <a:rPr sz="3200" b="1" spc="-15" dirty="0">
                <a:latin typeface="Calibri"/>
                <a:cs typeface="Calibri"/>
              </a:rPr>
              <a:t>safe</a:t>
            </a:r>
            <a:endParaRPr sz="3200" dirty="0">
              <a:latin typeface="Calibri"/>
              <a:cs typeface="Calibri"/>
            </a:endParaRPr>
          </a:p>
          <a:p>
            <a:pPr>
              <a:spcBef>
                <a:spcPts val="30"/>
              </a:spcBef>
            </a:pPr>
            <a:endParaRPr sz="4650" dirty="0">
              <a:latin typeface="Times New Roman"/>
              <a:cs typeface="Times New Roman"/>
            </a:endParaRPr>
          </a:p>
          <a:p>
            <a:pPr marL="355600" indent="-342900">
              <a:spcBef>
                <a:spcPts val="5"/>
              </a:spcBef>
              <a:buFont typeface="Arial"/>
              <a:buChar char="•"/>
              <a:tabLst>
                <a:tab pos="354965" algn="l"/>
                <a:tab pos="355600" algn="l"/>
              </a:tabLst>
            </a:pPr>
            <a:r>
              <a:rPr sz="3200" b="1" dirty="0" err="1">
                <a:latin typeface="Calibri"/>
                <a:cs typeface="Calibri"/>
              </a:rPr>
              <a:t>icloud</a:t>
            </a:r>
            <a:r>
              <a:rPr sz="3200" b="1" dirty="0">
                <a:latin typeface="Calibri"/>
                <a:cs typeface="Calibri"/>
              </a:rPr>
              <a:t> also not safe!</a:t>
            </a:r>
          </a:p>
          <a:p>
            <a:pPr>
              <a:spcBef>
                <a:spcPts val="30"/>
              </a:spcBef>
              <a:buFont typeface="Arial"/>
              <a:buChar char="•"/>
            </a:pPr>
            <a:endParaRPr sz="4650" dirty="0">
              <a:latin typeface="Times New Roman"/>
              <a:cs typeface="Times New Roman"/>
            </a:endParaRPr>
          </a:p>
          <a:p>
            <a:pPr marL="355600" indent="-342900">
              <a:spcBef>
                <a:spcPts val="5"/>
              </a:spcBef>
              <a:buFont typeface="Arial"/>
              <a:buChar char="•"/>
              <a:tabLst>
                <a:tab pos="354965" algn="l"/>
                <a:tab pos="355600" algn="l"/>
              </a:tabLst>
            </a:pPr>
            <a:r>
              <a:rPr sz="3200" b="1" dirty="0">
                <a:latin typeface="Calibri"/>
                <a:cs typeface="Calibri"/>
              </a:rPr>
              <a:t>Use </a:t>
            </a:r>
            <a:r>
              <a:rPr sz="3200" b="1" spc="-5" dirty="0">
                <a:latin typeface="Calibri"/>
                <a:cs typeface="Calibri"/>
              </a:rPr>
              <a:t>privacy</a:t>
            </a:r>
            <a:r>
              <a:rPr sz="3200" b="1" spc="-25" dirty="0">
                <a:latin typeface="Calibri"/>
                <a:cs typeface="Calibri"/>
              </a:rPr>
              <a:t> </a:t>
            </a:r>
            <a:r>
              <a:rPr sz="3200" b="1" spc="-5" dirty="0">
                <a:latin typeface="Calibri"/>
                <a:cs typeface="Calibri"/>
              </a:rPr>
              <a:t>settings</a:t>
            </a:r>
            <a:endParaRPr sz="3200" dirty="0">
              <a:latin typeface="Calibri"/>
              <a:cs typeface="Calibri"/>
            </a:endParaRPr>
          </a:p>
          <a:p>
            <a:pPr>
              <a:spcBef>
                <a:spcPts val="30"/>
              </a:spcBef>
              <a:buFont typeface="Arial"/>
              <a:buChar char="•"/>
            </a:pPr>
            <a:endParaRPr sz="4650" dirty="0">
              <a:latin typeface="Times New Roman"/>
              <a:cs typeface="Times New Roman"/>
            </a:endParaRPr>
          </a:p>
          <a:p>
            <a:pPr marL="355600" indent="-342900">
              <a:buFont typeface="Arial"/>
              <a:buChar char="•"/>
              <a:tabLst>
                <a:tab pos="354965" algn="l"/>
                <a:tab pos="355600" algn="l"/>
              </a:tabLst>
            </a:pPr>
            <a:r>
              <a:rPr sz="3200" b="1" spc="-55" dirty="0">
                <a:latin typeface="Calibri"/>
                <a:cs typeface="Calibri"/>
              </a:rPr>
              <a:t>Try </a:t>
            </a:r>
            <a:r>
              <a:rPr sz="3200" b="1" spc="-10" dirty="0">
                <a:latin typeface="Calibri"/>
                <a:cs typeface="Calibri"/>
              </a:rPr>
              <a:t>to </a:t>
            </a:r>
            <a:r>
              <a:rPr sz="3200" b="1" dirty="0">
                <a:latin typeface="Calibri"/>
                <a:cs typeface="Calibri"/>
              </a:rPr>
              <a:t>use </a:t>
            </a:r>
            <a:r>
              <a:rPr sz="3200" b="1" spc="-10" dirty="0">
                <a:latin typeface="Calibri"/>
                <a:cs typeface="Calibri"/>
              </a:rPr>
              <a:t>your </a:t>
            </a:r>
            <a:r>
              <a:rPr sz="3200" b="1" dirty="0">
                <a:latin typeface="Calibri"/>
                <a:cs typeface="Calibri"/>
              </a:rPr>
              <a:t>own e </a:t>
            </a:r>
            <a:r>
              <a:rPr sz="3200" b="1" spc="-5" dirty="0">
                <a:latin typeface="Calibri"/>
                <a:cs typeface="Calibri"/>
              </a:rPr>
              <a:t>mail</a:t>
            </a:r>
            <a:r>
              <a:rPr sz="3200" b="1" spc="65" dirty="0">
                <a:latin typeface="Calibri"/>
                <a:cs typeface="Calibri"/>
              </a:rPr>
              <a:t> </a:t>
            </a:r>
            <a:r>
              <a:rPr sz="3200" b="1" spc="-5" dirty="0">
                <a:latin typeface="Calibri"/>
                <a:cs typeface="Calibri"/>
              </a:rPr>
              <a:t>accounts..</a:t>
            </a:r>
            <a:endParaRPr sz="3200" dirty="0">
              <a:latin typeface="Calibri"/>
              <a:cs typeface="Calibri"/>
            </a:endParaRP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1"/>
            <a:ext cx="9144000" cy="685799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2836" y="469254"/>
            <a:ext cx="6747164" cy="566822"/>
          </a:xfrm>
          <a:prstGeom prst="rect">
            <a:avLst/>
          </a:prstGeom>
        </p:spPr>
        <p:txBody>
          <a:bodyPr vert="horz" wrap="square" lIns="0" tIns="12700" rIns="0" bIns="0" rtlCol="0" anchor="t">
            <a:spAutoFit/>
          </a:bodyPr>
          <a:lstStyle/>
          <a:p>
            <a:pPr marL="12700">
              <a:spcBef>
                <a:spcPts val="100"/>
              </a:spcBef>
            </a:pPr>
            <a:r>
              <a:rPr lang="en-US" b="1" spc="-25" dirty="0">
                <a:solidFill>
                  <a:srgbClr val="FF0000"/>
                </a:solidFill>
                <a:latin typeface="Calibri"/>
                <a:cs typeface="Calibri"/>
              </a:rPr>
              <a:t>Need for D</a:t>
            </a:r>
            <a:r>
              <a:rPr b="1" spc="-25" dirty="0">
                <a:solidFill>
                  <a:srgbClr val="FF0000"/>
                </a:solidFill>
                <a:latin typeface="Calibri"/>
                <a:cs typeface="Calibri"/>
              </a:rPr>
              <a:t>ata </a:t>
            </a:r>
            <a:r>
              <a:rPr b="1" spc="-15" dirty="0">
                <a:solidFill>
                  <a:srgbClr val="FF0000"/>
                </a:solidFill>
                <a:latin typeface="Calibri"/>
                <a:cs typeface="Calibri"/>
              </a:rPr>
              <a:t>Protection</a:t>
            </a:r>
            <a:r>
              <a:rPr b="1" spc="-70" dirty="0">
                <a:solidFill>
                  <a:srgbClr val="FF0000"/>
                </a:solidFill>
                <a:latin typeface="Calibri"/>
                <a:cs typeface="Calibri"/>
              </a:rPr>
              <a:t> </a:t>
            </a:r>
            <a:r>
              <a:rPr b="1" spc="-15" dirty="0">
                <a:solidFill>
                  <a:srgbClr val="FF0000"/>
                </a:solidFill>
                <a:latin typeface="Calibri"/>
                <a:cs typeface="Calibri"/>
              </a:rPr>
              <a:t>Law</a:t>
            </a:r>
          </a:p>
        </p:txBody>
      </p:sp>
      <p:sp>
        <p:nvSpPr>
          <p:cNvPr id="3" name="object 3"/>
          <p:cNvSpPr txBox="1"/>
          <p:nvPr/>
        </p:nvSpPr>
        <p:spPr>
          <a:xfrm>
            <a:off x="717677" y="1161033"/>
            <a:ext cx="8620287" cy="4660891"/>
          </a:xfrm>
          <a:prstGeom prst="rect">
            <a:avLst/>
          </a:prstGeom>
        </p:spPr>
        <p:txBody>
          <a:bodyPr vert="horz" wrap="square" lIns="0" tIns="13335" rIns="0" bIns="0" rtlCol="0">
            <a:spAutoFit/>
          </a:bodyPr>
          <a:lstStyle/>
          <a:p>
            <a:pPr marL="355600" marR="6350" indent="-342900" algn="just">
              <a:spcBef>
                <a:spcPts val="105"/>
              </a:spcBef>
              <a:buFont typeface="Arial"/>
              <a:buChar char="•"/>
              <a:tabLst>
                <a:tab pos="355600" algn="l"/>
              </a:tabLst>
            </a:pPr>
            <a:r>
              <a:rPr sz="2350" b="1" spc="-5" dirty="0">
                <a:latin typeface="Calibri"/>
                <a:cs typeface="Calibri"/>
              </a:rPr>
              <a:t>Presently </a:t>
            </a:r>
            <a:r>
              <a:rPr sz="2350" b="1" dirty="0">
                <a:latin typeface="Calibri"/>
                <a:cs typeface="Calibri"/>
              </a:rPr>
              <a:t>all </a:t>
            </a:r>
            <a:r>
              <a:rPr sz="2350" b="1" spc="-5" dirty="0">
                <a:latin typeface="Calibri"/>
                <a:cs typeface="Calibri"/>
              </a:rPr>
              <a:t>our </a:t>
            </a:r>
            <a:r>
              <a:rPr sz="2350" b="1" spc="-15" dirty="0">
                <a:latin typeface="Calibri"/>
                <a:cs typeface="Calibri"/>
              </a:rPr>
              <a:t>Data </a:t>
            </a:r>
            <a:r>
              <a:rPr sz="2350" b="1" spc="-5" dirty="0">
                <a:latin typeface="Calibri"/>
                <a:cs typeface="Calibri"/>
              </a:rPr>
              <a:t>namely Search, </a:t>
            </a:r>
            <a:r>
              <a:rPr sz="2350" b="1" dirty="0">
                <a:latin typeface="Calibri"/>
                <a:cs typeface="Calibri"/>
              </a:rPr>
              <a:t>Emails, </a:t>
            </a:r>
            <a:r>
              <a:rPr sz="2350" b="1" spc="-5" dirty="0">
                <a:latin typeface="Calibri"/>
                <a:cs typeface="Calibri"/>
              </a:rPr>
              <a:t>Chat, Google,  </a:t>
            </a:r>
            <a:r>
              <a:rPr sz="2350" b="1" spc="-15" dirty="0">
                <a:latin typeface="Calibri"/>
                <a:cs typeface="Calibri"/>
              </a:rPr>
              <a:t>FB, </a:t>
            </a:r>
            <a:r>
              <a:rPr sz="2350" b="1" spc="-5" dirty="0">
                <a:latin typeface="Calibri"/>
                <a:cs typeface="Calibri"/>
              </a:rPr>
              <a:t>Hotmail, Whatsapp </a:t>
            </a:r>
            <a:r>
              <a:rPr sz="2350" b="1" spc="-10" dirty="0">
                <a:latin typeface="Calibri"/>
                <a:cs typeface="Calibri"/>
              </a:rPr>
              <a:t>are </a:t>
            </a:r>
            <a:r>
              <a:rPr sz="2350" b="1" spc="-15" dirty="0">
                <a:latin typeface="Calibri"/>
                <a:cs typeface="Calibri"/>
              </a:rPr>
              <a:t>stored </a:t>
            </a:r>
            <a:r>
              <a:rPr sz="2350" b="1" spc="-5" dirty="0">
                <a:latin typeface="Calibri"/>
                <a:cs typeface="Calibri"/>
              </a:rPr>
              <a:t>in Californian Servers </a:t>
            </a:r>
            <a:r>
              <a:rPr sz="2350" b="1" spc="-10" dirty="0">
                <a:latin typeface="Calibri"/>
                <a:cs typeface="Calibri"/>
              </a:rPr>
              <a:t>,USA  </a:t>
            </a:r>
            <a:r>
              <a:rPr sz="2350" b="1" spc="-5" dirty="0">
                <a:latin typeface="Calibri"/>
                <a:cs typeface="Calibri"/>
              </a:rPr>
              <a:t>Jurisdiction.</a:t>
            </a:r>
            <a:endParaRPr sz="2350" dirty="0">
              <a:latin typeface="Calibri"/>
              <a:cs typeface="Calibri"/>
            </a:endParaRPr>
          </a:p>
          <a:p>
            <a:pPr marL="355600" marR="5080" indent="-342900" algn="just">
              <a:spcBef>
                <a:spcPts val="565"/>
              </a:spcBef>
              <a:buFont typeface="Arial"/>
              <a:buChar char="•"/>
              <a:tabLst>
                <a:tab pos="355600" algn="l"/>
              </a:tabLst>
            </a:pPr>
            <a:r>
              <a:rPr sz="2350" b="1" dirty="0">
                <a:latin typeface="Calibri"/>
                <a:cs typeface="Calibri"/>
              </a:rPr>
              <a:t>US </a:t>
            </a:r>
            <a:r>
              <a:rPr sz="2350" b="1" spc="-10" dirty="0">
                <a:latin typeface="Calibri"/>
                <a:cs typeface="Calibri"/>
              </a:rPr>
              <a:t>Foreign </a:t>
            </a:r>
            <a:r>
              <a:rPr sz="2350" b="1" spc="-15" dirty="0">
                <a:latin typeface="Calibri"/>
                <a:cs typeface="Calibri"/>
              </a:rPr>
              <a:t>Intelligence </a:t>
            </a:r>
            <a:r>
              <a:rPr sz="2350" b="1" dirty="0">
                <a:latin typeface="Calibri"/>
                <a:cs typeface="Calibri"/>
              </a:rPr>
              <a:t>Survielance </a:t>
            </a:r>
            <a:r>
              <a:rPr sz="2350" b="1" spc="-5" dirty="0">
                <a:latin typeface="Calibri"/>
                <a:cs typeface="Calibri"/>
              </a:rPr>
              <a:t>Court </a:t>
            </a:r>
            <a:r>
              <a:rPr sz="2350" b="1" dirty="0">
                <a:latin typeface="Calibri"/>
                <a:cs typeface="Calibri"/>
              </a:rPr>
              <a:t>(FISC) </a:t>
            </a:r>
            <a:r>
              <a:rPr sz="2350" b="1" spc="-5" dirty="0">
                <a:latin typeface="Calibri"/>
                <a:cs typeface="Calibri"/>
              </a:rPr>
              <a:t>with </a:t>
            </a:r>
            <a:r>
              <a:rPr sz="2350" b="1" dirty="0">
                <a:latin typeface="Calibri"/>
                <a:cs typeface="Calibri"/>
              </a:rPr>
              <a:t>a </a:t>
            </a:r>
            <a:r>
              <a:rPr sz="2350" b="1" spc="-5" dirty="0">
                <a:latin typeface="Calibri"/>
                <a:cs typeface="Calibri"/>
              </a:rPr>
              <a:t>single  court order can </a:t>
            </a:r>
            <a:r>
              <a:rPr sz="2350" b="1" spc="-25" dirty="0">
                <a:latin typeface="Calibri"/>
                <a:cs typeface="Calibri"/>
              </a:rPr>
              <a:t>take </a:t>
            </a:r>
            <a:r>
              <a:rPr sz="2350" b="1" dirty="0">
                <a:latin typeface="Calibri"/>
                <a:cs typeface="Calibri"/>
              </a:rPr>
              <a:t>all </a:t>
            </a:r>
            <a:r>
              <a:rPr sz="2350" b="1" spc="-5" dirty="0">
                <a:latin typeface="Calibri"/>
                <a:cs typeface="Calibri"/>
              </a:rPr>
              <a:t>Indian </a:t>
            </a:r>
            <a:r>
              <a:rPr sz="2350" b="1" spc="-10" dirty="0">
                <a:latin typeface="Calibri"/>
                <a:cs typeface="Calibri"/>
              </a:rPr>
              <a:t>MPs, </a:t>
            </a:r>
            <a:r>
              <a:rPr sz="2350" b="1" spc="-20" dirty="0">
                <a:latin typeface="Calibri"/>
                <a:cs typeface="Calibri"/>
              </a:rPr>
              <a:t>PMO, </a:t>
            </a:r>
            <a:r>
              <a:rPr sz="2350" b="1" dirty="0">
                <a:latin typeface="Calibri"/>
                <a:cs typeface="Calibri"/>
              </a:rPr>
              <a:t>Home </a:t>
            </a:r>
            <a:r>
              <a:rPr sz="2350" b="1" spc="-30" dirty="0">
                <a:latin typeface="Calibri"/>
                <a:cs typeface="Calibri"/>
              </a:rPr>
              <a:t>Minister,  </a:t>
            </a:r>
            <a:r>
              <a:rPr sz="2350" b="1" spc="-5" dirty="0">
                <a:latin typeface="Calibri"/>
                <a:cs typeface="Calibri"/>
              </a:rPr>
              <a:t>MEA's </a:t>
            </a:r>
            <a:r>
              <a:rPr sz="2350" b="1" spc="-15" dirty="0">
                <a:latin typeface="Calibri"/>
                <a:cs typeface="Calibri"/>
              </a:rPr>
              <a:t>etc </a:t>
            </a:r>
            <a:r>
              <a:rPr sz="2350" b="1" spc="-5" dirty="0">
                <a:latin typeface="Calibri"/>
                <a:cs typeface="Calibri"/>
              </a:rPr>
              <a:t>Email </a:t>
            </a:r>
            <a:r>
              <a:rPr sz="2350" b="1" spc="-15" dirty="0">
                <a:latin typeface="Calibri"/>
                <a:cs typeface="Calibri"/>
              </a:rPr>
              <a:t>data </a:t>
            </a:r>
            <a:r>
              <a:rPr sz="2350" b="1" dirty="0">
                <a:latin typeface="Calibri"/>
                <a:cs typeface="Calibri"/>
              </a:rPr>
              <a:t>and </a:t>
            </a:r>
            <a:r>
              <a:rPr sz="2350" b="1" spc="-10" dirty="0">
                <a:latin typeface="Calibri"/>
                <a:cs typeface="Calibri"/>
              </a:rPr>
              <a:t>analyze </a:t>
            </a:r>
            <a:r>
              <a:rPr sz="2350" b="1" dirty="0">
                <a:latin typeface="Calibri"/>
                <a:cs typeface="Calibri"/>
              </a:rPr>
              <a:t>them </a:t>
            </a:r>
            <a:r>
              <a:rPr sz="2350" b="1" spc="-15" dirty="0">
                <a:latin typeface="Calibri"/>
                <a:cs typeface="Calibri"/>
              </a:rPr>
              <a:t>for leverage </a:t>
            </a:r>
            <a:r>
              <a:rPr sz="2350" b="1" spc="-5" dirty="0">
                <a:latin typeface="Calibri"/>
                <a:cs typeface="Calibri"/>
              </a:rPr>
              <a:t>in Intl'  </a:t>
            </a:r>
            <a:r>
              <a:rPr sz="2350" b="1" spc="-10" dirty="0">
                <a:latin typeface="Calibri"/>
                <a:cs typeface="Calibri"/>
              </a:rPr>
              <a:t>Affairs. </a:t>
            </a:r>
            <a:r>
              <a:rPr sz="2350" b="1" spc="-20" dirty="0">
                <a:latin typeface="Calibri"/>
                <a:cs typeface="Calibri"/>
              </a:rPr>
              <a:t>That’s </a:t>
            </a:r>
            <a:r>
              <a:rPr sz="2350" b="1" dirty="0">
                <a:latin typeface="Calibri"/>
                <a:cs typeface="Calibri"/>
              </a:rPr>
              <a:t>a </a:t>
            </a:r>
            <a:r>
              <a:rPr sz="2350" b="1" spc="-10" dirty="0">
                <a:latin typeface="Calibri"/>
                <a:cs typeface="Calibri"/>
              </a:rPr>
              <a:t>severe threat, </a:t>
            </a:r>
            <a:r>
              <a:rPr sz="2350" b="1" spc="-5" dirty="0">
                <a:latin typeface="Calibri"/>
                <a:cs typeface="Calibri"/>
              </a:rPr>
              <a:t>privacy</a:t>
            </a:r>
            <a:r>
              <a:rPr sz="2350" b="1" spc="5" dirty="0">
                <a:latin typeface="Calibri"/>
                <a:cs typeface="Calibri"/>
              </a:rPr>
              <a:t> </a:t>
            </a:r>
            <a:r>
              <a:rPr sz="2350" b="1" spc="-5" dirty="0">
                <a:latin typeface="Calibri"/>
                <a:cs typeface="Calibri"/>
              </a:rPr>
              <a:t>intrusion.</a:t>
            </a:r>
            <a:endParaRPr sz="2350" dirty="0">
              <a:latin typeface="Calibri"/>
              <a:cs typeface="Calibri"/>
            </a:endParaRPr>
          </a:p>
          <a:p>
            <a:pPr marL="355600" marR="6985" indent="-342900" algn="just">
              <a:spcBef>
                <a:spcPts val="565"/>
              </a:spcBef>
              <a:buFont typeface="Arial"/>
              <a:buChar char="•"/>
              <a:tabLst>
                <a:tab pos="355600" algn="l"/>
              </a:tabLst>
            </a:pPr>
            <a:r>
              <a:rPr sz="2350" b="1" dirty="0">
                <a:latin typeface="Calibri"/>
                <a:cs typeface="Calibri"/>
              </a:rPr>
              <a:t>Not </a:t>
            </a:r>
            <a:r>
              <a:rPr sz="2350" b="1" spc="-15" dirty="0">
                <a:latin typeface="Calibri"/>
                <a:cs typeface="Calibri"/>
              </a:rPr>
              <a:t>to </a:t>
            </a:r>
            <a:r>
              <a:rPr sz="2350" b="1" spc="-5" dirty="0">
                <a:latin typeface="Calibri"/>
                <a:cs typeface="Calibri"/>
              </a:rPr>
              <a:t>mention </a:t>
            </a:r>
            <a:r>
              <a:rPr sz="2350" b="1" spc="-10" dirty="0">
                <a:latin typeface="Calibri"/>
                <a:cs typeface="Calibri"/>
              </a:rPr>
              <a:t>even </a:t>
            </a:r>
            <a:r>
              <a:rPr sz="2350" b="1" dirty="0">
                <a:latin typeface="Calibri"/>
                <a:cs typeface="Calibri"/>
              </a:rPr>
              <a:t>the </a:t>
            </a:r>
            <a:r>
              <a:rPr sz="2350" b="1" spc="-5" dirty="0">
                <a:latin typeface="Calibri"/>
                <a:cs typeface="Calibri"/>
              </a:rPr>
              <a:t>Locations of each </a:t>
            </a:r>
            <a:r>
              <a:rPr sz="2350" b="1" spc="-10" dirty="0">
                <a:latin typeface="Calibri"/>
                <a:cs typeface="Calibri"/>
              </a:rPr>
              <a:t>Citizen, </a:t>
            </a:r>
            <a:r>
              <a:rPr sz="2350" b="1" spc="-5" dirty="0">
                <a:latin typeface="Calibri"/>
                <a:cs typeface="Calibri"/>
              </a:rPr>
              <a:t>Official </a:t>
            </a:r>
            <a:r>
              <a:rPr sz="2350" b="1" spc="-15" dirty="0">
                <a:latin typeface="Calibri"/>
                <a:cs typeface="Calibri"/>
              </a:rPr>
              <a:t>in  </a:t>
            </a:r>
            <a:r>
              <a:rPr sz="2350" b="1" dirty="0">
                <a:latin typeface="Calibri"/>
                <a:cs typeface="Calibri"/>
              </a:rPr>
              <a:t>India </a:t>
            </a:r>
            <a:r>
              <a:rPr sz="2350" b="1" spc="-5" dirty="0">
                <a:latin typeface="Calibri"/>
                <a:cs typeface="Calibri"/>
              </a:rPr>
              <a:t>can </a:t>
            </a:r>
            <a:r>
              <a:rPr sz="2350" b="1" dirty="0">
                <a:latin typeface="Calibri"/>
                <a:cs typeface="Calibri"/>
              </a:rPr>
              <a:t>be </a:t>
            </a:r>
            <a:r>
              <a:rPr sz="2350" b="1" spc="-10" dirty="0">
                <a:latin typeface="Calibri"/>
                <a:cs typeface="Calibri"/>
              </a:rPr>
              <a:t>monitored by </a:t>
            </a:r>
            <a:r>
              <a:rPr sz="2350" b="1" dirty="0">
                <a:latin typeface="Calibri"/>
                <a:cs typeface="Calibri"/>
              </a:rPr>
              <a:t>US </a:t>
            </a:r>
            <a:r>
              <a:rPr sz="2350" b="1" spc="-10" dirty="0">
                <a:latin typeface="Calibri"/>
                <a:cs typeface="Calibri"/>
              </a:rPr>
              <a:t>NSA </a:t>
            </a:r>
            <a:r>
              <a:rPr sz="2350" b="1" spc="-5" dirty="0">
                <a:latin typeface="Calibri"/>
                <a:cs typeface="Calibri"/>
              </a:rPr>
              <a:t>analysts </a:t>
            </a:r>
            <a:r>
              <a:rPr sz="2350" b="1" dirty="0">
                <a:latin typeface="Calibri"/>
                <a:cs typeface="Calibri"/>
              </a:rPr>
              <a:t>as </a:t>
            </a:r>
            <a:r>
              <a:rPr sz="2350" b="1" spc="-5" dirty="0">
                <a:latin typeface="Calibri"/>
                <a:cs typeface="Calibri"/>
              </a:rPr>
              <a:t>of now </a:t>
            </a:r>
            <a:r>
              <a:rPr sz="2350" b="1" dirty="0">
                <a:latin typeface="Calibri"/>
                <a:cs typeface="Calibri"/>
              </a:rPr>
              <a:t>with  </a:t>
            </a:r>
            <a:r>
              <a:rPr sz="2350" b="1" spc="-5" dirty="0">
                <a:latin typeface="Calibri"/>
                <a:cs typeface="Calibri"/>
              </a:rPr>
              <a:t>Whatsapp, Android Phones </a:t>
            </a:r>
            <a:r>
              <a:rPr sz="2350" b="1" spc="-10" dirty="0">
                <a:latin typeface="Calibri"/>
                <a:cs typeface="Calibri"/>
              </a:rPr>
              <a:t>relaying </a:t>
            </a:r>
            <a:r>
              <a:rPr sz="2350" b="1" spc="-15" dirty="0">
                <a:latin typeface="Calibri"/>
                <a:cs typeface="Calibri"/>
              </a:rPr>
              <a:t>data </a:t>
            </a:r>
            <a:r>
              <a:rPr sz="2350" b="1" dirty="0">
                <a:latin typeface="Calibri"/>
                <a:cs typeface="Calibri"/>
              </a:rPr>
              <a:t>back </a:t>
            </a:r>
            <a:r>
              <a:rPr sz="2350" b="1" spc="-15" dirty="0">
                <a:latin typeface="Calibri"/>
                <a:cs typeface="Calibri"/>
              </a:rPr>
              <a:t>to </a:t>
            </a:r>
            <a:r>
              <a:rPr sz="2350" b="1" spc="-10" dirty="0">
                <a:latin typeface="Calibri"/>
                <a:cs typeface="Calibri"/>
              </a:rPr>
              <a:t>USA  </a:t>
            </a:r>
            <a:r>
              <a:rPr sz="2350" b="1" spc="-5" dirty="0">
                <a:latin typeface="Calibri"/>
                <a:cs typeface="Calibri"/>
              </a:rPr>
              <a:t>servers.</a:t>
            </a:r>
            <a:endParaRPr sz="2350" dirty="0">
              <a:latin typeface="Calibri"/>
              <a:cs typeface="Calibri"/>
            </a:endParaRPr>
          </a:p>
          <a:p>
            <a:pPr marL="355600" indent="-342900" algn="just">
              <a:spcBef>
                <a:spcPts val="570"/>
              </a:spcBef>
              <a:buFont typeface="Arial"/>
              <a:buChar char="•"/>
              <a:tabLst>
                <a:tab pos="355600" algn="l"/>
              </a:tabLst>
            </a:pPr>
            <a:r>
              <a:rPr sz="2350" b="1" dirty="0">
                <a:latin typeface="Calibri"/>
                <a:cs typeface="Calibri"/>
              </a:rPr>
              <a:t>Hence</a:t>
            </a:r>
            <a:r>
              <a:rPr sz="2350" b="1" spc="75" dirty="0">
                <a:latin typeface="Calibri"/>
                <a:cs typeface="Calibri"/>
              </a:rPr>
              <a:t> </a:t>
            </a:r>
            <a:r>
              <a:rPr sz="2350" b="1" dirty="0">
                <a:latin typeface="Calibri"/>
                <a:cs typeface="Calibri"/>
              </a:rPr>
              <a:t>a</a:t>
            </a:r>
            <a:r>
              <a:rPr sz="2350" b="1" spc="80" dirty="0">
                <a:latin typeface="Calibri"/>
                <a:cs typeface="Calibri"/>
              </a:rPr>
              <a:t> </a:t>
            </a:r>
            <a:r>
              <a:rPr sz="2350" b="1" spc="-10" dirty="0">
                <a:latin typeface="Calibri"/>
                <a:cs typeface="Calibri"/>
              </a:rPr>
              <a:t>Data</a:t>
            </a:r>
            <a:r>
              <a:rPr sz="2350" b="1" spc="85" dirty="0">
                <a:latin typeface="Calibri"/>
                <a:cs typeface="Calibri"/>
              </a:rPr>
              <a:t> </a:t>
            </a:r>
            <a:r>
              <a:rPr sz="2350" b="1" spc="-10" dirty="0">
                <a:latin typeface="Calibri"/>
                <a:cs typeface="Calibri"/>
              </a:rPr>
              <a:t>Protection</a:t>
            </a:r>
            <a:r>
              <a:rPr sz="2350" b="1" spc="85" dirty="0">
                <a:latin typeface="Calibri"/>
                <a:cs typeface="Calibri"/>
              </a:rPr>
              <a:t> </a:t>
            </a:r>
            <a:r>
              <a:rPr sz="2350" b="1" spc="-10" dirty="0">
                <a:latin typeface="Calibri"/>
                <a:cs typeface="Calibri"/>
              </a:rPr>
              <a:t>Law</a:t>
            </a:r>
            <a:r>
              <a:rPr sz="2350" b="1" spc="80" dirty="0">
                <a:latin typeface="Calibri"/>
                <a:cs typeface="Calibri"/>
              </a:rPr>
              <a:t> </a:t>
            </a:r>
            <a:r>
              <a:rPr sz="2350" b="1" spc="-5" dirty="0">
                <a:latin typeface="Calibri"/>
                <a:cs typeface="Calibri"/>
              </a:rPr>
              <a:t>in</a:t>
            </a:r>
            <a:r>
              <a:rPr sz="2350" b="1" spc="75" dirty="0">
                <a:latin typeface="Calibri"/>
                <a:cs typeface="Calibri"/>
              </a:rPr>
              <a:t> </a:t>
            </a:r>
            <a:r>
              <a:rPr sz="2350" b="1" dirty="0">
                <a:latin typeface="Calibri"/>
                <a:cs typeface="Calibri"/>
              </a:rPr>
              <a:t>India</a:t>
            </a:r>
            <a:r>
              <a:rPr sz="2350" b="1" spc="80" dirty="0">
                <a:latin typeface="Calibri"/>
                <a:cs typeface="Calibri"/>
              </a:rPr>
              <a:t> </a:t>
            </a:r>
            <a:r>
              <a:rPr sz="2350" b="1" spc="-5" dirty="0">
                <a:latin typeface="Calibri"/>
                <a:cs typeface="Calibri"/>
              </a:rPr>
              <a:t>is</a:t>
            </a:r>
            <a:r>
              <a:rPr sz="2350" b="1" spc="75" dirty="0">
                <a:latin typeface="Calibri"/>
                <a:cs typeface="Calibri"/>
              </a:rPr>
              <a:t> </a:t>
            </a:r>
            <a:r>
              <a:rPr sz="2350" b="1" dirty="0">
                <a:latin typeface="Calibri"/>
                <a:cs typeface="Calibri"/>
              </a:rPr>
              <a:t>the</a:t>
            </a:r>
            <a:r>
              <a:rPr sz="2350" b="1" spc="80" dirty="0">
                <a:latin typeface="Calibri"/>
                <a:cs typeface="Calibri"/>
              </a:rPr>
              <a:t> </a:t>
            </a:r>
            <a:r>
              <a:rPr sz="2350" b="1" dirty="0">
                <a:latin typeface="Calibri"/>
                <a:cs typeface="Calibri"/>
              </a:rPr>
              <a:t>need</a:t>
            </a:r>
            <a:r>
              <a:rPr sz="2350" b="1" spc="85" dirty="0">
                <a:latin typeface="Calibri"/>
                <a:cs typeface="Calibri"/>
              </a:rPr>
              <a:t> </a:t>
            </a:r>
            <a:r>
              <a:rPr sz="2350" b="1" spc="-5" dirty="0">
                <a:latin typeface="Calibri"/>
                <a:cs typeface="Calibri"/>
              </a:rPr>
              <a:t>of</a:t>
            </a:r>
            <a:r>
              <a:rPr sz="2350" b="1" spc="80" dirty="0">
                <a:latin typeface="Calibri"/>
                <a:cs typeface="Calibri"/>
              </a:rPr>
              <a:t> </a:t>
            </a:r>
            <a:r>
              <a:rPr sz="2350" b="1" dirty="0">
                <a:latin typeface="Calibri"/>
                <a:cs typeface="Calibri"/>
              </a:rPr>
              <a:t>the</a:t>
            </a:r>
            <a:r>
              <a:rPr sz="2350" b="1" spc="80" dirty="0">
                <a:latin typeface="Calibri"/>
                <a:cs typeface="Calibri"/>
              </a:rPr>
              <a:t> </a:t>
            </a:r>
            <a:r>
              <a:rPr sz="2350" b="1" spc="-40" dirty="0">
                <a:latin typeface="Calibri"/>
                <a:cs typeface="Calibri"/>
              </a:rPr>
              <a:t>hour.</a:t>
            </a:r>
            <a:endParaRPr lang="en-US" sz="2350" b="1" spc="-40" dirty="0">
              <a:latin typeface="Calibri"/>
              <a:cs typeface="Calibri"/>
            </a:endParaRPr>
          </a:p>
          <a:p>
            <a:pPr marL="355600" indent="-342900" algn="just">
              <a:spcBef>
                <a:spcPts val="570"/>
              </a:spcBef>
              <a:buFont typeface="Arial"/>
              <a:buChar char="•"/>
              <a:tabLst>
                <a:tab pos="355600" algn="l"/>
              </a:tabLst>
            </a:pPr>
            <a:r>
              <a:rPr lang="en-US" sz="2350" b="1" spc="-40" dirty="0">
                <a:latin typeface="Calibri"/>
                <a:cs typeface="Calibri"/>
              </a:rPr>
              <a:t>Current provisions are not sufficient to meet legal requirements.</a:t>
            </a:r>
            <a:endParaRPr sz="2350" dirty="0">
              <a:latin typeface="Calibri"/>
              <a:cs typeface="Calibri"/>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a:xfrm>
            <a:off x="677334" y="323162"/>
            <a:ext cx="8596668" cy="1320800"/>
          </a:xfrm>
        </p:spPr>
        <p:txBody>
          <a:bodyPr>
            <a:normAutofit/>
          </a:bodyPr>
          <a:lstStyle/>
          <a:p>
            <a:r>
              <a:rPr lang="en-US" altLang="en-US" sz="2800" b="1" i="1" dirty="0">
                <a:solidFill>
                  <a:schemeClr val="tx1"/>
                </a:solidFill>
              </a:rPr>
              <a:t>What is Evidence ?</a:t>
            </a:r>
          </a:p>
        </p:txBody>
      </p:sp>
      <p:sp>
        <p:nvSpPr>
          <p:cNvPr id="153603" name="Rectangle 3">
            <a:extLst>
              <a:ext uri="{FF2B5EF4-FFF2-40B4-BE49-F238E27FC236}">
                <a16:creationId xmlns:a16="http://schemas.microsoft.com/office/drawing/2014/main" id="{C1C472F3-E3E3-46AE-9E7A-D0F315C63262}"/>
              </a:ext>
            </a:extLst>
          </p:cNvPr>
          <p:cNvSpPr>
            <a:spLocks noGrp="1" noChangeArrowheads="1"/>
          </p:cNvSpPr>
          <p:nvPr>
            <p:ph type="body" idx="1"/>
          </p:nvPr>
        </p:nvSpPr>
        <p:spPr>
          <a:xfrm>
            <a:off x="677334" y="1126435"/>
            <a:ext cx="8246329" cy="4882763"/>
          </a:xfrm>
        </p:spPr>
        <p:txBody>
          <a:bodyPr>
            <a:normAutofit/>
          </a:bodyPr>
          <a:lstStyle/>
          <a:p>
            <a:pPr algn="just"/>
            <a:endParaRPr lang="en-US" dirty="0"/>
          </a:p>
          <a:p>
            <a:pPr algn="just"/>
            <a:r>
              <a:rPr lang="en-US" dirty="0"/>
              <a:t>Evidence is information that tends to prove or disprove a fact in question.</a:t>
            </a:r>
          </a:p>
          <a:p>
            <a:pPr algn="just"/>
            <a:r>
              <a:rPr lang="en-US" dirty="0"/>
              <a:t>Evidence may consist of documents, public records, affidavits or the testimony of witnesses. </a:t>
            </a:r>
          </a:p>
          <a:p>
            <a:pPr algn="just"/>
            <a:r>
              <a:rPr lang="en-US" dirty="0"/>
              <a:t>It also may be an object, such as a murder weapon, whose existence or appearance provides information about the fact in question. </a:t>
            </a:r>
          </a:p>
          <a:p>
            <a:pPr algn="just"/>
            <a:r>
              <a:rPr lang="en-US" dirty="0"/>
              <a:t>Each party to a legal dispute presents evidence to the court. The court considers the evidence and decides the disputed facts.</a:t>
            </a:r>
          </a:p>
          <a:p>
            <a:pPr algn="just"/>
            <a:r>
              <a:rPr lang="en-US" dirty="0"/>
              <a:t>The law of evidence is the law of the place where an action is instituted which governs the Courts. (Law of Land)</a:t>
            </a:r>
          </a:p>
          <a:p>
            <a:pPr algn="just"/>
            <a:endParaRPr lang="en-US" dirty="0"/>
          </a:p>
          <a:p>
            <a:pPr algn="just">
              <a:spcBef>
                <a:spcPct val="80000"/>
              </a:spcBef>
            </a:pPr>
            <a:endParaRPr lang="en-US"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839001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45946" y="77939"/>
            <a:ext cx="4715510" cy="566822"/>
          </a:xfrm>
          <a:prstGeom prst="rect">
            <a:avLst/>
          </a:prstGeom>
        </p:spPr>
        <p:txBody>
          <a:bodyPr vert="horz" wrap="square" lIns="0" tIns="12700" rIns="0" bIns="0" rtlCol="0" anchor="t">
            <a:spAutoFit/>
          </a:bodyPr>
          <a:lstStyle/>
          <a:p>
            <a:pPr marL="12700">
              <a:spcBef>
                <a:spcPts val="100"/>
              </a:spcBef>
            </a:pPr>
            <a:r>
              <a:rPr b="1" spc="-25" dirty="0">
                <a:solidFill>
                  <a:srgbClr val="002060"/>
                </a:solidFill>
                <a:latin typeface="Calibri"/>
                <a:cs typeface="Calibri"/>
              </a:rPr>
              <a:t>Data </a:t>
            </a:r>
            <a:r>
              <a:rPr b="1" spc="-10" dirty="0">
                <a:solidFill>
                  <a:srgbClr val="002060"/>
                </a:solidFill>
                <a:latin typeface="Calibri"/>
                <a:cs typeface="Calibri"/>
              </a:rPr>
              <a:t>Protection</a:t>
            </a:r>
            <a:r>
              <a:rPr b="1" spc="-75" dirty="0">
                <a:solidFill>
                  <a:srgbClr val="002060"/>
                </a:solidFill>
                <a:latin typeface="Calibri"/>
                <a:cs typeface="Calibri"/>
              </a:rPr>
              <a:t> </a:t>
            </a:r>
            <a:r>
              <a:rPr b="1" spc="-15" dirty="0">
                <a:solidFill>
                  <a:srgbClr val="002060"/>
                </a:solidFill>
                <a:latin typeface="Calibri"/>
                <a:cs typeface="Calibri"/>
              </a:rPr>
              <a:t>Law</a:t>
            </a:r>
          </a:p>
        </p:txBody>
      </p:sp>
      <p:sp>
        <p:nvSpPr>
          <p:cNvPr id="3" name="object 3"/>
          <p:cNvSpPr txBox="1"/>
          <p:nvPr/>
        </p:nvSpPr>
        <p:spPr>
          <a:xfrm>
            <a:off x="1003046" y="750443"/>
            <a:ext cx="8072120" cy="3226435"/>
          </a:xfrm>
          <a:prstGeom prst="rect">
            <a:avLst/>
          </a:prstGeom>
        </p:spPr>
        <p:txBody>
          <a:bodyPr vert="horz" wrap="square" lIns="0" tIns="12065" rIns="0" bIns="0" rtlCol="0">
            <a:spAutoFit/>
          </a:bodyPr>
          <a:lstStyle/>
          <a:p>
            <a:pPr marL="355600" marR="5080" indent="-342900" algn="just">
              <a:spcBef>
                <a:spcPts val="95"/>
              </a:spcBef>
              <a:buFont typeface="Arial"/>
              <a:buChar char="•"/>
              <a:tabLst>
                <a:tab pos="355600" algn="l"/>
              </a:tabLst>
            </a:pPr>
            <a:r>
              <a:rPr sz="2500" b="1" spc="-5" dirty="0">
                <a:latin typeface="Calibri"/>
                <a:cs typeface="Calibri"/>
              </a:rPr>
              <a:t>The </a:t>
            </a:r>
            <a:r>
              <a:rPr sz="2500" b="1" spc="-10" dirty="0">
                <a:latin typeface="Calibri"/>
                <a:cs typeface="Calibri"/>
              </a:rPr>
              <a:t>Govt </a:t>
            </a:r>
            <a:r>
              <a:rPr sz="2500" b="1" spc="-5" dirty="0">
                <a:latin typeface="Calibri"/>
                <a:cs typeface="Calibri"/>
              </a:rPr>
              <a:t>has </a:t>
            </a:r>
            <a:r>
              <a:rPr sz="2500" b="1" spc="-10" dirty="0">
                <a:latin typeface="Calibri"/>
                <a:cs typeface="Calibri"/>
              </a:rPr>
              <a:t>appointed </a:t>
            </a:r>
            <a:r>
              <a:rPr sz="2500" b="1" spc="-5" dirty="0">
                <a:latin typeface="Calibri"/>
                <a:cs typeface="Calibri"/>
              </a:rPr>
              <a:t>an </a:t>
            </a:r>
            <a:r>
              <a:rPr sz="2500" b="1" spc="-15" dirty="0">
                <a:latin typeface="Calibri"/>
                <a:cs typeface="Calibri"/>
              </a:rPr>
              <a:t>expert </a:t>
            </a:r>
            <a:r>
              <a:rPr sz="2500" b="1" spc="-10" dirty="0">
                <a:latin typeface="Calibri"/>
                <a:cs typeface="Calibri"/>
              </a:rPr>
              <a:t>committee, </a:t>
            </a:r>
            <a:r>
              <a:rPr sz="2500" b="1" spc="-5" dirty="0">
                <a:latin typeface="Calibri"/>
                <a:cs typeface="Calibri"/>
              </a:rPr>
              <a:t>headed </a:t>
            </a:r>
            <a:r>
              <a:rPr sz="2500" b="1" spc="-15" dirty="0">
                <a:latin typeface="Calibri"/>
                <a:cs typeface="Calibri"/>
              </a:rPr>
              <a:t>by  </a:t>
            </a:r>
            <a:r>
              <a:rPr sz="2500" b="1" spc="-10" dirty="0">
                <a:latin typeface="Calibri"/>
                <a:cs typeface="Calibri"/>
              </a:rPr>
              <a:t>former Supreme Court Judge </a:t>
            </a:r>
            <a:r>
              <a:rPr sz="2500" b="1" spc="-5" dirty="0">
                <a:latin typeface="Calibri"/>
                <a:cs typeface="Calibri"/>
              </a:rPr>
              <a:t>B.N. Srikrishna, </a:t>
            </a:r>
            <a:r>
              <a:rPr sz="2500" b="1" spc="-20" dirty="0">
                <a:latin typeface="Calibri"/>
                <a:cs typeface="Calibri"/>
              </a:rPr>
              <a:t>to </a:t>
            </a:r>
            <a:r>
              <a:rPr sz="2500" b="1" spc="-5" dirty="0">
                <a:solidFill>
                  <a:srgbClr val="FF0000"/>
                </a:solidFill>
                <a:latin typeface="Calibri"/>
                <a:cs typeface="Calibri"/>
              </a:rPr>
              <a:t>“identify  </a:t>
            </a:r>
            <a:r>
              <a:rPr sz="2500" b="1" spc="-35" dirty="0">
                <a:solidFill>
                  <a:srgbClr val="FF0000"/>
                </a:solidFill>
                <a:latin typeface="Calibri"/>
                <a:cs typeface="Calibri"/>
              </a:rPr>
              <a:t>key </a:t>
            </a:r>
            <a:r>
              <a:rPr sz="2500" b="1" spc="-15" dirty="0">
                <a:solidFill>
                  <a:srgbClr val="FF0000"/>
                </a:solidFill>
                <a:latin typeface="Calibri"/>
                <a:cs typeface="Calibri"/>
              </a:rPr>
              <a:t>data </a:t>
            </a:r>
            <a:r>
              <a:rPr sz="2500" b="1" spc="-10" dirty="0">
                <a:solidFill>
                  <a:srgbClr val="FF0000"/>
                </a:solidFill>
                <a:latin typeface="Calibri"/>
                <a:cs typeface="Calibri"/>
              </a:rPr>
              <a:t>protection </a:t>
            </a:r>
            <a:r>
              <a:rPr sz="2500" b="1" spc="-5" dirty="0">
                <a:solidFill>
                  <a:srgbClr val="FF0000"/>
                </a:solidFill>
                <a:latin typeface="Calibri"/>
                <a:cs typeface="Calibri"/>
              </a:rPr>
              <a:t>issues” </a:t>
            </a:r>
            <a:r>
              <a:rPr sz="2500" b="1" spc="-5" dirty="0">
                <a:latin typeface="Calibri"/>
                <a:cs typeface="Calibri"/>
              </a:rPr>
              <a:t>in India and </a:t>
            </a:r>
            <a:r>
              <a:rPr sz="2500" b="1" spc="-10" dirty="0">
                <a:latin typeface="Calibri"/>
                <a:cs typeface="Calibri"/>
              </a:rPr>
              <a:t>recommend  </a:t>
            </a:r>
            <a:r>
              <a:rPr sz="2500" b="1" spc="-5" dirty="0">
                <a:latin typeface="Calibri"/>
                <a:cs typeface="Calibri"/>
              </a:rPr>
              <a:t>methods </a:t>
            </a:r>
            <a:r>
              <a:rPr sz="2500" b="1" spc="-20" dirty="0">
                <a:latin typeface="Calibri"/>
                <a:cs typeface="Calibri"/>
              </a:rPr>
              <a:t>to </a:t>
            </a:r>
            <a:r>
              <a:rPr sz="2500" b="1" spc="-10" dirty="0">
                <a:latin typeface="Calibri"/>
                <a:cs typeface="Calibri"/>
              </a:rPr>
              <a:t>address </a:t>
            </a:r>
            <a:r>
              <a:rPr sz="2500" b="1" spc="-20" dirty="0">
                <a:latin typeface="Calibri"/>
                <a:cs typeface="Calibri"/>
              </a:rPr>
              <a:t>any </a:t>
            </a:r>
            <a:r>
              <a:rPr sz="2500" b="1" spc="-10" dirty="0">
                <a:latin typeface="Calibri"/>
                <a:cs typeface="Calibri"/>
              </a:rPr>
              <a:t>potential</a:t>
            </a:r>
            <a:r>
              <a:rPr sz="2500" b="1" spc="40" dirty="0">
                <a:latin typeface="Calibri"/>
                <a:cs typeface="Calibri"/>
              </a:rPr>
              <a:t> </a:t>
            </a:r>
            <a:r>
              <a:rPr sz="2500" b="1" spc="-10" dirty="0">
                <a:latin typeface="Calibri"/>
                <a:cs typeface="Calibri"/>
              </a:rPr>
              <a:t>problems.</a:t>
            </a:r>
            <a:endParaRPr sz="2500" dirty="0">
              <a:latin typeface="Calibri"/>
              <a:cs typeface="Calibri"/>
            </a:endParaRPr>
          </a:p>
          <a:p>
            <a:pPr marL="355600" marR="6985" indent="-342900" algn="just">
              <a:spcBef>
                <a:spcPts val="600"/>
              </a:spcBef>
              <a:buFont typeface="Arial"/>
              <a:buChar char="•"/>
              <a:tabLst>
                <a:tab pos="355600" algn="l"/>
              </a:tabLst>
            </a:pPr>
            <a:r>
              <a:rPr sz="2500" b="1" spc="-5" dirty="0">
                <a:latin typeface="Calibri"/>
                <a:cs typeface="Calibri"/>
              </a:rPr>
              <a:t>The </a:t>
            </a:r>
            <a:r>
              <a:rPr sz="2500" b="1" spc="-15" dirty="0">
                <a:latin typeface="Calibri"/>
                <a:cs typeface="Calibri"/>
              </a:rPr>
              <a:t>committee  </a:t>
            </a:r>
            <a:r>
              <a:rPr sz="2500" b="1" spc="-5" dirty="0">
                <a:latin typeface="Calibri"/>
                <a:cs typeface="Calibri"/>
              </a:rPr>
              <a:t>has been </a:t>
            </a:r>
            <a:r>
              <a:rPr sz="2500" b="1" spc="-10" dirty="0">
                <a:latin typeface="Calibri"/>
                <a:cs typeface="Calibri"/>
              </a:rPr>
              <a:t>appointed </a:t>
            </a:r>
            <a:r>
              <a:rPr sz="2500" b="1" spc="-5" dirty="0">
                <a:latin typeface="Calibri"/>
                <a:cs typeface="Calibri"/>
              </a:rPr>
              <a:t>in </a:t>
            </a:r>
            <a:r>
              <a:rPr sz="2500" b="1" spc="-10" dirty="0">
                <a:latin typeface="Calibri"/>
                <a:cs typeface="Calibri"/>
              </a:rPr>
              <a:t>view </a:t>
            </a:r>
            <a:r>
              <a:rPr sz="2500" b="1" spc="-5" dirty="0">
                <a:latin typeface="Calibri"/>
                <a:cs typeface="Calibri"/>
              </a:rPr>
              <a:t>of </a:t>
            </a:r>
            <a:r>
              <a:rPr sz="2500" b="1" spc="-10" dirty="0">
                <a:latin typeface="Calibri"/>
                <a:cs typeface="Calibri"/>
              </a:rPr>
              <a:t>the  </a:t>
            </a:r>
            <a:r>
              <a:rPr sz="2500" b="1" spc="-15" dirty="0">
                <a:latin typeface="Calibri"/>
                <a:cs typeface="Calibri"/>
              </a:rPr>
              <a:t>“growing </a:t>
            </a:r>
            <a:r>
              <a:rPr sz="2500" b="1" spc="-5" dirty="0">
                <a:latin typeface="Calibri"/>
                <a:cs typeface="Calibri"/>
              </a:rPr>
              <a:t>importance of </a:t>
            </a:r>
            <a:r>
              <a:rPr sz="2500" b="1" spc="-15" dirty="0">
                <a:latin typeface="Calibri"/>
                <a:cs typeface="Calibri"/>
              </a:rPr>
              <a:t>data </a:t>
            </a:r>
            <a:r>
              <a:rPr sz="2500" b="1" spc="-10" dirty="0">
                <a:latin typeface="Calibri"/>
                <a:cs typeface="Calibri"/>
              </a:rPr>
              <a:t>protection</a:t>
            </a:r>
            <a:r>
              <a:rPr sz="2500" b="1" spc="20" dirty="0">
                <a:latin typeface="Calibri"/>
                <a:cs typeface="Calibri"/>
              </a:rPr>
              <a:t> </a:t>
            </a:r>
            <a:r>
              <a:rPr sz="2500" b="1" spc="-30" dirty="0">
                <a:latin typeface="Calibri"/>
                <a:cs typeface="Calibri"/>
              </a:rPr>
              <a:t>India.”</a:t>
            </a:r>
            <a:endParaRPr sz="2500" dirty="0">
              <a:latin typeface="Calibri"/>
              <a:cs typeface="Calibri"/>
            </a:endParaRPr>
          </a:p>
          <a:p>
            <a:pPr marL="355600" marR="5080" indent="-342900" algn="just">
              <a:spcBef>
                <a:spcPts val="605"/>
              </a:spcBef>
              <a:buFont typeface="Arial"/>
              <a:buChar char="•"/>
              <a:tabLst>
                <a:tab pos="427990" algn="l"/>
              </a:tabLst>
            </a:pPr>
            <a:r>
              <a:rPr dirty="0"/>
              <a:t>	</a:t>
            </a:r>
            <a:r>
              <a:rPr sz="2500" b="1" spc="-5" dirty="0">
                <a:solidFill>
                  <a:srgbClr val="FF0000"/>
                </a:solidFill>
                <a:latin typeface="Calibri"/>
                <a:cs typeface="Calibri"/>
              </a:rPr>
              <a:t>“</a:t>
            </a:r>
            <a:r>
              <a:rPr sz="2500" b="1" i="1" spc="-5" dirty="0">
                <a:solidFill>
                  <a:srgbClr val="FF0000"/>
                </a:solidFill>
                <a:latin typeface="Calibri"/>
                <a:cs typeface="Calibri"/>
              </a:rPr>
              <a:t>The </a:t>
            </a:r>
            <a:r>
              <a:rPr sz="2500" b="1" i="1" spc="-10" dirty="0">
                <a:solidFill>
                  <a:srgbClr val="FF0000"/>
                </a:solidFill>
                <a:latin typeface="Calibri"/>
                <a:cs typeface="Calibri"/>
              </a:rPr>
              <a:t>need </a:t>
            </a:r>
            <a:r>
              <a:rPr sz="2500" b="1" i="1" spc="-20" dirty="0">
                <a:solidFill>
                  <a:srgbClr val="FF0000"/>
                </a:solidFill>
                <a:latin typeface="Calibri"/>
                <a:cs typeface="Calibri"/>
              </a:rPr>
              <a:t>to </a:t>
            </a:r>
            <a:r>
              <a:rPr sz="2500" b="1" i="1" spc="-10" dirty="0">
                <a:solidFill>
                  <a:srgbClr val="FF0000"/>
                </a:solidFill>
                <a:latin typeface="Calibri"/>
                <a:cs typeface="Calibri"/>
              </a:rPr>
              <a:t>ensure growth </a:t>
            </a:r>
            <a:r>
              <a:rPr sz="2500" b="1" i="1" dirty="0">
                <a:solidFill>
                  <a:srgbClr val="FF0000"/>
                </a:solidFill>
                <a:latin typeface="Calibri"/>
                <a:cs typeface="Calibri"/>
              </a:rPr>
              <a:t>of </a:t>
            </a:r>
            <a:r>
              <a:rPr sz="2500" b="1" i="1" spc="-10" dirty="0">
                <a:solidFill>
                  <a:srgbClr val="FF0000"/>
                </a:solidFill>
                <a:latin typeface="Calibri"/>
                <a:cs typeface="Calibri"/>
              </a:rPr>
              <a:t>the digital </a:t>
            </a:r>
            <a:r>
              <a:rPr sz="2500" b="1" i="1" spc="-20" dirty="0">
                <a:solidFill>
                  <a:srgbClr val="FF0000"/>
                </a:solidFill>
                <a:latin typeface="Calibri"/>
                <a:cs typeface="Calibri"/>
              </a:rPr>
              <a:t>economy </a:t>
            </a:r>
            <a:r>
              <a:rPr sz="2500" b="1" i="1" spc="-10" dirty="0">
                <a:solidFill>
                  <a:srgbClr val="FF0000"/>
                </a:solidFill>
                <a:latin typeface="Calibri"/>
                <a:cs typeface="Calibri"/>
              </a:rPr>
              <a:t>while  </a:t>
            </a:r>
            <a:r>
              <a:rPr sz="2500" b="1" i="1" spc="-15" dirty="0">
                <a:solidFill>
                  <a:srgbClr val="FF0000"/>
                </a:solidFill>
                <a:latin typeface="Calibri"/>
                <a:cs typeface="Calibri"/>
              </a:rPr>
              <a:t>keeping</a:t>
            </a:r>
            <a:r>
              <a:rPr sz="2500" b="1" i="1" spc="280" dirty="0">
                <a:solidFill>
                  <a:srgbClr val="FF0000"/>
                </a:solidFill>
                <a:latin typeface="Calibri"/>
                <a:cs typeface="Calibri"/>
              </a:rPr>
              <a:t> </a:t>
            </a:r>
            <a:r>
              <a:rPr sz="2500" b="1" i="1" spc="-5" dirty="0">
                <a:solidFill>
                  <a:srgbClr val="FF0000"/>
                </a:solidFill>
                <a:latin typeface="Calibri"/>
                <a:cs typeface="Calibri"/>
              </a:rPr>
              <a:t>personal</a:t>
            </a:r>
            <a:r>
              <a:rPr sz="2500" b="1" i="1" spc="290" dirty="0">
                <a:solidFill>
                  <a:srgbClr val="FF0000"/>
                </a:solidFill>
                <a:latin typeface="Calibri"/>
                <a:cs typeface="Calibri"/>
              </a:rPr>
              <a:t> </a:t>
            </a:r>
            <a:r>
              <a:rPr sz="2500" b="1" i="1" spc="-10" dirty="0">
                <a:solidFill>
                  <a:srgbClr val="FF0000"/>
                </a:solidFill>
                <a:latin typeface="Calibri"/>
                <a:cs typeface="Calibri"/>
              </a:rPr>
              <a:t>data</a:t>
            </a:r>
            <a:r>
              <a:rPr sz="2500" b="1" i="1" spc="290" dirty="0">
                <a:solidFill>
                  <a:srgbClr val="FF0000"/>
                </a:solidFill>
                <a:latin typeface="Calibri"/>
                <a:cs typeface="Calibri"/>
              </a:rPr>
              <a:t> </a:t>
            </a:r>
            <a:r>
              <a:rPr sz="2500" b="1" i="1" spc="-5" dirty="0">
                <a:solidFill>
                  <a:srgbClr val="FF0000"/>
                </a:solidFill>
                <a:latin typeface="Calibri"/>
                <a:cs typeface="Calibri"/>
              </a:rPr>
              <a:t>of</a:t>
            </a:r>
            <a:r>
              <a:rPr sz="2500" b="1" i="1" spc="275" dirty="0">
                <a:solidFill>
                  <a:srgbClr val="FF0000"/>
                </a:solidFill>
                <a:latin typeface="Calibri"/>
                <a:cs typeface="Calibri"/>
              </a:rPr>
              <a:t> </a:t>
            </a:r>
            <a:r>
              <a:rPr sz="2500" b="1" i="1" spc="-10" dirty="0">
                <a:solidFill>
                  <a:srgbClr val="FF0000"/>
                </a:solidFill>
                <a:latin typeface="Calibri"/>
                <a:cs typeface="Calibri"/>
              </a:rPr>
              <a:t>citizens</a:t>
            </a:r>
            <a:r>
              <a:rPr sz="2500" b="1" i="1" spc="280" dirty="0">
                <a:solidFill>
                  <a:srgbClr val="FF0000"/>
                </a:solidFill>
                <a:latin typeface="Calibri"/>
                <a:cs typeface="Calibri"/>
              </a:rPr>
              <a:t> </a:t>
            </a:r>
            <a:r>
              <a:rPr sz="2500" b="1" i="1" spc="-10" dirty="0">
                <a:solidFill>
                  <a:srgbClr val="FF0000"/>
                </a:solidFill>
                <a:latin typeface="Calibri"/>
                <a:cs typeface="Calibri"/>
              </a:rPr>
              <a:t>secure</a:t>
            </a:r>
            <a:r>
              <a:rPr sz="2500" b="1" i="1" spc="285" dirty="0">
                <a:solidFill>
                  <a:srgbClr val="FF0000"/>
                </a:solidFill>
                <a:latin typeface="Calibri"/>
                <a:cs typeface="Calibri"/>
              </a:rPr>
              <a:t> </a:t>
            </a:r>
            <a:r>
              <a:rPr sz="2500" b="1" i="1" spc="-5" dirty="0">
                <a:solidFill>
                  <a:srgbClr val="FF0000"/>
                </a:solidFill>
                <a:latin typeface="Calibri"/>
                <a:cs typeface="Calibri"/>
              </a:rPr>
              <a:t>and</a:t>
            </a:r>
            <a:r>
              <a:rPr sz="2500" b="1" i="1" spc="285" dirty="0">
                <a:solidFill>
                  <a:srgbClr val="FF0000"/>
                </a:solidFill>
                <a:latin typeface="Calibri"/>
                <a:cs typeface="Calibri"/>
              </a:rPr>
              <a:t> </a:t>
            </a:r>
            <a:r>
              <a:rPr sz="2500" b="1" i="1" spc="-10" dirty="0">
                <a:solidFill>
                  <a:srgbClr val="FF0000"/>
                </a:solidFill>
                <a:latin typeface="Calibri"/>
                <a:cs typeface="Calibri"/>
              </a:rPr>
              <a:t>protected</a:t>
            </a:r>
            <a:r>
              <a:rPr sz="2500" b="1" i="1" spc="290" dirty="0">
                <a:solidFill>
                  <a:srgbClr val="FF0000"/>
                </a:solidFill>
                <a:latin typeface="Calibri"/>
                <a:cs typeface="Calibri"/>
              </a:rPr>
              <a:t> </a:t>
            </a:r>
            <a:r>
              <a:rPr sz="2500" b="1" i="1" spc="-10" dirty="0">
                <a:solidFill>
                  <a:srgbClr val="FF0000"/>
                </a:solidFill>
                <a:latin typeface="Calibri"/>
                <a:cs typeface="Calibri"/>
              </a:rPr>
              <a:t>is</a:t>
            </a:r>
            <a:endParaRPr sz="2500" dirty="0">
              <a:latin typeface="Calibri"/>
              <a:cs typeface="Calibri"/>
            </a:endParaRPr>
          </a:p>
        </p:txBody>
      </p:sp>
      <p:sp>
        <p:nvSpPr>
          <p:cNvPr id="4" name="object 4"/>
          <p:cNvSpPr txBox="1"/>
          <p:nvPr/>
        </p:nvSpPr>
        <p:spPr>
          <a:xfrm>
            <a:off x="1405312" y="3976878"/>
            <a:ext cx="6602730" cy="787400"/>
          </a:xfrm>
          <a:prstGeom prst="rect">
            <a:avLst/>
          </a:prstGeom>
        </p:spPr>
        <p:txBody>
          <a:bodyPr vert="horz" wrap="square" lIns="0" tIns="12065" rIns="0" bIns="0" rtlCol="0">
            <a:spAutoFit/>
          </a:bodyPr>
          <a:lstStyle/>
          <a:p>
            <a:pPr marL="12700">
              <a:spcBef>
                <a:spcPts val="95"/>
              </a:spcBef>
              <a:tabLst>
                <a:tab pos="546100" algn="l"/>
                <a:tab pos="1742439" algn="l"/>
                <a:tab pos="3714750" algn="l"/>
                <a:tab pos="4418965" algn="l"/>
                <a:tab pos="5655310" algn="l"/>
              </a:tabLst>
            </a:pPr>
            <a:r>
              <a:rPr sz="2500" b="1" i="1" dirty="0">
                <a:solidFill>
                  <a:srgbClr val="FF0000"/>
                </a:solidFill>
                <a:latin typeface="Calibri"/>
                <a:cs typeface="Calibri"/>
              </a:rPr>
              <a:t>of	</a:t>
            </a:r>
            <a:r>
              <a:rPr sz="2500" b="1" i="1" spc="-10" dirty="0">
                <a:solidFill>
                  <a:srgbClr val="FF0000"/>
                </a:solidFill>
                <a:latin typeface="Calibri"/>
                <a:cs typeface="Calibri"/>
              </a:rPr>
              <a:t>utmost	</a:t>
            </a:r>
            <a:r>
              <a:rPr sz="2500" b="1" i="1" spc="-20" dirty="0">
                <a:solidFill>
                  <a:srgbClr val="FF0000"/>
                </a:solidFill>
                <a:latin typeface="Calibri"/>
                <a:cs typeface="Calibri"/>
              </a:rPr>
              <a:t>importance,”	</a:t>
            </a:r>
            <a:r>
              <a:rPr sz="2500" b="1" spc="-10" dirty="0">
                <a:latin typeface="Calibri"/>
                <a:cs typeface="Calibri"/>
              </a:rPr>
              <a:t>the	</a:t>
            </a:r>
            <a:r>
              <a:rPr sz="2500" b="1" spc="-15" dirty="0">
                <a:latin typeface="Calibri"/>
                <a:cs typeface="Calibri"/>
              </a:rPr>
              <a:t>circular	</a:t>
            </a:r>
            <a:r>
              <a:rPr sz="2500" b="1" spc="-10" dirty="0">
                <a:latin typeface="Calibri"/>
                <a:cs typeface="Calibri"/>
              </a:rPr>
              <a:t>further</a:t>
            </a:r>
            <a:endParaRPr sz="2500" dirty="0">
              <a:latin typeface="Calibri"/>
              <a:cs typeface="Calibri"/>
            </a:endParaRPr>
          </a:p>
          <a:p>
            <a:pPr marL="12700">
              <a:tabLst>
                <a:tab pos="1606550" algn="l"/>
                <a:tab pos="2283460" algn="l"/>
                <a:tab pos="3934460" algn="l"/>
                <a:tab pos="4771390" algn="l"/>
                <a:tab pos="5446395" algn="l"/>
                <a:tab pos="6242050" algn="l"/>
              </a:tabLst>
            </a:pPr>
            <a:r>
              <a:rPr sz="2500" b="1" i="1" spc="-10" dirty="0">
                <a:solidFill>
                  <a:srgbClr val="FF0000"/>
                </a:solidFill>
                <a:latin typeface="Calibri"/>
                <a:cs typeface="Calibri"/>
              </a:rPr>
              <a:t>entrusting	</a:t>
            </a:r>
            <a:r>
              <a:rPr sz="2500" b="1" i="1" spc="-5" dirty="0">
                <a:solidFill>
                  <a:srgbClr val="FF0000"/>
                </a:solidFill>
                <a:latin typeface="Calibri"/>
                <a:cs typeface="Calibri"/>
              </a:rPr>
              <a:t>the	</a:t>
            </a:r>
            <a:r>
              <a:rPr sz="2500" b="1" i="1" spc="-15" dirty="0">
                <a:solidFill>
                  <a:srgbClr val="FF0000"/>
                </a:solidFill>
                <a:latin typeface="Calibri"/>
                <a:cs typeface="Calibri"/>
              </a:rPr>
              <a:t>committee	</a:t>
            </a:r>
            <a:r>
              <a:rPr sz="2500" b="1" i="1" spc="-5" dirty="0">
                <a:solidFill>
                  <a:srgbClr val="FF0000"/>
                </a:solidFill>
                <a:latin typeface="Calibri"/>
                <a:cs typeface="Calibri"/>
              </a:rPr>
              <a:t>with	</a:t>
            </a:r>
            <a:r>
              <a:rPr sz="2500" b="1" i="1" spc="-10" dirty="0">
                <a:solidFill>
                  <a:srgbClr val="FF0000"/>
                </a:solidFill>
                <a:latin typeface="Calibri"/>
                <a:cs typeface="Calibri"/>
              </a:rPr>
              <a:t>the	task	</a:t>
            </a:r>
            <a:r>
              <a:rPr sz="2500" b="1" i="1" spc="-5" dirty="0">
                <a:solidFill>
                  <a:srgbClr val="FF0000"/>
                </a:solidFill>
                <a:latin typeface="Calibri"/>
                <a:cs typeface="Calibri"/>
              </a:rPr>
              <a:t>of</a:t>
            </a:r>
            <a:endParaRPr sz="2500" dirty="0">
              <a:latin typeface="Calibri"/>
              <a:cs typeface="Calibri"/>
            </a:endParaRPr>
          </a:p>
        </p:txBody>
      </p:sp>
      <p:sp>
        <p:nvSpPr>
          <p:cNvPr id="5" name="object 5"/>
          <p:cNvSpPr txBox="1"/>
          <p:nvPr/>
        </p:nvSpPr>
        <p:spPr>
          <a:xfrm>
            <a:off x="8087741" y="3963647"/>
            <a:ext cx="987425" cy="787400"/>
          </a:xfrm>
          <a:prstGeom prst="rect">
            <a:avLst/>
          </a:prstGeom>
        </p:spPr>
        <p:txBody>
          <a:bodyPr vert="horz" wrap="square" lIns="0" tIns="12065" rIns="0" bIns="0" rtlCol="0">
            <a:spAutoFit/>
          </a:bodyPr>
          <a:lstStyle/>
          <a:p>
            <a:pPr marL="116205">
              <a:spcBef>
                <a:spcPts val="95"/>
              </a:spcBef>
            </a:pPr>
            <a:r>
              <a:rPr sz="2500" b="1" spc="-25" dirty="0">
                <a:latin typeface="Calibri"/>
                <a:cs typeface="Calibri"/>
              </a:rPr>
              <a:t>states,</a:t>
            </a:r>
            <a:endParaRPr sz="2500" dirty="0">
              <a:latin typeface="Calibri"/>
              <a:cs typeface="Calibri"/>
            </a:endParaRPr>
          </a:p>
          <a:p>
            <a:pPr marL="12700"/>
            <a:r>
              <a:rPr sz="2500" b="1" i="1" spc="-15" dirty="0">
                <a:solidFill>
                  <a:srgbClr val="FF0000"/>
                </a:solidFill>
                <a:latin typeface="Calibri"/>
                <a:cs typeface="Calibri"/>
              </a:rPr>
              <a:t>p</a:t>
            </a:r>
            <a:r>
              <a:rPr sz="2500" b="1" i="1" spc="-10" dirty="0">
                <a:solidFill>
                  <a:srgbClr val="FF0000"/>
                </a:solidFill>
                <a:latin typeface="Calibri"/>
                <a:cs typeface="Calibri"/>
              </a:rPr>
              <a:t>u</a:t>
            </a:r>
            <a:r>
              <a:rPr sz="2500" b="1" i="1" spc="-20" dirty="0">
                <a:solidFill>
                  <a:srgbClr val="FF0000"/>
                </a:solidFill>
                <a:latin typeface="Calibri"/>
                <a:cs typeface="Calibri"/>
              </a:rPr>
              <a:t>t</a:t>
            </a:r>
            <a:r>
              <a:rPr sz="2500" b="1" i="1" spc="-5" dirty="0">
                <a:solidFill>
                  <a:srgbClr val="FF0000"/>
                </a:solidFill>
                <a:latin typeface="Calibri"/>
                <a:cs typeface="Calibri"/>
              </a:rPr>
              <a:t>t</a:t>
            </a:r>
            <a:r>
              <a:rPr sz="2500" b="1" i="1" spc="-20" dirty="0">
                <a:solidFill>
                  <a:srgbClr val="FF0000"/>
                </a:solidFill>
                <a:latin typeface="Calibri"/>
                <a:cs typeface="Calibri"/>
              </a:rPr>
              <a:t>i</a:t>
            </a:r>
            <a:r>
              <a:rPr sz="2500" b="1" i="1" spc="-10" dirty="0">
                <a:solidFill>
                  <a:srgbClr val="FF0000"/>
                </a:solidFill>
                <a:latin typeface="Calibri"/>
                <a:cs typeface="Calibri"/>
              </a:rPr>
              <a:t>ng</a:t>
            </a:r>
            <a:endParaRPr sz="2500" dirty="0">
              <a:latin typeface="Calibri"/>
              <a:cs typeface="Calibri"/>
            </a:endParaRPr>
          </a:p>
        </p:txBody>
      </p:sp>
      <p:sp>
        <p:nvSpPr>
          <p:cNvPr id="6" name="object 6"/>
          <p:cNvSpPr txBox="1"/>
          <p:nvPr/>
        </p:nvSpPr>
        <p:spPr>
          <a:xfrm>
            <a:off x="1345946" y="4764278"/>
            <a:ext cx="7729220" cy="787400"/>
          </a:xfrm>
          <a:prstGeom prst="rect">
            <a:avLst/>
          </a:prstGeom>
        </p:spPr>
        <p:txBody>
          <a:bodyPr vert="horz" wrap="square" lIns="0" tIns="12065" rIns="0" bIns="0" rtlCol="0">
            <a:spAutoFit/>
          </a:bodyPr>
          <a:lstStyle/>
          <a:p>
            <a:pPr marL="12700" marR="5080">
              <a:spcBef>
                <a:spcPts val="95"/>
              </a:spcBef>
              <a:tabLst>
                <a:tab pos="1282065" algn="l"/>
                <a:tab pos="1579245" algn="l"/>
                <a:tab pos="2367280" algn="l"/>
                <a:tab pos="3108325" algn="l"/>
                <a:tab pos="4598670" algn="l"/>
                <a:tab pos="5213350" algn="l"/>
                <a:tab pos="5847080" algn="l"/>
                <a:tab pos="7403465" algn="l"/>
              </a:tabLst>
            </a:pPr>
            <a:r>
              <a:rPr sz="2500" b="1" i="1" spc="-30" dirty="0">
                <a:solidFill>
                  <a:srgbClr val="FF0000"/>
                </a:solidFill>
                <a:latin typeface="Calibri"/>
                <a:cs typeface="Calibri"/>
              </a:rPr>
              <a:t>t</a:t>
            </a:r>
            <a:r>
              <a:rPr sz="2500" b="1" i="1" spc="-10" dirty="0">
                <a:solidFill>
                  <a:srgbClr val="FF0000"/>
                </a:solidFill>
                <a:latin typeface="Calibri"/>
                <a:cs typeface="Calibri"/>
              </a:rPr>
              <a:t>o</a:t>
            </a:r>
            <a:r>
              <a:rPr sz="2500" b="1" i="1" dirty="0">
                <a:solidFill>
                  <a:srgbClr val="FF0000"/>
                </a:solidFill>
                <a:latin typeface="Calibri"/>
                <a:cs typeface="Calibri"/>
              </a:rPr>
              <a:t>g</a:t>
            </a:r>
            <a:r>
              <a:rPr sz="2500" b="1" i="1" spc="-20" dirty="0">
                <a:solidFill>
                  <a:srgbClr val="FF0000"/>
                </a:solidFill>
                <a:latin typeface="Calibri"/>
                <a:cs typeface="Calibri"/>
              </a:rPr>
              <a:t>et</a:t>
            </a:r>
            <a:r>
              <a:rPr sz="2500" b="1" i="1" spc="-10" dirty="0">
                <a:solidFill>
                  <a:srgbClr val="FF0000"/>
                </a:solidFill>
                <a:latin typeface="Calibri"/>
                <a:cs typeface="Calibri"/>
              </a:rPr>
              <a:t>h</a:t>
            </a:r>
            <a:r>
              <a:rPr sz="2500" b="1" i="1" spc="-5" dirty="0">
                <a:solidFill>
                  <a:srgbClr val="FF0000"/>
                </a:solidFill>
                <a:latin typeface="Calibri"/>
                <a:cs typeface="Calibri"/>
              </a:rPr>
              <a:t>er</a:t>
            </a:r>
            <a:r>
              <a:rPr sz="2500" b="1" i="1" dirty="0">
                <a:solidFill>
                  <a:srgbClr val="FF0000"/>
                </a:solidFill>
                <a:latin typeface="Calibri"/>
                <a:cs typeface="Calibri"/>
              </a:rPr>
              <a:t>	</a:t>
            </a:r>
            <a:r>
              <a:rPr sz="2500" b="1" i="1" spc="-5" dirty="0">
                <a:solidFill>
                  <a:srgbClr val="FF0000"/>
                </a:solidFill>
                <a:latin typeface="Calibri"/>
                <a:cs typeface="Calibri"/>
              </a:rPr>
              <a:t>a</a:t>
            </a:r>
            <a:r>
              <a:rPr sz="2500" b="1" i="1" dirty="0">
                <a:solidFill>
                  <a:srgbClr val="FF0000"/>
                </a:solidFill>
                <a:latin typeface="Calibri"/>
                <a:cs typeface="Calibri"/>
              </a:rPr>
              <a:t>	</a:t>
            </a:r>
            <a:r>
              <a:rPr sz="2500" b="1" i="1" spc="-5" dirty="0">
                <a:solidFill>
                  <a:srgbClr val="FF0000"/>
                </a:solidFill>
                <a:latin typeface="Calibri"/>
                <a:cs typeface="Calibri"/>
              </a:rPr>
              <a:t>draft</a:t>
            </a:r>
            <a:r>
              <a:rPr sz="2500" b="1" i="1" dirty="0">
                <a:solidFill>
                  <a:srgbClr val="FF0000"/>
                </a:solidFill>
                <a:latin typeface="Calibri"/>
                <a:cs typeface="Calibri"/>
              </a:rPr>
              <a:t>	</a:t>
            </a:r>
            <a:r>
              <a:rPr sz="2500" b="1" i="1" spc="-5" dirty="0">
                <a:solidFill>
                  <a:srgbClr val="FF0000"/>
                </a:solidFill>
                <a:latin typeface="Calibri"/>
                <a:cs typeface="Calibri"/>
              </a:rPr>
              <a:t>da</a:t>
            </a:r>
            <a:r>
              <a:rPr sz="2500" b="1" i="1" spc="-30" dirty="0">
                <a:solidFill>
                  <a:srgbClr val="FF0000"/>
                </a:solidFill>
                <a:latin typeface="Calibri"/>
                <a:cs typeface="Calibri"/>
              </a:rPr>
              <a:t>t</a:t>
            </a:r>
            <a:r>
              <a:rPr sz="2500" b="1" i="1" spc="-5" dirty="0">
                <a:solidFill>
                  <a:srgbClr val="FF0000"/>
                </a:solidFill>
                <a:latin typeface="Calibri"/>
                <a:cs typeface="Calibri"/>
              </a:rPr>
              <a:t>a</a:t>
            </a:r>
            <a:r>
              <a:rPr sz="2500" b="1" i="1" dirty="0">
                <a:solidFill>
                  <a:srgbClr val="FF0000"/>
                </a:solidFill>
                <a:latin typeface="Calibri"/>
                <a:cs typeface="Calibri"/>
              </a:rPr>
              <a:t>	</a:t>
            </a:r>
            <a:r>
              <a:rPr sz="2500" b="1" i="1" spc="-5" dirty="0">
                <a:solidFill>
                  <a:srgbClr val="FF0000"/>
                </a:solidFill>
                <a:latin typeface="Calibri"/>
                <a:cs typeface="Calibri"/>
              </a:rPr>
              <a:t>pro</a:t>
            </a:r>
            <a:r>
              <a:rPr sz="2500" b="1" i="1" spc="-30" dirty="0">
                <a:solidFill>
                  <a:srgbClr val="FF0000"/>
                </a:solidFill>
                <a:latin typeface="Calibri"/>
                <a:cs typeface="Calibri"/>
              </a:rPr>
              <a:t>t</a:t>
            </a:r>
            <a:r>
              <a:rPr sz="2500" b="1" i="1" spc="-10" dirty="0">
                <a:solidFill>
                  <a:srgbClr val="FF0000"/>
                </a:solidFill>
                <a:latin typeface="Calibri"/>
                <a:cs typeface="Calibri"/>
              </a:rPr>
              <a:t>ect</a:t>
            </a:r>
            <a:r>
              <a:rPr sz="2500" b="1" i="1" spc="-25" dirty="0">
                <a:solidFill>
                  <a:srgbClr val="FF0000"/>
                </a:solidFill>
                <a:latin typeface="Calibri"/>
                <a:cs typeface="Calibri"/>
              </a:rPr>
              <a:t>i</a:t>
            </a:r>
            <a:r>
              <a:rPr sz="2500" b="1" i="1" spc="-10" dirty="0">
                <a:solidFill>
                  <a:srgbClr val="FF0000"/>
                </a:solidFill>
                <a:latin typeface="Calibri"/>
                <a:cs typeface="Calibri"/>
              </a:rPr>
              <a:t>o</a:t>
            </a:r>
            <a:r>
              <a:rPr sz="2500" b="1" i="1" spc="-5" dirty="0">
                <a:solidFill>
                  <a:srgbClr val="FF0000"/>
                </a:solidFill>
                <a:latin typeface="Calibri"/>
                <a:cs typeface="Calibri"/>
              </a:rPr>
              <a:t>n</a:t>
            </a:r>
            <a:r>
              <a:rPr sz="2500" b="1" i="1" dirty="0">
                <a:solidFill>
                  <a:srgbClr val="FF0000"/>
                </a:solidFill>
                <a:latin typeface="Calibri"/>
                <a:cs typeface="Calibri"/>
              </a:rPr>
              <a:t>	</a:t>
            </a:r>
            <a:r>
              <a:rPr sz="2500" b="1" i="1" spc="-5" dirty="0">
                <a:solidFill>
                  <a:srgbClr val="FF0000"/>
                </a:solidFill>
                <a:latin typeface="Calibri"/>
                <a:cs typeface="Calibri"/>
              </a:rPr>
              <a:t>bill,</a:t>
            </a:r>
            <a:r>
              <a:rPr sz="2500" b="1" i="1" dirty="0">
                <a:solidFill>
                  <a:srgbClr val="FF0000"/>
                </a:solidFill>
                <a:latin typeface="Calibri"/>
                <a:cs typeface="Calibri"/>
              </a:rPr>
              <a:t>	</a:t>
            </a:r>
            <a:r>
              <a:rPr sz="2500" b="1" i="1" spc="-5" dirty="0">
                <a:solidFill>
                  <a:srgbClr val="FF0000"/>
                </a:solidFill>
                <a:latin typeface="Calibri"/>
                <a:cs typeface="Calibri"/>
              </a:rPr>
              <a:t>and</a:t>
            </a:r>
            <a:r>
              <a:rPr sz="2500" b="1" i="1" dirty="0">
                <a:solidFill>
                  <a:srgbClr val="FF0000"/>
                </a:solidFill>
                <a:latin typeface="Calibri"/>
                <a:cs typeface="Calibri"/>
              </a:rPr>
              <a:t>	</a:t>
            </a:r>
            <a:r>
              <a:rPr sz="2500" b="1" i="1" spc="5" dirty="0">
                <a:solidFill>
                  <a:srgbClr val="FF0000"/>
                </a:solidFill>
                <a:latin typeface="Calibri"/>
                <a:cs typeface="Calibri"/>
              </a:rPr>
              <a:t>s</a:t>
            </a:r>
            <a:r>
              <a:rPr sz="2500" b="1" i="1" spc="-10" dirty="0">
                <a:solidFill>
                  <a:srgbClr val="FF0000"/>
                </a:solidFill>
                <a:latin typeface="Calibri"/>
                <a:cs typeface="Calibri"/>
              </a:rPr>
              <a:t>u</a:t>
            </a:r>
            <a:r>
              <a:rPr sz="2500" b="1" i="1" dirty="0">
                <a:solidFill>
                  <a:srgbClr val="FF0000"/>
                </a:solidFill>
                <a:latin typeface="Calibri"/>
                <a:cs typeface="Calibri"/>
              </a:rPr>
              <a:t>b</a:t>
            </a:r>
            <a:r>
              <a:rPr sz="2500" b="1" i="1" spc="-5" dirty="0">
                <a:solidFill>
                  <a:srgbClr val="FF0000"/>
                </a:solidFill>
                <a:latin typeface="Calibri"/>
                <a:cs typeface="Calibri"/>
              </a:rPr>
              <a:t>mi</a:t>
            </a:r>
            <a:r>
              <a:rPr sz="2500" b="1" i="1" spc="-20" dirty="0">
                <a:solidFill>
                  <a:srgbClr val="FF0000"/>
                </a:solidFill>
                <a:latin typeface="Calibri"/>
                <a:cs typeface="Calibri"/>
              </a:rPr>
              <a:t>t</a:t>
            </a:r>
            <a:r>
              <a:rPr sz="2500" b="1" i="1" spc="-5" dirty="0">
                <a:solidFill>
                  <a:srgbClr val="FF0000"/>
                </a:solidFill>
                <a:latin typeface="Calibri"/>
                <a:cs typeface="Calibri"/>
              </a:rPr>
              <a:t>ti</a:t>
            </a:r>
            <a:r>
              <a:rPr sz="2500" b="1" i="1" dirty="0">
                <a:solidFill>
                  <a:srgbClr val="FF0000"/>
                </a:solidFill>
                <a:latin typeface="Calibri"/>
                <a:cs typeface="Calibri"/>
              </a:rPr>
              <a:t>n</a:t>
            </a:r>
            <a:r>
              <a:rPr sz="2500" b="1" i="1" spc="-5" dirty="0">
                <a:solidFill>
                  <a:srgbClr val="FF0000"/>
                </a:solidFill>
                <a:latin typeface="Calibri"/>
                <a:cs typeface="Calibri"/>
              </a:rPr>
              <a:t>g</a:t>
            </a:r>
            <a:r>
              <a:rPr sz="2500" b="1" i="1" dirty="0">
                <a:solidFill>
                  <a:srgbClr val="FF0000"/>
                </a:solidFill>
                <a:latin typeface="Calibri"/>
                <a:cs typeface="Calibri"/>
              </a:rPr>
              <a:t>	</a:t>
            </a:r>
            <a:r>
              <a:rPr sz="2500" b="1" i="1" spc="-10" dirty="0">
                <a:solidFill>
                  <a:srgbClr val="FF0000"/>
                </a:solidFill>
                <a:latin typeface="Calibri"/>
                <a:cs typeface="Calibri"/>
              </a:rPr>
              <a:t>its  </a:t>
            </a:r>
            <a:r>
              <a:rPr sz="2500" b="1" i="1" spc="-5" dirty="0">
                <a:solidFill>
                  <a:srgbClr val="FF0000"/>
                </a:solidFill>
                <a:latin typeface="Calibri"/>
                <a:cs typeface="Calibri"/>
              </a:rPr>
              <a:t>report </a:t>
            </a:r>
            <a:r>
              <a:rPr sz="2500" b="1" i="1" spc="-25" dirty="0">
                <a:solidFill>
                  <a:srgbClr val="FF0000"/>
                </a:solidFill>
                <a:latin typeface="Calibri"/>
                <a:cs typeface="Calibri"/>
              </a:rPr>
              <a:t>“as </a:t>
            </a:r>
            <a:r>
              <a:rPr sz="2500" b="1" i="1" spc="-10" dirty="0">
                <a:solidFill>
                  <a:srgbClr val="FF0000"/>
                </a:solidFill>
                <a:latin typeface="Calibri"/>
                <a:cs typeface="Calibri"/>
              </a:rPr>
              <a:t>expeditiously </a:t>
            </a:r>
            <a:r>
              <a:rPr sz="2500" b="1" i="1" spc="-5" dirty="0">
                <a:solidFill>
                  <a:srgbClr val="FF0000"/>
                </a:solidFill>
                <a:latin typeface="Calibri"/>
                <a:cs typeface="Calibri"/>
              </a:rPr>
              <a:t>as</a:t>
            </a:r>
            <a:r>
              <a:rPr sz="2500" b="1" i="1" spc="30" dirty="0">
                <a:solidFill>
                  <a:srgbClr val="FF0000"/>
                </a:solidFill>
                <a:latin typeface="Calibri"/>
                <a:cs typeface="Calibri"/>
              </a:rPr>
              <a:t> </a:t>
            </a:r>
            <a:r>
              <a:rPr sz="2500" b="1" i="1" spc="-20" dirty="0">
                <a:solidFill>
                  <a:srgbClr val="FF0000"/>
                </a:solidFill>
                <a:latin typeface="Calibri"/>
                <a:cs typeface="Calibri"/>
              </a:rPr>
              <a:t>possible”....</a:t>
            </a:r>
            <a:endParaRPr sz="2500" dirty="0">
              <a:latin typeface="Calibri"/>
              <a:cs typeface="Calibri"/>
            </a:endParaRP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4506" y="463470"/>
            <a:ext cx="1992630" cy="567463"/>
          </a:xfrm>
          <a:prstGeom prst="rect">
            <a:avLst/>
          </a:prstGeom>
        </p:spPr>
        <p:txBody>
          <a:bodyPr vert="horz" wrap="square" lIns="0" tIns="13335" rIns="0" bIns="0" rtlCol="0" anchor="t">
            <a:spAutoFit/>
          </a:bodyPr>
          <a:lstStyle/>
          <a:p>
            <a:pPr marL="12700">
              <a:spcBef>
                <a:spcPts val="105"/>
              </a:spcBef>
            </a:pPr>
            <a:r>
              <a:rPr b="1" i="0" dirty="0">
                <a:solidFill>
                  <a:srgbClr val="002060"/>
                </a:solidFill>
                <a:latin typeface="Calibri"/>
                <a:cs typeface="Calibri"/>
              </a:rPr>
              <a:t>Aa</a:t>
            </a:r>
            <a:r>
              <a:rPr b="1" spc="-15" dirty="0">
                <a:solidFill>
                  <a:srgbClr val="002060"/>
                </a:solidFill>
                <a:latin typeface="Calibri"/>
                <a:cs typeface="Calibri"/>
              </a:rPr>
              <a:t>d</a:t>
            </a:r>
            <a:r>
              <a:rPr b="1" i="0" dirty="0">
                <a:solidFill>
                  <a:srgbClr val="002060"/>
                </a:solidFill>
                <a:latin typeface="Calibri"/>
                <a:cs typeface="Calibri"/>
              </a:rPr>
              <a:t>haar</a:t>
            </a:r>
          </a:p>
        </p:txBody>
      </p:sp>
      <p:sp>
        <p:nvSpPr>
          <p:cNvPr id="3" name="object 3"/>
          <p:cNvSpPr txBox="1">
            <a:spLocks noGrp="1"/>
          </p:cNvSpPr>
          <p:nvPr>
            <p:ph type="body" idx="1"/>
          </p:nvPr>
        </p:nvSpPr>
        <p:spPr>
          <a:xfrm>
            <a:off x="734506" y="1183333"/>
            <a:ext cx="8596668" cy="4767331"/>
          </a:xfrm>
          <a:prstGeom prst="rect">
            <a:avLst/>
          </a:prstGeom>
        </p:spPr>
        <p:txBody>
          <a:bodyPr vert="horz" wrap="square" lIns="0" tIns="98425" rIns="0" bIns="0" rtlCol="0">
            <a:spAutoFit/>
          </a:bodyPr>
          <a:lstStyle/>
          <a:p>
            <a:pPr marL="355600">
              <a:spcBef>
                <a:spcPts val="775"/>
              </a:spcBef>
              <a:buFont typeface="Arial"/>
              <a:buChar char="•"/>
              <a:tabLst>
                <a:tab pos="354965" algn="l"/>
                <a:tab pos="355600" algn="l"/>
              </a:tabLst>
            </a:pPr>
            <a:r>
              <a:rPr sz="2800" b="1" spc="-10" dirty="0">
                <a:latin typeface="Calibri"/>
                <a:cs typeface="Calibri"/>
              </a:rPr>
              <a:t>E-authentication </a:t>
            </a:r>
            <a:r>
              <a:rPr sz="2800" b="1" spc="-5" dirty="0">
                <a:latin typeface="Calibri"/>
                <a:cs typeface="Calibri"/>
              </a:rPr>
              <a:t>a </a:t>
            </a:r>
            <a:r>
              <a:rPr sz="2800" b="1" spc="-15" dirty="0">
                <a:latin typeface="Calibri"/>
                <a:cs typeface="Calibri"/>
              </a:rPr>
              <a:t>must to </a:t>
            </a:r>
            <a:r>
              <a:rPr sz="2800" b="1" spc="-5" dirty="0">
                <a:latin typeface="Calibri"/>
                <a:cs typeface="Calibri"/>
              </a:rPr>
              <a:t>curb Aadhaar</a:t>
            </a:r>
            <a:r>
              <a:rPr sz="2800" b="1" spc="135" dirty="0">
                <a:latin typeface="Calibri"/>
                <a:cs typeface="Calibri"/>
              </a:rPr>
              <a:t> </a:t>
            </a:r>
            <a:r>
              <a:rPr sz="2800" b="1" spc="-15" dirty="0">
                <a:latin typeface="Calibri"/>
                <a:cs typeface="Calibri"/>
              </a:rPr>
              <a:t>frauds</a:t>
            </a:r>
            <a:endParaRPr sz="2800" dirty="0">
              <a:latin typeface="Calibri"/>
              <a:cs typeface="Calibri"/>
            </a:endParaRPr>
          </a:p>
          <a:p>
            <a:pPr marL="355600" marR="1311910">
              <a:spcBef>
                <a:spcPts val="675"/>
              </a:spcBef>
              <a:buFont typeface="Arial"/>
              <a:buChar char="•"/>
              <a:tabLst>
                <a:tab pos="354965" algn="l"/>
                <a:tab pos="355600" algn="l"/>
              </a:tabLst>
            </a:pPr>
            <a:r>
              <a:rPr sz="2800" b="1" spc="-5" dirty="0">
                <a:latin typeface="Calibri"/>
                <a:cs typeface="Calibri"/>
              </a:rPr>
              <a:t>Now </a:t>
            </a:r>
            <a:r>
              <a:rPr sz="2800" b="1" spc="-15" dirty="0">
                <a:latin typeface="Calibri"/>
                <a:cs typeface="Calibri"/>
              </a:rPr>
              <a:t>many </a:t>
            </a:r>
            <a:r>
              <a:rPr sz="2800" b="1" spc="-10" dirty="0">
                <a:latin typeface="Calibri"/>
                <a:cs typeface="Calibri"/>
              </a:rPr>
              <a:t>agencies </a:t>
            </a:r>
            <a:r>
              <a:rPr sz="2800" b="1" spc="5" dirty="0">
                <a:latin typeface="Calibri"/>
                <a:cs typeface="Calibri"/>
              </a:rPr>
              <a:t>try </a:t>
            </a:r>
            <a:r>
              <a:rPr sz="2800" b="1" spc="-15" dirty="0">
                <a:latin typeface="Calibri"/>
                <a:cs typeface="Calibri"/>
              </a:rPr>
              <a:t>to </a:t>
            </a:r>
            <a:r>
              <a:rPr sz="2800" b="1" spc="-5" dirty="0">
                <a:latin typeface="Calibri"/>
                <a:cs typeface="Calibri"/>
              </a:rPr>
              <a:t>link </a:t>
            </a:r>
            <a:r>
              <a:rPr sz="2800" b="1" spc="-10" dirty="0">
                <a:latin typeface="Calibri"/>
                <a:cs typeface="Calibri"/>
              </a:rPr>
              <a:t>your </a:t>
            </a:r>
            <a:r>
              <a:rPr sz="2800" b="1" spc="-5" dirty="0">
                <a:latin typeface="Calibri"/>
                <a:cs typeface="Calibri"/>
              </a:rPr>
              <a:t>ID with  </a:t>
            </a:r>
            <a:r>
              <a:rPr sz="2800" b="1" spc="-30" dirty="0">
                <a:latin typeface="Calibri"/>
                <a:cs typeface="Calibri"/>
              </a:rPr>
              <a:t>Aadhaar,</a:t>
            </a:r>
            <a:endParaRPr sz="2800" dirty="0">
              <a:latin typeface="Calibri"/>
              <a:cs typeface="Calibri"/>
            </a:endParaRPr>
          </a:p>
          <a:p>
            <a:pPr marL="355600">
              <a:spcBef>
                <a:spcPts val="675"/>
              </a:spcBef>
              <a:buFont typeface="Arial"/>
              <a:buChar char="•"/>
              <a:tabLst>
                <a:tab pos="354965" algn="l"/>
                <a:tab pos="355600" algn="l"/>
                <a:tab pos="1337945" algn="l"/>
              </a:tabLst>
            </a:pPr>
            <a:r>
              <a:rPr sz="2800" b="1" spc="-5" dirty="0">
                <a:latin typeface="Calibri"/>
                <a:cs typeface="Calibri"/>
              </a:rPr>
              <a:t>Don’t	link with the paper-based</a:t>
            </a:r>
            <a:r>
              <a:rPr sz="2800" b="1" spc="100" dirty="0">
                <a:latin typeface="Calibri"/>
                <a:cs typeface="Calibri"/>
              </a:rPr>
              <a:t> </a:t>
            </a:r>
            <a:r>
              <a:rPr sz="2800" b="1" spc="-35" dirty="0">
                <a:latin typeface="Calibri"/>
                <a:cs typeface="Calibri"/>
              </a:rPr>
              <a:t>Aadhaar.</a:t>
            </a:r>
            <a:endParaRPr sz="2800" dirty="0">
              <a:latin typeface="Calibri"/>
              <a:cs typeface="Calibri"/>
            </a:endParaRPr>
          </a:p>
          <a:p>
            <a:pPr marL="355600" marR="394970">
              <a:spcBef>
                <a:spcPts val="675"/>
              </a:spcBef>
              <a:buFont typeface="Arial"/>
              <a:buChar char="•"/>
              <a:tabLst>
                <a:tab pos="354965" algn="l"/>
                <a:tab pos="355600" algn="l"/>
              </a:tabLst>
            </a:pPr>
            <a:r>
              <a:rPr sz="2800" b="1" spc="-5" dirty="0">
                <a:latin typeface="Calibri"/>
                <a:cs typeface="Calibri"/>
              </a:rPr>
              <a:t>Either it should be biometrically </a:t>
            </a:r>
            <a:r>
              <a:rPr sz="2800" b="1" spc="-10" dirty="0">
                <a:latin typeface="Calibri"/>
                <a:cs typeface="Calibri"/>
              </a:rPr>
              <a:t>authenticated </a:t>
            </a:r>
            <a:r>
              <a:rPr sz="2800" b="1" spc="-5" dirty="0">
                <a:latin typeface="Calibri"/>
                <a:cs typeface="Calibri"/>
              </a:rPr>
              <a:t>or  Aadhaar </a:t>
            </a:r>
            <a:r>
              <a:rPr sz="2800" b="1" spc="-25" dirty="0">
                <a:latin typeface="Calibri"/>
                <a:cs typeface="Calibri"/>
              </a:rPr>
              <a:t>OTP </a:t>
            </a:r>
            <a:r>
              <a:rPr sz="2800" b="1" spc="-5" dirty="0">
                <a:latin typeface="Calibri"/>
                <a:cs typeface="Calibri"/>
              </a:rPr>
              <a:t>should be</a:t>
            </a:r>
            <a:r>
              <a:rPr sz="2800" b="1" spc="80" dirty="0">
                <a:latin typeface="Calibri"/>
                <a:cs typeface="Calibri"/>
              </a:rPr>
              <a:t> </a:t>
            </a:r>
            <a:r>
              <a:rPr sz="2800" b="1" spc="-10" dirty="0">
                <a:latin typeface="Calibri"/>
                <a:cs typeface="Calibri"/>
              </a:rPr>
              <a:t>verified.</a:t>
            </a:r>
            <a:endParaRPr sz="2800" dirty="0">
              <a:latin typeface="Calibri"/>
              <a:cs typeface="Calibri"/>
            </a:endParaRPr>
          </a:p>
          <a:p>
            <a:pPr marL="355600" marR="5080">
              <a:spcBef>
                <a:spcPts val="675"/>
              </a:spcBef>
              <a:buFont typeface="Arial"/>
              <a:buChar char="•"/>
              <a:tabLst>
                <a:tab pos="354965" algn="l"/>
                <a:tab pos="355600" algn="l"/>
              </a:tabLst>
            </a:pPr>
            <a:r>
              <a:rPr sz="2800" b="1" spc="-5" dirty="0">
                <a:latin typeface="Calibri"/>
                <a:cs typeface="Calibri"/>
              </a:rPr>
              <a:t>Once </a:t>
            </a:r>
            <a:r>
              <a:rPr sz="2800" b="1" spc="-10" dirty="0">
                <a:latin typeface="Calibri"/>
                <a:cs typeface="Calibri"/>
              </a:rPr>
              <a:t>you </a:t>
            </a:r>
            <a:r>
              <a:rPr sz="2800" b="1" spc="-5" dirty="0">
                <a:latin typeface="Calibri"/>
                <a:cs typeface="Calibri"/>
              </a:rPr>
              <a:t>biometrically </a:t>
            </a:r>
            <a:r>
              <a:rPr sz="2800" b="1" spc="-10" dirty="0">
                <a:latin typeface="Calibri"/>
                <a:cs typeface="Calibri"/>
              </a:rPr>
              <a:t>authenticate, </a:t>
            </a:r>
            <a:r>
              <a:rPr sz="2800" b="1" spc="-5" dirty="0">
                <a:latin typeface="Calibri"/>
                <a:cs typeface="Calibri"/>
              </a:rPr>
              <a:t>then the  possibility of somebody </a:t>
            </a:r>
            <a:r>
              <a:rPr sz="2800" b="1" spc="-10" dirty="0">
                <a:latin typeface="Calibri"/>
                <a:cs typeface="Calibri"/>
              </a:rPr>
              <a:t>giving </a:t>
            </a:r>
            <a:r>
              <a:rPr sz="2800" b="1" spc="-5" dirty="0">
                <a:latin typeface="Calibri"/>
                <a:cs typeface="Calibri"/>
              </a:rPr>
              <a:t>a </a:t>
            </a:r>
            <a:r>
              <a:rPr sz="2800" b="1" spc="-35" dirty="0">
                <a:latin typeface="Calibri"/>
                <a:cs typeface="Calibri"/>
              </a:rPr>
              <a:t>fake </a:t>
            </a:r>
            <a:r>
              <a:rPr sz="2800" b="1" spc="-5" dirty="0">
                <a:latin typeface="Calibri"/>
                <a:cs typeface="Calibri"/>
              </a:rPr>
              <a:t>Aadhaar or  giving somebody </a:t>
            </a:r>
            <a:r>
              <a:rPr sz="2800" b="1" spc="-35" dirty="0">
                <a:latin typeface="Calibri"/>
                <a:cs typeface="Calibri"/>
              </a:rPr>
              <a:t>else’s </a:t>
            </a:r>
            <a:r>
              <a:rPr sz="2800" b="1" spc="-5" dirty="0">
                <a:latin typeface="Calibri"/>
                <a:cs typeface="Calibri"/>
              </a:rPr>
              <a:t>Aadhaar number and linking  it with a </a:t>
            </a:r>
            <a:r>
              <a:rPr sz="2800" b="1" spc="-15" dirty="0">
                <a:latin typeface="Calibri"/>
                <a:cs typeface="Calibri"/>
              </a:rPr>
              <a:t>different </a:t>
            </a:r>
            <a:r>
              <a:rPr sz="2800" b="1" spc="-70" dirty="0">
                <a:latin typeface="Calibri"/>
                <a:cs typeface="Calibri"/>
              </a:rPr>
              <a:t>PAN </a:t>
            </a:r>
            <a:r>
              <a:rPr sz="2800" b="1" spc="-5" dirty="0">
                <a:latin typeface="Calibri"/>
                <a:cs typeface="Calibri"/>
              </a:rPr>
              <a:t>or </a:t>
            </a:r>
            <a:r>
              <a:rPr sz="2800" b="1" spc="-10" dirty="0">
                <a:latin typeface="Calibri"/>
                <a:cs typeface="Calibri"/>
              </a:rPr>
              <a:t>account </a:t>
            </a:r>
            <a:r>
              <a:rPr sz="2800" b="1" spc="-5" dirty="0">
                <a:latin typeface="Calibri"/>
                <a:cs typeface="Calibri"/>
              </a:rPr>
              <a:t>is ruled</a:t>
            </a:r>
            <a:r>
              <a:rPr sz="2800" b="1" spc="265" dirty="0">
                <a:latin typeface="Calibri"/>
                <a:cs typeface="Calibri"/>
              </a:rPr>
              <a:t> </a:t>
            </a:r>
            <a:r>
              <a:rPr sz="2800" b="1" spc="-5" dirty="0">
                <a:latin typeface="Calibri"/>
                <a:cs typeface="Calibri"/>
              </a:rPr>
              <a:t>out.</a:t>
            </a:r>
            <a:endParaRPr sz="2800" dirty="0">
              <a:latin typeface="Calibri"/>
              <a:cs typeface="Calibri"/>
            </a:endParaRP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11018" y="304471"/>
            <a:ext cx="3840479" cy="566181"/>
          </a:xfrm>
          <a:prstGeom prst="rect">
            <a:avLst/>
          </a:prstGeom>
        </p:spPr>
        <p:txBody>
          <a:bodyPr vert="horz" wrap="square" lIns="0" tIns="12065" rIns="0" bIns="0" rtlCol="0" anchor="t">
            <a:spAutoFit/>
          </a:bodyPr>
          <a:lstStyle/>
          <a:p>
            <a:pPr marL="12700">
              <a:spcBef>
                <a:spcPts val="95"/>
              </a:spcBef>
            </a:pPr>
            <a:r>
              <a:rPr b="1" spc="-5" dirty="0">
                <a:solidFill>
                  <a:schemeClr val="tx1"/>
                </a:solidFill>
                <a:latin typeface="Calibri"/>
                <a:cs typeface="Calibri"/>
              </a:rPr>
              <a:t>Indian Cyber</a:t>
            </a:r>
            <a:r>
              <a:rPr b="1" spc="-60" dirty="0">
                <a:solidFill>
                  <a:schemeClr val="tx1"/>
                </a:solidFill>
                <a:latin typeface="Calibri"/>
                <a:cs typeface="Calibri"/>
              </a:rPr>
              <a:t> </a:t>
            </a:r>
            <a:r>
              <a:rPr b="1" spc="-20" dirty="0">
                <a:solidFill>
                  <a:schemeClr val="tx1"/>
                </a:solidFill>
                <a:latin typeface="Calibri"/>
                <a:cs typeface="Calibri"/>
              </a:rPr>
              <a:t>Laws</a:t>
            </a:r>
            <a:endParaRPr b="1" dirty="0">
              <a:solidFill>
                <a:schemeClr val="tx1"/>
              </a:solidFill>
              <a:latin typeface="Calibri"/>
              <a:cs typeface="Calibri"/>
            </a:endParaRPr>
          </a:p>
        </p:txBody>
      </p:sp>
      <p:sp>
        <p:nvSpPr>
          <p:cNvPr id="3" name="object 3"/>
          <p:cNvSpPr txBox="1"/>
          <p:nvPr/>
        </p:nvSpPr>
        <p:spPr>
          <a:xfrm>
            <a:off x="1030605" y="1120528"/>
            <a:ext cx="8075295" cy="5021888"/>
          </a:xfrm>
          <a:prstGeom prst="rect">
            <a:avLst/>
          </a:prstGeom>
        </p:spPr>
        <p:txBody>
          <a:bodyPr vert="horz" wrap="square" lIns="0" tIns="12700" rIns="0" bIns="0" rtlCol="0">
            <a:spAutoFit/>
          </a:bodyPr>
          <a:lstStyle/>
          <a:p>
            <a:pPr marL="355600" marR="8890" indent="-3175" algn="just">
              <a:spcBef>
                <a:spcPts val="100"/>
              </a:spcBef>
            </a:pPr>
            <a:r>
              <a:rPr sz="2350" b="1" dirty="0">
                <a:solidFill>
                  <a:srgbClr val="001F5F"/>
                </a:solidFill>
                <a:latin typeface="Calibri"/>
                <a:cs typeface="Calibri"/>
              </a:rPr>
              <a:t>Indian Cyber </a:t>
            </a:r>
            <a:r>
              <a:rPr sz="2350" b="1" spc="-10" dirty="0">
                <a:solidFill>
                  <a:srgbClr val="001F5F"/>
                </a:solidFill>
                <a:latin typeface="Calibri"/>
                <a:cs typeface="Calibri"/>
              </a:rPr>
              <a:t>Laws were </a:t>
            </a:r>
            <a:r>
              <a:rPr sz="2350" b="1" spc="-5" dirty="0">
                <a:solidFill>
                  <a:srgbClr val="001F5F"/>
                </a:solidFill>
                <a:latin typeface="Calibri"/>
                <a:cs typeface="Calibri"/>
              </a:rPr>
              <a:t>officially born </a:t>
            </a:r>
            <a:r>
              <a:rPr sz="2350" b="1" dirty="0">
                <a:solidFill>
                  <a:srgbClr val="001F5F"/>
                </a:solidFill>
                <a:latin typeface="Calibri"/>
                <a:cs typeface="Calibri"/>
              </a:rPr>
              <a:t>on </a:t>
            </a:r>
            <a:r>
              <a:rPr sz="2350" b="1" spc="-5" dirty="0">
                <a:solidFill>
                  <a:srgbClr val="001F5F"/>
                </a:solidFill>
                <a:latin typeface="Calibri"/>
                <a:cs typeface="Calibri"/>
              </a:rPr>
              <a:t>17th </a:t>
            </a:r>
            <a:r>
              <a:rPr sz="2350" b="1" spc="-10" dirty="0">
                <a:solidFill>
                  <a:srgbClr val="001F5F"/>
                </a:solidFill>
                <a:latin typeface="Calibri"/>
                <a:cs typeface="Calibri"/>
              </a:rPr>
              <a:t>October </a:t>
            </a:r>
            <a:r>
              <a:rPr sz="2350" b="1" spc="-5" dirty="0">
                <a:solidFill>
                  <a:srgbClr val="001F5F"/>
                </a:solidFill>
                <a:latin typeface="Calibri"/>
                <a:cs typeface="Calibri"/>
              </a:rPr>
              <a:t>2000  with </a:t>
            </a:r>
            <a:r>
              <a:rPr sz="2350" b="1" dirty="0">
                <a:solidFill>
                  <a:srgbClr val="001F5F"/>
                </a:solidFill>
                <a:latin typeface="Calibri"/>
                <a:cs typeface="Calibri"/>
              </a:rPr>
              <a:t>the </a:t>
            </a:r>
            <a:r>
              <a:rPr sz="2350" b="1" spc="-10" dirty="0">
                <a:solidFill>
                  <a:srgbClr val="FF0000"/>
                </a:solidFill>
                <a:latin typeface="Calibri"/>
                <a:cs typeface="Calibri"/>
              </a:rPr>
              <a:t>Information </a:t>
            </a:r>
            <a:r>
              <a:rPr sz="2350" b="1" spc="-25" dirty="0">
                <a:solidFill>
                  <a:srgbClr val="FF0000"/>
                </a:solidFill>
                <a:latin typeface="Calibri"/>
                <a:cs typeface="Calibri"/>
              </a:rPr>
              <a:t>Technology </a:t>
            </a:r>
            <a:r>
              <a:rPr sz="2350" b="1" dirty="0">
                <a:solidFill>
                  <a:srgbClr val="FF0000"/>
                </a:solidFill>
                <a:latin typeface="Calibri"/>
                <a:cs typeface="Calibri"/>
              </a:rPr>
              <a:t>Act, </a:t>
            </a:r>
            <a:r>
              <a:rPr sz="2350" b="1" spc="-5" dirty="0">
                <a:solidFill>
                  <a:srgbClr val="FF0000"/>
                </a:solidFill>
                <a:latin typeface="Calibri"/>
                <a:cs typeface="Calibri"/>
              </a:rPr>
              <a:t>2000 </a:t>
            </a:r>
            <a:r>
              <a:rPr sz="2350" b="1" spc="-5" dirty="0">
                <a:solidFill>
                  <a:srgbClr val="001F5F"/>
                </a:solidFill>
                <a:latin typeface="Calibri"/>
                <a:cs typeface="Calibri"/>
              </a:rPr>
              <a:t>coming </a:t>
            </a:r>
            <a:r>
              <a:rPr sz="2350" b="1" spc="-15" dirty="0">
                <a:solidFill>
                  <a:srgbClr val="001F5F"/>
                </a:solidFill>
                <a:latin typeface="Calibri"/>
                <a:cs typeface="Calibri"/>
              </a:rPr>
              <a:t>into</a:t>
            </a:r>
            <a:r>
              <a:rPr sz="2350" b="1" spc="70" dirty="0">
                <a:solidFill>
                  <a:srgbClr val="001F5F"/>
                </a:solidFill>
                <a:latin typeface="Calibri"/>
                <a:cs typeface="Calibri"/>
              </a:rPr>
              <a:t> </a:t>
            </a:r>
            <a:r>
              <a:rPr sz="2350" b="1" spc="-15" dirty="0">
                <a:solidFill>
                  <a:srgbClr val="001F5F"/>
                </a:solidFill>
                <a:latin typeface="Calibri"/>
                <a:cs typeface="Calibri"/>
              </a:rPr>
              <a:t>force.</a:t>
            </a:r>
            <a:endParaRPr sz="2350" dirty="0">
              <a:latin typeface="Calibri"/>
              <a:cs typeface="Calibri"/>
            </a:endParaRPr>
          </a:p>
          <a:p>
            <a:pPr marL="355600" marR="7620" indent="-342900" algn="just">
              <a:spcBef>
                <a:spcPts val="570"/>
              </a:spcBef>
              <a:buFont typeface="Arial"/>
              <a:buChar char="•"/>
              <a:tabLst>
                <a:tab pos="355600" algn="l"/>
              </a:tabLst>
            </a:pPr>
            <a:r>
              <a:rPr sz="2350" b="1" spc="-5" dirty="0">
                <a:solidFill>
                  <a:srgbClr val="001F5F"/>
                </a:solidFill>
                <a:latin typeface="Calibri"/>
                <a:cs typeface="Calibri"/>
              </a:rPr>
              <a:t>The </a:t>
            </a:r>
            <a:r>
              <a:rPr sz="2350" b="1" spc="-5" dirty="0">
                <a:solidFill>
                  <a:srgbClr val="FF0000"/>
                </a:solidFill>
                <a:latin typeface="Calibri"/>
                <a:cs typeface="Calibri"/>
              </a:rPr>
              <a:t>Indian </a:t>
            </a:r>
            <a:r>
              <a:rPr sz="2350" b="1" spc="-15" dirty="0">
                <a:solidFill>
                  <a:srgbClr val="FF0000"/>
                </a:solidFill>
                <a:latin typeface="Calibri"/>
                <a:cs typeface="Calibri"/>
              </a:rPr>
              <a:t>Penal </a:t>
            </a:r>
            <a:r>
              <a:rPr sz="2350" b="1" spc="-5" dirty="0">
                <a:solidFill>
                  <a:srgbClr val="FF0000"/>
                </a:solidFill>
                <a:latin typeface="Calibri"/>
                <a:cs typeface="Calibri"/>
              </a:rPr>
              <a:t>Code </a:t>
            </a:r>
            <a:r>
              <a:rPr sz="2350" b="1" dirty="0">
                <a:solidFill>
                  <a:srgbClr val="001F5F"/>
                </a:solidFill>
                <a:latin typeface="Calibri"/>
                <a:cs typeface="Calibri"/>
              </a:rPr>
              <a:t>(as amended </a:t>
            </a:r>
            <a:r>
              <a:rPr sz="2350" b="1" spc="-10" dirty="0">
                <a:solidFill>
                  <a:srgbClr val="001F5F"/>
                </a:solidFill>
                <a:latin typeface="Calibri"/>
                <a:cs typeface="Calibri"/>
              </a:rPr>
              <a:t>by </a:t>
            </a:r>
            <a:r>
              <a:rPr sz="2350" b="1" dirty="0">
                <a:solidFill>
                  <a:srgbClr val="001F5F"/>
                </a:solidFill>
                <a:latin typeface="Calibri"/>
                <a:cs typeface="Calibri"/>
              </a:rPr>
              <a:t>the </a:t>
            </a:r>
            <a:r>
              <a:rPr sz="2350" b="1" spc="-5" dirty="0">
                <a:solidFill>
                  <a:srgbClr val="001F5F"/>
                </a:solidFill>
                <a:latin typeface="Calibri"/>
                <a:cs typeface="Calibri"/>
              </a:rPr>
              <a:t>IT </a:t>
            </a:r>
            <a:r>
              <a:rPr sz="2350" b="1" dirty="0">
                <a:solidFill>
                  <a:srgbClr val="001F5F"/>
                </a:solidFill>
                <a:latin typeface="Calibri"/>
                <a:cs typeface="Calibri"/>
              </a:rPr>
              <a:t>Act) </a:t>
            </a:r>
            <a:r>
              <a:rPr sz="2350" b="1" spc="-5" dirty="0">
                <a:solidFill>
                  <a:srgbClr val="001F5F"/>
                </a:solidFill>
                <a:latin typeface="Calibri"/>
                <a:cs typeface="Calibri"/>
              </a:rPr>
              <a:t>penalizes  </a:t>
            </a:r>
            <a:r>
              <a:rPr sz="2350" b="1" spc="-10" dirty="0">
                <a:solidFill>
                  <a:srgbClr val="001F5F"/>
                </a:solidFill>
                <a:latin typeface="Calibri"/>
                <a:cs typeface="Calibri"/>
              </a:rPr>
              <a:t>several </a:t>
            </a:r>
            <a:r>
              <a:rPr sz="2350" b="1" spc="-5" dirty="0">
                <a:solidFill>
                  <a:srgbClr val="001F5F"/>
                </a:solidFill>
                <a:latin typeface="Calibri"/>
                <a:cs typeface="Calibri"/>
              </a:rPr>
              <a:t>cyber crimes. These </a:t>
            </a:r>
            <a:r>
              <a:rPr sz="2350" b="1" dirty="0">
                <a:solidFill>
                  <a:srgbClr val="001F5F"/>
                </a:solidFill>
                <a:latin typeface="Calibri"/>
                <a:cs typeface="Calibri"/>
              </a:rPr>
              <a:t>include </a:t>
            </a:r>
            <a:r>
              <a:rPr sz="2350" b="1" spc="-15" dirty="0">
                <a:solidFill>
                  <a:srgbClr val="001F5F"/>
                </a:solidFill>
                <a:latin typeface="Calibri"/>
                <a:cs typeface="Calibri"/>
              </a:rPr>
              <a:t>forgery </a:t>
            </a:r>
            <a:r>
              <a:rPr sz="2350" b="1" spc="-5" dirty="0">
                <a:solidFill>
                  <a:srgbClr val="001F5F"/>
                </a:solidFill>
                <a:latin typeface="Calibri"/>
                <a:cs typeface="Calibri"/>
              </a:rPr>
              <a:t>of electronic  </a:t>
            </a:r>
            <a:r>
              <a:rPr sz="2350" b="1" spc="-10" dirty="0">
                <a:solidFill>
                  <a:srgbClr val="001F5F"/>
                </a:solidFill>
                <a:latin typeface="Calibri"/>
                <a:cs typeface="Calibri"/>
              </a:rPr>
              <a:t>records, </a:t>
            </a:r>
            <a:r>
              <a:rPr sz="2350" b="1" spc="-5" dirty="0">
                <a:solidFill>
                  <a:srgbClr val="001F5F"/>
                </a:solidFill>
                <a:latin typeface="Calibri"/>
                <a:cs typeface="Calibri"/>
              </a:rPr>
              <a:t>cyber </a:t>
            </a:r>
            <a:r>
              <a:rPr sz="2350" b="1" spc="-10" dirty="0">
                <a:solidFill>
                  <a:srgbClr val="001F5F"/>
                </a:solidFill>
                <a:latin typeface="Calibri"/>
                <a:cs typeface="Calibri"/>
              </a:rPr>
              <a:t>frauds, destroying </a:t>
            </a:r>
            <a:r>
              <a:rPr sz="2350" b="1" spc="-5" dirty="0">
                <a:solidFill>
                  <a:srgbClr val="001F5F"/>
                </a:solidFill>
                <a:latin typeface="Calibri"/>
                <a:cs typeface="Calibri"/>
              </a:rPr>
              <a:t>electronic evidence</a:t>
            </a:r>
            <a:r>
              <a:rPr sz="2350" b="1" spc="35" dirty="0">
                <a:solidFill>
                  <a:srgbClr val="001F5F"/>
                </a:solidFill>
                <a:latin typeface="Calibri"/>
                <a:cs typeface="Calibri"/>
              </a:rPr>
              <a:t> </a:t>
            </a:r>
            <a:r>
              <a:rPr sz="2350" b="1" spc="-15" dirty="0">
                <a:solidFill>
                  <a:srgbClr val="001F5F"/>
                </a:solidFill>
                <a:latin typeface="Calibri"/>
                <a:cs typeface="Calibri"/>
              </a:rPr>
              <a:t>etc.</a:t>
            </a:r>
            <a:endParaRPr sz="2350" dirty="0">
              <a:latin typeface="Calibri"/>
              <a:cs typeface="Calibri"/>
            </a:endParaRPr>
          </a:p>
          <a:p>
            <a:pPr marL="355600" marR="7620" indent="-342900" algn="just">
              <a:spcBef>
                <a:spcPts val="560"/>
              </a:spcBef>
              <a:buFont typeface="Arial"/>
              <a:buChar char="•"/>
              <a:tabLst>
                <a:tab pos="355600" algn="l"/>
              </a:tabLst>
            </a:pPr>
            <a:r>
              <a:rPr sz="2350" b="1" spc="-5" dirty="0">
                <a:solidFill>
                  <a:srgbClr val="001F5F"/>
                </a:solidFill>
                <a:latin typeface="Calibri"/>
                <a:cs typeface="Calibri"/>
              </a:rPr>
              <a:t>Digital </a:t>
            </a:r>
            <a:r>
              <a:rPr sz="2350" b="1" spc="-10" dirty="0">
                <a:solidFill>
                  <a:srgbClr val="001F5F"/>
                </a:solidFill>
                <a:latin typeface="Calibri"/>
                <a:cs typeface="Calibri"/>
              </a:rPr>
              <a:t>Evidence </a:t>
            </a:r>
            <a:r>
              <a:rPr sz="2350" b="1" spc="-5" dirty="0">
                <a:solidFill>
                  <a:srgbClr val="001F5F"/>
                </a:solidFill>
                <a:latin typeface="Calibri"/>
                <a:cs typeface="Calibri"/>
              </a:rPr>
              <a:t>is </a:t>
            </a:r>
            <a:r>
              <a:rPr sz="2350" b="1" spc="-15" dirty="0">
                <a:solidFill>
                  <a:srgbClr val="001F5F"/>
                </a:solidFill>
                <a:latin typeface="Calibri"/>
                <a:cs typeface="Calibri"/>
              </a:rPr>
              <a:t>to </a:t>
            </a:r>
            <a:r>
              <a:rPr sz="2350" b="1" spc="-5" dirty="0">
                <a:solidFill>
                  <a:srgbClr val="001F5F"/>
                </a:solidFill>
                <a:latin typeface="Calibri"/>
                <a:cs typeface="Calibri"/>
              </a:rPr>
              <a:t>be collected </a:t>
            </a:r>
            <a:r>
              <a:rPr sz="2350" b="1" spc="5" dirty="0">
                <a:solidFill>
                  <a:srgbClr val="001F5F"/>
                </a:solidFill>
                <a:latin typeface="Calibri"/>
                <a:cs typeface="Calibri"/>
              </a:rPr>
              <a:t>and </a:t>
            </a:r>
            <a:r>
              <a:rPr sz="2350" b="1" spc="-15" dirty="0">
                <a:solidFill>
                  <a:srgbClr val="001F5F"/>
                </a:solidFill>
                <a:latin typeface="Calibri"/>
                <a:cs typeface="Calibri"/>
              </a:rPr>
              <a:t>proven </a:t>
            </a:r>
            <a:r>
              <a:rPr sz="2350" b="1" spc="5" dirty="0">
                <a:solidFill>
                  <a:srgbClr val="001F5F"/>
                </a:solidFill>
                <a:latin typeface="Calibri"/>
                <a:cs typeface="Calibri"/>
              </a:rPr>
              <a:t>in </a:t>
            </a:r>
            <a:r>
              <a:rPr sz="2350" b="1" spc="-10" dirty="0">
                <a:solidFill>
                  <a:srgbClr val="001F5F"/>
                </a:solidFill>
                <a:latin typeface="Calibri"/>
                <a:cs typeface="Calibri"/>
              </a:rPr>
              <a:t>court </a:t>
            </a:r>
            <a:r>
              <a:rPr sz="2350" b="1" dirty="0">
                <a:solidFill>
                  <a:srgbClr val="001F5F"/>
                </a:solidFill>
                <a:latin typeface="Calibri"/>
                <a:cs typeface="Calibri"/>
              </a:rPr>
              <a:t>as per  the </a:t>
            </a:r>
            <a:r>
              <a:rPr sz="2350" b="1" spc="-10" dirty="0">
                <a:solidFill>
                  <a:srgbClr val="001F5F"/>
                </a:solidFill>
                <a:latin typeface="Calibri"/>
                <a:cs typeface="Calibri"/>
              </a:rPr>
              <a:t>provisions </a:t>
            </a:r>
            <a:r>
              <a:rPr sz="2350" b="1" spc="-5" dirty="0">
                <a:solidFill>
                  <a:srgbClr val="001F5F"/>
                </a:solidFill>
                <a:latin typeface="Calibri"/>
                <a:cs typeface="Calibri"/>
              </a:rPr>
              <a:t>of </a:t>
            </a:r>
            <a:r>
              <a:rPr sz="2350" b="1" dirty="0">
                <a:solidFill>
                  <a:srgbClr val="001F5F"/>
                </a:solidFill>
                <a:latin typeface="Calibri"/>
                <a:cs typeface="Calibri"/>
              </a:rPr>
              <a:t>the </a:t>
            </a:r>
            <a:r>
              <a:rPr sz="2350" b="1" dirty="0">
                <a:solidFill>
                  <a:srgbClr val="FF0000"/>
                </a:solidFill>
                <a:latin typeface="Calibri"/>
                <a:cs typeface="Calibri"/>
              </a:rPr>
              <a:t>Indian </a:t>
            </a:r>
            <a:r>
              <a:rPr sz="2350" b="1" spc="-10" dirty="0">
                <a:solidFill>
                  <a:srgbClr val="FF0000"/>
                </a:solidFill>
                <a:latin typeface="Calibri"/>
                <a:cs typeface="Calibri"/>
              </a:rPr>
              <a:t>Evidence </a:t>
            </a:r>
            <a:r>
              <a:rPr sz="2350" b="1" dirty="0">
                <a:solidFill>
                  <a:srgbClr val="FF0000"/>
                </a:solidFill>
                <a:latin typeface="Calibri"/>
                <a:cs typeface="Calibri"/>
              </a:rPr>
              <a:t>Act </a:t>
            </a:r>
            <a:r>
              <a:rPr sz="2350" b="1" dirty="0">
                <a:solidFill>
                  <a:srgbClr val="001F5F"/>
                </a:solidFill>
                <a:latin typeface="Calibri"/>
                <a:cs typeface="Calibri"/>
              </a:rPr>
              <a:t>(as </a:t>
            </a:r>
            <a:r>
              <a:rPr sz="2350" b="1" spc="-5" dirty="0">
                <a:solidFill>
                  <a:srgbClr val="001F5F"/>
                </a:solidFill>
                <a:latin typeface="Calibri"/>
                <a:cs typeface="Calibri"/>
              </a:rPr>
              <a:t>amended </a:t>
            </a:r>
            <a:r>
              <a:rPr sz="2350" b="1" spc="-10" dirty="0">
                <a:solidFill>
                  <a:srgbClr val="001F5F"/>
                </a:solidFill>
                <a:latin typeface="Calibri"/>
                <a:cs typeface="Calibri"/>
              </a:rPr>
              <a:t>by </a:t>
            </a:r>
            <a:r>
              <a:rPr sz="2350" b="1" dirty="0">
                <a:solidFill>
                  <a:srgbClr val="001F5F"/>
                </a:solidFill>
                <a:latin typeface="Calibri"/>
                <a:cs typeface="Calibri"/>
              </a:rPr>
              <a:t>the  </a:t>
            </a:r>
            <a:r>
              <a:rPr sz="2350" b="1" spc="-5" dirty="0">
                <a:solidFill>
                  <a:srgbClr val="001F5F"/>
                </a:solidFill>
                <a:latin typeface="Calibri"/>
                <a:cs typeface="Calibri"/>
              </a:rPr>
              <a:t>IT</a:t>
            </a:r>
            <a:r>
              <a:rPr sz="2350" b="1" dirty="0">
                <a:solidFill>
                  <a:srgbClr val="001F5F"/>
                </a:solidFill>
                <a:latin typeface="Calibri"/>
                <a:cs typeface="Calibri"/>
              </a:rPr>
              <a:t> Act).</a:t>
            </a:r>
            <a:endParaRPr sz="2350" dirty="0">
              <a:latin typeface="Calibri"/>
              <a:cs typeface="Calibri"/>
            </a:endParaRPr>
          </a:p>
          <a:p>
            <a:pPr marL="355600" indent="-342900" algn="just">
              <a:spcBef>
                <a:spcPts val="570"/>
              </a:spcBef>
              <a:buFont typeface="Arial"/>
              <a:buChar char="•"/>
              <a:tabLst>
                <a:tab pos="355600" algn="l"/>
              </a:tabLst>
            </a:pPr>
            <a:r>
              <a:rPr sz="2350" b="1" spc="-5" dirty="0">
                <a:solidFill>
                  <a:srgbClr val="001F5F"/>
                </a:solidFill>
                <a:latin typeface="Calibri"/>
                <a:cs typeface="Calibri"/>
              </a:rPr>
              <a:t>In</a:t>
            </a:r>
            <a:r>
              <a:rPr sz="2350" b="1" spc="260" dirty="0">
                <a:solidFill>
                  <a:srgbClr val="001F5F"/>
                </a:solidFill>
                <a:latin typeface="Calibri"/>
                <a:cs typeface="Calibri"/>
              </a:rPr>
              <a:t> </a:t>
            </a:r>
            <a:r>
              <a:rPr sz="2350" b="1" spc="-5" dirty="0">
                <a:solidFill>
                  <a:srgbClr val="001F5F"/>
                </a:solidFill>
                <a:latin typeface="Calibri"/>
                <a:cs typeface="Calibri"/>
              </a:rPr>
              <a:t>case</a:t>
            </a:r>
            <a:r>
              <a:rPr sz="2350" b="1" spc="275" dirty="0">
                <a:solidFill>
                  <a:srgbClr val="001F5F"/>
                </a:solidFill>
                <a:latin typeface="Calibri"/>
                <a:cs typeface="Calibri"/>
              </a:rPr>
              <a:t> </a:t>
            </a:r>
            <a:r>
              <a:rPr sz="2350" b="1" spc="-5" dirty="0">
                <a:solidFill>
                  <a:srgbClr val="001F5F"/>
                </a:solidFill>
                <a:latin typeface="Calibri"/>
                <a:cs typeface="Calibri"/>
              </a:rPr>
              <a:t>of</a:t>
            </a:r>
            <a:r>
              <a:rPr sz="2350" b="1" spc="275" dirty="0">
                <a:solidFill>
                  <a:srgbClr val="001F5F"/>
                </a:solidFill>
                <a:latin typeface="Calibri"/>
                <a:cs typeface="Calibri"/>
              </a:rPr>
              <a:t> </a:t>
            </a:r>
            <a:r>
              <a:rPr sz="2350" b="1" dirty="0">
                <a:solidFill>
                  <a:srgbClr val="001F5F"/>
                </a:solidFill>
                <a:latin typeface="Calibri"/>
                <a:cs typeface="Calibri"/>
              </a:rPr>
              <a:t>bank</a:t>
            </a:r>
            <a:r>
              <a:rPr sz="2350" b="1" spc="265" dirty="0">
                <a:solidFill>
                  <a:srgbClr val="001F5F"/>
                </a:solidFill>
                <a:latin typeface="Calibri"/>
                <a:cs typeface="Calibri"/>
              </a:rPr>
              <a:t> </a:t>
            </a:r>
            <a:r>
              <a:rPr sz="2350" b="1" spc="-10" dirty="0">
                <a:solidFill>
                  <a:srgbClr val="001F5F"/>
                </a:solidFill>
                <a:latin typeface="Calibri"/>
                <a:cs typeface="Calibri"/>
              </a:rPr>
              <a:t>records,</a:t>
            </a:r>
            <a:r>
              <a:rPr sz="2350" b="1" spc="265" dirty="0">
                <a:solidFill>
                  <a:srgbClr val="001F5F"/>
                </a:solidFill>
                <a:latin typeface="Calibri"/>
                <a:cs typeface="Calibri"/>
              </a:rPr>
              <a:t> </a:t>
            </a:r>
            <a:r>
              <a:rPr sz="2350" b="1" dirty="0">
                <a:solidFill>
                  <a:srgbClr val="001F5F"/>
                </a:solidFill>
                <a:latin typeface="Calibri"/>
                <a:cs typeface="Calibri"/>
              </a:rPr>
              <a:t>the</a:t>
            </a:r>
            <a:r>
              <a:rPr sz="2350" b="1" spc="275" dirty="0">
                <a:solidFill>
                  <a:srgbClr val="001F5F"/>
                </a:solidFill>
                <a:latin typeface="Calibri"/>
                <a:cs typeface="Calibri"/>
              </a:rPr>
              <a:t> </a:t>
            </a:r>
            <a:r>
              <a:rPr sz="2350" b="1" spc="-10" dirty="0">
                <a:solidFill>
                  <a:srgbClr val="001F5F"/>
                </a:solidFill>
                <a:latin typeface="Calibri"/>
                <a:cs typeface="Calibri"/>
              </a:rPr>
              <a:t>provisions</a:t>
            </a:r>
            <a:r>
              <a:rPr sz="2350" b="1" spc="270" dirty="0">
                <a:solidFill>
                  <a:srgbClr val="001F5F"/>
                </a:solidFill>
                <a:latin typeface="Calibri"/>
                <a:cs typeface="Calibri"/>
              </a:rPr>
              <a:t> </a:t>
            </a:r>
            <a:r>
              <a:rPr sz="2350" b="1" spc="-5" dirty="0">
                <a:solidFill>
                  <a:srgbClr val="001F5F"/>
                </a:solidFill>
                <a:latin typeface="Calibri"/>
                <a:cs typeface="Calibri"/>
              </a:rPr>
              <a:t>of</a:t>
            </a:r>
            <a:r>
              <a:rPr sz="2350" b="1" spc="260" dirty="0">
                <a:solidFill>
                  <a:srgbClr val="001F5F"/>
                </a:solidFill>
                <a:latin typeface="Calibri"/>
                <a:cs typeface="Calibri"/>
              </a:rPr>
              <a:t> </a:t>
            </a:r>
            <a:r>
              <a:rPr sz="2350" b="1" dirty="0">
                <a:solidFill>
                  <a:srgbClr val="001F5F"/>
                </a:solidFill>
                <a:latin typeface="Calibri"/>
                <a:cs typeface="Calibri"/>
              </a:rPr>
              <a:t>the</a:t>
            </a:r>
            <a:r>
              <a:rPr sz="2350" b="1" spc="285" dirty="0">
                <a:solidFill>
                  <a:srgbClr val="001F5F"/>
                </a:solidFill>
                <a:latin typeface="Calibri"/>
                <a:cs typeface="Calibri"/>
              </a:rPr>
              <a:t> </a:t>
            </a:r>
            <a:r>
              <a:rPr sz="2350" b="1" spc="-15" dirty="0">
                <a:solidFill>
                  <a:srgbClr val="FF0000"/>
                </a:solidFill>
                <a:latin typeface="Calibri"/>
                <a:cs typeface="Calibri"/>
              </a:rPr>
              <a:t>Bankers’</a:t>
            </a:r>
            <a:r>
              <a:rPr sz="2350" b="1" spc="270" dirty="0">
                <a:solidFill>
                  <a:srgbClr val="FF0000"/>
                </a:solidFill>
                <a:latin typeface="Calibri"/>
                <a:cs typeface="Calibri"/>
              </a:rPr>
              <a:t> </a:t>
            </a:r>
            <a:r>
              <a:rPr sz="2350" b="1" spc="-5" dirty="0">
                <a:solidFill>
                  <a:srgbClr val="FF0000"/>
                </a:solidFill>
                <a:latin typeface="Calibri"/>
                <a:cs typeface="Calibri"/>
              </a:rPr>
              <a:t>Book</a:t>
            </a:r>
            <a:endParaRPr sz="2350" dirty="0">
              <a:latin typeface="Calibri"/>
              <a:cs typeface="Calibri"/>
            </a:endParaRPr>
          </a:p>
          <a:p>
            <a:pPr marL="355600" algn="just"/>
            <a:r>
              <a:rPr sz="2350" b="1" spc="-10" dirty="0">
                <a:solidFill>
                  <a:srgbClr val="FF0000"/>
                </a:solidFill>
                <a:latin typeface="Calibri"/>
                <a:cs typeface="Calibri"/>
              </a:rPr>
              <a:t>Evidence </a:t>
            </a:r>
            <a:r>
              <a:rPr sz="2350" b="1" dirty="0">
                <a:solidFill>
                  <a:srgbClr val="FF0000"/>
                </a:solidFill>
                <a:latin typeface="Calibri"/>
                <a:cs typeface="Calibri"/>
              </a:rPr>
              <a:t>Act </a:t>
            </a:r>
            <a:r>
              <a:rPr sz="2350" b="1" dirty="0">
                <a:solidFill>
                  <a:srgbClr val="001F5F"/>
                </a:solidFill>
                <a:latin typeface="Calibri"/>
                <a:cs typeface="Calibri"/>
              </a:rPr>
              <a:t>(as amended </a:t>
            </a:r>
            <a:r>
              <a:rPr sz="2350" b="1" spc="-10" dirty="0">
                <a:solidFill>
                  <a:srgbClr val="001F5F"/>
                </a:solidFill>
                <a:latin typeface="Calibri"/>
                <a:cs typeface="Calibri"/>
              </a:rPr>
              <a:t>by </a:t>
            </a:r>
            <a:r>
              <a:rPr sz="2350" b="1" dirty="0">
                <a:solidFill>
                  <a:srgbClr val="001F5F"/>
                </a:solidFill>
                <a:latin typeface="Calibri"/>
                <a:cs typeface="Calibri"/>
              </a:rPr>
              <a:t>the </a:t>
            </a:r>
            <a:r>
              <a:rPr sz="2350" b="1" spc="-5" dirty="0">
                <a:solidFill>
                  <a:srgbClr val="001F5F"/>
                </a:solidFill>
                <a:latin typeface="Calibri"/>
                <a:cs typeface="Calibri"/>
              </a:rPr>
              <a:t>IT </a:t>
            </a:r>
            <a:r>
              <a:rPr sz="2350" b="1" dirty="0">
                <a:solidFill>
                  <a:srgbClr val="001F5F"/>
                </a:solidFill>
                <a:latin typeface="Calibri"/>
                <a:cs typeface="Calibri"/>
              </a:rPr>
              <a:t>Act) </a:t>
            </a:r>
            <a:r>
              <a:rPr sz="2350" b="1" spc="-10" dirty="0">
                <a:solidFill>
                  <a:srgbClr val="001F5F"/>
                </a:solidFill>
                <a:latin typeface="Calibri"/>
                <a:cs typeface="Calibri"/>
              </a:rPr>
              <a:t>are</a:t>
            </a:r>
            <a:r>
              <a:rPr sz="2350" b="1" spc="60" dirty="0">
                <a:solidFill>
                  <a:srgbClr val="001F5F"/>
                </a:solidFill>
                <a:latin typeface="Calibri"/>
                <a:cs typeface="Calibri"/>
              </a:rPr>
              <a:t> </a:t>
            </a:r>
            <a:r>
              <a:rPr sz="2350" b="1" spc="-15" dirty="0">
                <a:solidFill>
                  <a:srgbClr val="001F5F"/>
                </a:solidFill>
                <a:latin typeface="Calibri"/>
                <a:cs typeface="Calibri"/>
              </a:rPr>
              <a:t>relevant.</a:t>
            </a:r>
            <a:endParaRPr sz="2350" dirty="0">
              <a:latin typeface="Calibri"/>
              <a:cs typeface="Calibri"/>
            </a:endParaRPr>
          </a:p>
          <a:p>
            <a:pPr marL="355600" marR="6985" indent="-342900" algn="just">
              <a:spcBef>
                <a:spcPts val="565"/>
              </a:spcBef>
              <a:buFont typeface="Arial"/>
              <a:buChar char="•"/>
              <a:tabLst>
                <a:tab pos="355600" algn="l"/>
              </a:tabLst>
            </a:pPr>
            <a:r>
              <a:rPr sz="2350" b="1" spc="-15" dirty="0">
                <a:solidFill>
                  <a:srgbClr val="001F5F"/>
                </a:solidFill>
                <a:latin typeface="Calibri"/>
                <a:cs typeface="Calibri"/>
              </a:rPr>
              <a:t>Investigation </a:t>
            </a:r>
            <a:r>
              <a:rPr sz="2350" b="1" dirty="0">
                <a:solidFill>
                  <a:srgbClr val="001F5F"/>
                </a:solidFill>
                <a:latin typeface="Calibri"/>
                <a:cs typeface="Calibri"/>
              </a:rPr>
              <a:t>and </a:t>
            </a:r>
            <a:r>
              <a:rPr sz="2350" b="1" spc="-5" dirty="0">
                <a:solidFill>
                  <a:srgbClr val="001F5F"/>
                </a:solidFill>
                <a:latin typeface="Calibri"/>
                <a:cs typeface="Calibri"/>
              </a:rPr>
              <a:t>adjudication of cyber crimes is done in  accordance with </a:t>
            </a:r>
            <a:r>
              <a:rPr sz="2350" b="1" dirty="0">
                <a:solidFill>
                  <a:srgbClr val="001F5F"/>
                </a:solidFill>
                <a:latin typeface="Calibri"/>
                <a:cs typeface="Calibri"/>
              </a:rPr>
              <a:t>the </a:t>
            </a:r>
            <a:r>
              <a:rPr sz="2350" b="1" spc="-10" dirty="0">
                <a:solidFill>
                  <a:srgbClr val="001F5F"/>
                </a:solidFill>
                <a:latin typeface="Calibri"/>
                <a:cs typeface="Calibri"/>
              </a:rPr>
              <a:t>provisions </a:t>
            </a:r>
            <a:r>
              <a:rPr sz="2350" b="1" spc="-5" dirty="0">
                <a:solidFill>
                  <a:srgbClr val="001F5F"/>
                </a:solidFill>
                <a:latin typeface="Calibri"/>
                <a:cs typeface="Calibri"/>
              </a:rPr>
              <a:t>of </a:t>
            </a:r>
            <a:r>
              <a:rPr sz="2350" b="1" dirty="0">
                <a:solidFill>
                  <a:srgbClr val="FF0000"/>
                </a:solidFill>
                <a:latin typeface="Calibri"/>
                <a:cs typeface="Calibri"/>
              </a:rPr>
              <a:t>the </a:t>
            </a:r>
            <a:r>
              <a:rPr sz="2350" b="1" spc="-5" dirty="0">
                <a:solidFill>
                  <a:srgbClr val="FF0000"/>
                </a:solidFill>
                <a:latin typeface="Calibri"/>
                <a:cs typeface="Calibri"/>
              </a:rPr>
              <a:t>Code of Criminal  Procedure </a:t>
            </a:r>
            <a:r>
              <a:rPr sz="2350" b="1" dirty="0">
                <a:solidFill>
                  <a:srgbClr val="001F5F"/>
                </a:solidFill>
                <a:latin typeface="Calibri"/>
                <a:cs typeface="Calibri"/>
              </a:rPr>
              <a:t>and the </a:t>
            </a:r>
            <a:r>
              <a:rPr sz="2350" b="1" spc="-5" dirty="0">
                <a:solidFill>
                  <a:srgbClr val="001F5F"/>
                </a:solidFill>
                <a:latin typeface="Calibri"/>
                <a:cs typeface="Calibri"/>
              </a:rPr>
              <a:t>IT</a:t>
            </a:r>
            <a:r>
              <a:rPr sz="2350" b="1" dirty="0">
                <a:solidFill>
                  <a:srgbClr val="001F5F"/>
                </a:solidFill>
                <a:latin typeface="Calibri"/>
                <a:cs typeface="Calibri"/>
              </a:rPr>
              <a:t> Act.</a:t>
            </a:r>
            <a:endParaRPr sz="2350" dirty="0">
              <a:latin typeface="Calibri"/>
              <a:cs typeface="Calibri"/>
            </a:endParaRPr>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0908" y="409079"/>
            <a:ext cx="6231255" cy="567463"/>
          </a:xfrm>
          <a:prstGeom prst="rect">
            <a:avLst/>
          </a:prstGeom>
        </p:spPr>
        <p:txBody>
          <a:bodyPr vert="horz" wrap="square" lIns="0" tIns="13335" rIns="0" bIns="0" rtlCol="0" anchor="t">
            <a:spAutoFit/>
          </a:bodyPr>
          <a:lstStyle/>
          <a:p>
            <a:pPr marL="12700">
              <a:spcBef>
                <a:spcPts val="105"/>
              </a:spcBef>
            </a:pPr>
            <a:r>
              <a:rPr b="1" spc="-5" dirty="0">
                <a:solidFill>
                  <a:srgbClr val="002060"/>
                </a:solidFill>
                <a:latin typeface="Calibri"/>
                <a:cs typeface="Calibri"/>
              </a:rPr>
              <a:t>Admissibility: </a:t>
            </a:r>
            <a:r>
              <a:rPr b="1" spc="-25" dirty="0">
                <a:solidFill>
                  <a:srgbClr val="002060"/>
                </a:solidFill>
                <a:latin typeface="Calibri"/>
                <a:cs typeface="Calibri"/>
              </a:rPr>
              <a:t>Before</a:t>
            </a:r>
            <a:r>
              <a:rPr b="1" spc="-95" dirty="0">
                <a:solidFill>
                  <a:srgbClr val="002060"/>
                </a:solidFill>
                <a:latin typeface="Calibri"/>
                <a:cs typeface="Calibri"/>
              </a:rPr>
              <a:t> </a:t>
            </a:r>
            <a:r>
              <a:rPr b="1" spc="-5" dirty="0">
                <a:solidFill>
                  <a:srgbClr val="002060"/>
                </a:solidFill>
                <a:latin typeface="Calibri"/>
                <a:cs typeface="Calibri"/>
              </a:rPr>
              <a:t>Court</a:t>
            </a:r>
          </a:p>
        </p:txBody>
      </p:sp>
      <p:sp>
        <p:nvSpPr>
          <p:cNvPr id="3" name="object 3"/>
          <p:cNvSpPr txBox="1"/>
          <p:nvPr/>
        </p:nvSpPr>
        <p:spPr>
          <a:xfrm>
            <a:off x="1170132" y="1239779"/>
            <a:ext cx="7391977" cy="4174219"/>
          </a:xfrm>
          <a:prstGeom prst="rect">
            <a:avLst/>
          </a:prstGeom>
        </p:spPr>
        <p:txBody>
          <a:bodyPr vert="horz" wrap="square" lIns="0" tIns="110489" rIns="0" bIns="0" rtlCol="0">
            <a:spAutoFit/>
          </a:bodyPr>
          <a:lstStyle/>
          <a:p>
            <a:pPr marL="355600" indent="-342900">
              <a:spcBef>
                <a:spcPts val="869"/>
              </a:spcBef>
              <a:buFont typeface="Arial"/>
              <a:buChar char="•"/>
              <a:tabLst>
                <a:tab pos="354965" algn="l"/>
                <a:tab pos="355600" algn="l"/>
              </a:tabLst>
            </a:pPr>
            <a:r>
              <a:rPr sz="3200" b="1" spc="-15" dirty="0">
                <a:solidFill>
                  <a:srgbClr val="001F5F"/>
                </a:solidFill>
                <a:latin typeface="Calibri"/>
                <a:cs typeface="Calibri"/>
              </a:rPr>
              <a:t>Evidence</a:t>
            </a:r>
            <a:r>
              <a:rPr sz="3200" b="1" spc="-30" dirty="0">
                <a:solidFill>
                  <a:srgbClr val="001F5F"/>
                </a:solidFill>
                <a:latin typeface="Calibri"/>
                <a:cs typeface="Calibri"/>
              </a:rPr>
              <a:t> </a:t>
            </a:r>
            <a:r>
              <a:rPr sz="3200" b="1" spc="-5" dirty="0">
                <a:solidFill>
                  <a:srgbClr val="001F5F"/>
                </a:solidFill>
                <a:latin typeface="Calibri"/>
                <a:cs typeface="Calibri"/>
              </a:rPr>
              <a:t>collection</a:t>
            </a:r>
            <a:endParaRPr sz="3200" dirty="0">
              <a:latin typeface="Calibri"/>
              <a:cs typeface="Calibri"/>
            </a:endParaRPr>
          </a:p>
          <a:p>
            <a:pPr marL="756285" lvl="1" indent="-287020">
              <a:spcBef>
                <a:spcPts val="770"/>
              </a:spcBef>
              <a:buFont typeface="Arial"/>
              <a:buChar char="–"/>
              <a:tabLst>
                <a:tab pos="756920" algn="l"/>
              </a:tabLst>
            </a:pPr>
            <a:r>
              <a:rPr sz="3200" b="1" spc="-10" dirty="0">
                <a:solidFill>
                  <a:srgbClr val="001F5F"/>
                </a:solidFill>
                <a:latin typeface="Calibri"/>
                <a:cs typeface="Calibri"/>
              </a:rPr>
              <a:t>Correct legal</a:t>
            </a:r>
            <a:r>
              <a:rPr sz="3200" b="1" spc="-15" dirty="0">
                <a:solidFill>
                  <a:srgbClr val="001F5F"/>
                </a:solidFill>
                <a:latin typeface="Calibri"/>
                <a:cs typeface="Calibri"/>
              </a:rPr>
              <a:t> </a:t>
            </a:r>
            <a:r>
              <a:rPr sz="3200" b="1" spc="-5" dirty="0">
                <a:solidFill>
                  <a:srgbClr val="001F5F"/>
                </a:solidFill>
                <a:latin typeface="Calibri"/>
                <a:cs typeface="Calibri"/>
              </a:rPr>
              <a:t>processes</a:t>
            </a:r>
            <a:endParaRPr sz="3200" dirty="0">
              <a:latin typeface="Calibri"/>
              <a:cs typeface="Calibri"/>
            </a:endParaRPr>
          </a:p>
          <a:p>
            <a:pPr marL="756285" lvl="1" indent="-287020">
              <a:spcBef>
                <a:spcPts val="770"/>
              </a:spcBef>
              <a:buFont typeface="Arial"/>
              <a:buChar char="–"/>
              <a:tabLst>
                <a:tab pos="756920" algn="l"/>
              </a:tabLst>
            </a:pPr>
            <a:r>
              <a:rPr sz="3200" b="1" spc="-10" dirty="0">
                <a:solidFill>
                  <a:srgbClr val="001F5F"/>
                </a:solidFill>
                <a:latin typeface="Calibri"/>
                <a:cs typeface="Calibri"/>
              </a:rPr>
              <a:t>Accepted techniques </a:t>
            </a:r>
            <a:r>
              <a:rPr sz="3200" b="1" dirty="0">
                <a:solidFill>
                  <a:srgbClr val="001F5F"/>
                </a:solidFill>
                <a:latin typeface="Calibri"/>
                <a:cs typeface="Calibri"/>
              </a:rPr>
              <a:t>and</a:t>
            </a:r>
            <a:r>
              <a:rPr sz="3200" b="1" spc="-75" dirty="0">
                <a:solidFill>
                  <a:srgbClr val="001F5F"/>
                </a:solidFill>
                <a:latin typeface="Calibri"/>
                <a:cs typeface="Calibri"/>
              </a:rPr>
              <a:t> </a:t>
            </a:r>
            <a:r>
              <a:rPr sz="3200" b="1" spc="-5" dirty="0">
                <a:solidFill>
                  <a:srgbClr val="001F5F"/>
                </a:solidFill>
                <a:latin typeface="Calibri"/>
                <a:cs typeface="Calibri"/>
              </a:rPr>
              <a:t>tools</a:t>
            </a:r>
            <a:endParaRPr sz="3200" dirty="0">
              <a:latin typeface="Calibri"/>
              <a:cs typeface="Calibri"/>
            </a:endParaRPr>
          </a:p>
          <a:p>
            <a:pPr marL="756285" lvl="1" indent="-287020">
              <a:spcBef>
                <a:spcPts val="770"/>
              </a:spcBef>
              <a:buFont typeface="Arial"/>
              <a:buChar char="–"/>
              <a:tabLst>
                <a:tab pos="756920" algn="l"/>
              </a:tabLst>
            </a:pPr>
            <a:r>
              <a:rPr sz="3200" b="1" spc="-5" dirty="0">
                <a:solidFill>
                  <a:srgbClr val="001F5F"/>
                </a:solidFill>
                <a:latin typeface="Calibri"/>
                <a:cs typeface="Calibri"/>
              </a:rPr>
              <a:t>Properly </a:t>
            </a:r>
            <a:r>
              <a:rPr sz="3200" b="1" spc="-10" dirty="0">
                <a:solidFill>
                  <a:srgbClr val="001F5F"/>
                </a:solidFill>
                <a:latin typeface="Calibri"/>
                <a:cs typeface="Calibri"/>
              </a:rPr>
              <a:t>trained</a:t>
            </a:r>
            <a:r>
              <a:rPr sz="3200" b="1" spc="-70" dirty="0">
                <a:solidFill>
                  <a:srgbClr val="001F5F"/>
                </a:solidFill>
                <a:latin typeface="Calibri"/>
                <a:cs typeface="Calibri"/>
              </a:rPr>
              <a:t> </a:t>
            </a:r>
            <a:r>
              <a:rPr sz="3200" b="1" spc="-5" dirty="0">
                <a:solidFill>
                  <a:srgbClr val="001F5F"/>
                </a:solidFill>
                <a:latin typeface="Calibri"/>
                <a:cs typeface="Calibri"/>
              </a:rPr>
              <a:t>personnel</a:t>
            </a:r>
            <a:endParaRPr sz="3200" dirty="0">
              <a:latin typeface="Calibri"/>
              <a:cs typeface="Calibri"/>
            </a:endParaRPr>
          </a:p>
          <a:p>
            <a:pPr marL="355600" indent="-342900">
              <a:spcBef>
                <a:spcPts val="770"/>
              </a:spcBef>
              <a:buFont typeface="Arial"/>
              <a:buChar char="•"/>
              <a:tabLst>
                <a:tab pos="354965" algn="l"/>
                <a:tab pos="355600" algn="l"/>
              </a:tabLst>
            </a:pPr>
            <a:r>
              <a:rPr sz="3200" b="1" spc="-5" dirty="0">
                <a:solidFill>
                  <a:srgbClr val="FF0000"/>
                </a:solidFill>
                <a:latin typeface="Calibri"/>
                <a:cs typeface="Calibri"/>
              </a:rPr>
              <a:t>Chain </a:t>
            </a:r>
            <a:r>
              <a:rPr sz="3200" b="1" dirty="0">
                <a:solidFill>
                  <a:srgbClr val="FF0000"/>
                </a:solidFill>
                <a:latin typeface="Calibri"/>
                <a:cs typeface="Calibri"/>
              </a:rPr>
              <a:t>of</a:t>
            </a:r>
            <a:r>
              <a:rPr sz="3200" b="1" spc="-15" dirty="0">
                <a:solidFill>
                  <a:srgbClr val="FF0000"/>
                </a:solidFill>
                <a:latin typeface="Calibri"/>
                <a:cs typeface="Calibri"/>
              </a:rPr>
              <a:t> </a:t>
            </a:r>
            <a:r>
              <a:rPr sz="3200" b="1" spc="-10" dirty="0">
                <a:solidFill>
                  <a:srgbClr val="FF0000"/>
                </a:solidFill>
                <a:latin typeface="Calibri"/>
                <a:cs typeface="Calibri"/>
              </a:rPr>
              <a:t>custody</a:t>
            </a:r>
            <a:endParaRPr lang="en-US" sz="3200" b="1" spc="-10" dirty="0">
              <a:solidFill>
                <a:srgbClr val="FF0000"/>
              </a:solidFill>
              <a:latin typeface="Calibri"/>
              <a:cs typeface="Calibri"/>
            </a:endParaRPr>
          </a:p>
          <a:p>
            <a:pPr marL="355600" indent="-342900">
              <a:spcBef>
                <a:spcPts val="770"/>
              </a:spcBef>
              <a:buFont typeface="Arial"/>
              <a:buChar char="•"/>
              <a:tabLst>
                <a:tab pos="354965" algn="l"/>
                <a:tab pos="355600" algn="l"/>
              </a:tabLst>
            </a:pPr>
            <a:r>
              <a:rPr sz="3200" b="1" spc="-45" dirty="0">
                <a:solidFill>
                  <a:srgbClr val="FF0000"/>
                </a:solidFill>
                <a:latin typeface="Calibri"/>
                <a:cs typeface="Calibri"/>
              </a:rPr>
              <a:t>Testimony </a:t>
            </a:r>
            <a:r>
              <a:rPr sz="3200" b="1" dirty="0">
                <a:solidFill>
                  <a:srgbClr val="FF0000"/>
                </a:solidFill>
                <a:latin typeface="Calibri"/>
                <a:cs typeface="Calibri"/>
              </a:rPr>
              <a:t>of</a:t>
            </a:r>
            <a:r>
              <a:rPr sz="3200" b="1" spc="10" dirty="0">
                <a:solidFill>
                  <a:srgbClr val="FF0000"/>
                </a:solidFill>
                <a:latin typeface="Calibri"/>
                <a:cs typeface="Calibri"/>
              </a:rPr>
              <a:t> </a:t>
            </a:r>
            <a:r>
              <a:rPr sz="3200" b="1" dirty="0">
                <a:solidFill>
                  <a:srgbClr val="FF0000"/>
                </a:solidFill>
                <a:latin typeface="Calibri"/>
                <a:cs typeface="Calibri"/>
              </a:rPr>
              <a:t>Experts</a:t>
            </a:r>
            <a:endParaRPr sz="3200" dirty="0">
              <a:latin typeface="Calibri"/>
              <a:cs typeface="Calibri"/>
            </a:endParaRPr>
          </a:p>
          <a:p>
            <a:pPr marL="355600" indent="-342900">
              <a:spcBef>
                <a:spcPts val="765"/>
              </a:spcBef>
              <a:buFont typeface="Arial"/>
              <a:buChar char="•"/>
              <a:tabLst>
                <a:tab pos="354965" algn="l"/>
                <a:tab pos="355600" algn="l"/>
              </a:tabLst>
            </a:pPr>
            <a:r>
              <a:rPr sz="3200" b="1" spc="-10" dirty="0">
                <a:solidFill>
                  <a:srgbClr val="00AF50"/>
                </a:solidFill>
                <a:latin typeface="Calibri"/>
                <a:cs typeface="Calibri"/>
              </a:rPr>
              <a:t>Corroboration</a:t>
            </a:r>
            <a:r>
              <a:rPr lang="en-US" sz="3200" b="1" spc="-10" dirty="0">
                <a:solidFill>
                  <a:srgbClr val="00AF50"/>
                </a:solidFill>
                <a:latin typeface="Calibri"/>
                <a:cs typeface="Calibri"/>
              </a:rPr>
              <a:t> </a:t>
            </a:r>
            <a:r>
              <a:rPr lang="en-US" sz="2000" b="1" spc="-10" dirty="0">
                <a:solidFill>
                  <a:srgbClr val="00AF50"/>
                </a:solidFill>
                <a:latin typeface="Calibri"/>
                <a:cs typeface="Calibri"/>
              </a:rPr>
              <a:t>(Evidence Confirmation)</a:t>
            </a:r>
            <a:endParaRPr sz="2000" dirty="0">
              <a:latin typeface="Calibri"/>
              <a:cs typeface="Calibri"/>
            </a:endParaRP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0740" y="453104"/>
            <a:ext cx="7466330" cy="635000"/>
          </a:xfrm>
          <a:prstGeom prst="rect">
            <a:avLst/>
          </a:prstGeom>
        </p:spPr>
        <p:txBody>
          <a:bodyPr vert="horz" wrap="square" lIns="0" tIns="12065" rIns="0" bIns="0" rtlCol="0" anchor="t">
            <a:spAutoFit/>
          </a:bodyPr>
          <a:lstStyle/>
          <a:p>
            <a:pPr marL="12700">
              <a:spcBef>
                <a:spcPts val="95"/>
              </a:spcBef>
            </a:pPr>
            <a:r>
              <a:rPr sz="4000" spc="-5" dirty="0">
                <a:latin typeface="Calibri"/>
                <a:cs typeface="Calibri"/>
              </a:rPr>
              <a:t>Admissibility of </a:t>
            </a:r>
            <a:r>
              <a:rPr sz="4000" spc="-10" dirty="0">
                <a:latin typeface="Calibri"/>
                <a:cs typeface="Calibri"/>
              </a:rPr>
              <a:t>Electronic</a:t>
            </a:r>
            <a:r>
              <a:rPr sz="4000" spc="65" dirty="0">
                <a:latin typeface="Calibri"/>
                <a:cs typeface="Calibri"/>
              </a:rPr>
              <a:t> </a:t>
            </a:r>
            <a:r>
              <a:rPr sz="4000" spc="-20" dirty="0">
                <a:latin typeface="Calibri"/>
                <a:cs typeface="Calibri"/>
              </a:rPr>
              <a:t>Evidence</a:t>
            </a:r>
            <a:endParaRPr sz="4000">
              <a:latin typeface="Calibri"/>
              <a:cs typeface="Calibri"/>
            </a:endParaRPr>
          </a:p>
        </p:txBody>
      </p:sp>
      <p:sp>
        <p:nvSpPr>
          <p:cNvPr id="3" name="object 3"/>
          <p:cNvSpPr txBox="1"/>
          <p:nvPr/>
        </p:nvSpPr>
        <p:spPr>
          <a:xfrm>
            <a:off x="840740" y="1223898"/>
            <a:ext cx="8073390" cy="4477385"/>
          </a:xfrm>
          <a:prstGeom prst="rect">
            <a:avLst/>
          </a:prstGeom>
        </p:spPr>
        <p:txBody>
          <a:bodyPr vert="horz" wrap="square" lIns="0" tIns="13335" rIns="0" bIns="0" rtlCol="0">
            <a:spAutoFit/>
          </a:bodyPr>
          <a:lstStyle/>
          <a:p>
            <a:pPr marL="413384" indent="-401320" algn="just">
              <a:spcBef>
                <a:spcPts val="105"/>
              </a:spcBef>
              <a:buClr>
                <a:srgbClr val="001F5F"/>
              </a:buClr>
              <a:buFont typeface="Arial"/>
              <a:buChar char="•"/>
              <a:tabLst>
                <a:tab pos="414020" algn="l"/>
              </a:tabLst>
            </a:pPr>
            <a:r>
              <a:rPr sz="2000" b="1" spc="-5" dirty="0">
                <a:solidFill>
                  <a:srgbClr val="FF0000"/>
                </a:solidFill>
                <a:latin typeface="Calibri"/>
                <a:cs typeface="Calibri"/>
              </a:rPr>
              <a:t>65A</a:t>
            </a:r>
            <a:r>
              <a:rPr sz="2000" b="1" spc="55" dirty="0">
                <a:solidFill>
                  <a:srgbClr val="FF0000"/>
                </a:solidFill>
                <a:latin typeface="Calibri"/>
                <a:cs typeface="Calibri"/>
              </a:rPr>
              <a:t> </a:t>
            </a:r>
            <a:r>
              <a:rPr sz="2000" b="1" dirty="0">
                <a:solidFill>
                  <a:srgbClr val="FF0000"/>
                </a:solidFill>
                <a:latin typeface="Calibri"/>
                <a:cs typeface="Calibri"/>
              </a:rPr>
              <a:t>and</a:t>
            </a:r>
            <a:r>
              <a:rPr sz="2000" b="1" spc="50" dirty="0">
                <a:solidFill>
                  <a:srgbClr val="FF0000"/>
                </a:solidFill>
                <a:latin typeface="Calibri"/>
                <a:cs typeface="Calibri"/>
              </a:rPr>
              <a:t> </a:t>
            </a:r>
            <a:r>
              <a:rPr sz="2000" b="1" spc="-5" dirty="0">
                <a:solidFill>
                  <a:srgbClr val="FF0000"/>
                </a:solidFill>
                <a:latin typeface="Calibri"/>
                <a:cs typeface="Calibri"/>
              </a:rPr>
              <a:t>65B</a:t>
            </a:r>
            <a:r>
              <a:rPr sz="2000" b="1" spc="55" dirty="0">
                <a:solidFill>
                  <a:srgbClr val="FF0000"/>
                </a:solidFill>
                <a:latin typeface="Calibri"/>
                <a:cs typeface="Calibri"/>
              </a:rPr>
              <a:t> </a:t>
            </a:r>
            <a:r>
              <a:rPr sz="2000" b="1" spc="-10" dirty="0">
                <a:solidFill>
                  <a:srgbClr val="001F5F"/>
                </a:solidFill>
                <a:latin typeface="Calibri"/>
                <a:cs typeface="Calibri"/>
              </a:rPr>
              <a:t>are</a:t>
            </a:r>
            <a:r>
              <a:rPr sz="2000" b="1" spc="70" dirty="0">
                <a:solidFill>
                  <a:srgbClr val="001F5F"/>
                </a:solidFill>
                <a:latin typeface="Calibri"/>
                <a:cs typeface="Calibri"/>
              </a:rPr>
              <a:t> </a:t>
            </a:r>
            <a:r>
              <a:rPr sz="2000" b="1" spc="-10" dirty="0">
                <a:solidFill>
                  <a:srgbClr val="001F5F"/>
                </a:solidFill>
                <a:latin typeface="Calibri"/>
                <a:cs typeface="Calibri"/>
              </a:rPr>
              <a:t>introduced</a:t>
            </a:r>
            <a:r>
              <a:rPr sz="2000" b="1" spc="75" dirty="0">
                <a:solidFill>
                  <a:srgbClr val="001F5F"/>
                </a:solidFill>
                <a:latin typeface="Calibri"/>
                <a:cs typeface="Calibri"/>
              </a:rPr>
              <a:t> </a:t>
            </a:r>
            <a:r>
              <a:rPr sz="2000" b="1" spc="-15" dirty="0">
                <a:solidFill>
                  <a:srgbClr val="001F5F"/>
                </a:solidFill>
                <a:latin typeface="Calibri"/>
                <a:cs typeface="Calibri"/>
              </a:rPr>
              <a:t>to</a:t>
            </a:r>
            <a:r>
              <a:rPr sz="2000" b="1" spc="65" dirty="0">
                <a:solidFill>
                  <a:srgbClr val="001F5F"/>
                </a:solidFill>
                <a:latin typeface="Calibri"/>
                <a:cs typeface="Calibri"/>
              </a:rPr>
              <a:t> </a:t>
            </a:r>
            <a:r>
              <a:rPr sz="2000" b="1" dirty="0">
                <a:solidFill>
                  <a:srgbClr val="001F5F"/>
                </a:solidFill>
                <a:latin typeface="Calibri"/>
                <a:cs typeface="Calibri"/>
              </a:rPr>
              <a:t>the</a:t>
            </a:r>
            <a:r>
              <a:rPr sz="2000" b="1" spc="65" dirty="0">
                <a:solidFill>
                  <a:srgbClr val="001F5F"/>
                </a:solidFill>
                <a:latin typeface="Calibri"/>
                <a:cs typeface="Calibri"/>
              </a:rPr>
              <a:t> </a:t>
            </a:r>
            <a:r>
              <a:rPr sz="2000" b="1" spc="-10" dirty="0">
                <a:solidFill>
                  <a:srgbClr val="001F5F"/>
                </a:solidFill>
                <a:latin typeface="Calibri"/>
                <a:cs typeface="Calibri"/>
              </a:rPr>
              <a:t>Evidence</a:t>
            </a:r>
            <a:r>
              <a:rPr sz="2000" b="1" spc="70" dirty="0">
                <a:solidFill>
                  <a:srgbClr val="001F5F"/>
                </a:solidFill>
                <a:latin typeface="Calibri"/>
                <a:cs typeface="Calibri"/>
              </a:rPr>
              <a:t> </a:t>
            </a:r>
            <a:r>
              <a:rPr sz="2000" b="1" dirty="0">
                <a:solidFill>
                  <a:srgbClr val="001F5F"/>
                </a:solidFill>
                <a:latin typeface="Calibri"/>
                <a:cs typeface="Calibri"/>
              </a:rPr>
              <a:t>Act</a:t>
            </a:r>
            <a:r>
              <a:rPr sz="2000" b="1" spc="45" dirty="0">
                <a:solidFill>
                  <a:srgbClr val="001F5F"/>
                </a:solidFill>
                <a:latin typeface="Calibri"/>
                <a:cs typeface="Calibri"/>
              </a:rPr>
              <a:t> </a:t>
            </a:r>
            <a:r>
              <a:rPr sz="2000" b="1" dirty="0">
                <a:solidFill>
                  <a:srgbClr val="001F5F"/>
                </a:solidFill>
                <a:latin typeface="Calibri"/>
                <a:cs typeface="Calibri"/>
              </a:rPr>
              <a:t>under</a:t>
            </a:r>
            <a:r>
              <a:rPr sz="2000" b="1" spc="55" dirty="0">
                <a:solidFill>
                  <a:srgbClr val="001F5F"/>
                </a:solidFill>
                <a:latin typeface="Calibri"/>
                <a:cs typeface="Calibri"/>
              </a:rPr>
              <a:t> </a:t>
            </a:r>
            <a:r>
              <a:rPr sz="2000" b="1" dirty="0">
                <a:solidFill>
                  <a:srgbClr val="001F5F"/>
                </a:solidFill>
                <a:latin typeface="Calibri"/>
                <a:cs typeface="Calibri"/>
              </a:rPr>
              <a:t>the</a:t>
            </a:r>
            <a:r>
              <a:rPr sz="2000" b="1" spc="60" dirty="0">
                <a:solidFill>
                  <a:srgbClr val="001F5F"/>
                </a:solidFill>
                <a:latin typeface="Calibri"/>
                <a:cs typeface="Calibri"/>
              </a:rPr>
              <a:t> </a:t>
            </a:r>
            <a:r>
              <a:rPr sz="2000" b="1" spc="-5" dirty="0">
                <a:solidFill>
                  <a:srgbClr val="001F5F"/>
                </a:solidFill>
                <a:latin typeface="Calibri"/>
                <a:cs typeface="Calibri"/>
              </a:rPr>
              <a:t>Second</a:t>
            </a:r>
            <a:endParaRPr sz="2000" dirty="0">
              <a:latin typeface="Calibri"/>
              <a:cs typeface="Calibri"/>
            </a:endParaRPr>
          </a:p>
          <a:p>
            <a:pPr marL="355600" algn="just"/>
            <a:r>
              <a:rPr sz="2000" b="1" dirty="0">
                <a:solidFill>
                  <a:srgbClr val="001F5F"/>
                </a:solidFill>
                <a:latin typeface="Calibri"/>
                <a:cs typeface="Calibri"/>
              </a:rPr>
              <a:t>Schedule </a:t>
            </a:r>
            <a:r>
              <a:rPr sz="2000" b="1" spc="-10" dirty="0">
                <a:solidFill>
                  <a:srgbClr val="001F5F"/>
                </a:solidFill>
                <a:latin typeface="Calibri"/>
                <a:cs typeface="Calibri"/>
              </a:rPr>
              <a:t>to </a:t>
            </a:r>
            <a:r>
              <a:rPr sz="2000" b="1" dirty="0">
                <a:solidFill>
                  <a:srgbClr val="001F5F"/>
                </a:solidFill>
                <a:latin typeface="Calibri"/>
                <a:cs typeface="Calibri"/>
              </a:rPr>
              <a:t>the IT</a:t>
            </a:r>
            <a:r>
              <a:rPr sz="2000" b="1" spc="-50" dirty="0">
                <a:solidFill>
                  <a:srgbClr val="001F5F"/>
                </a:solidFill>
                <a:latin typeface="Calibri"/>
                <a:cs typeface="Calibri"/>
              </a:rPr>
              <a:t> </a:t>
            </a:r>
            <a:r>
              <a:rPr sz="2000" b="1" dirty="0">
                <a:solidFill>
                  <a:srgbClr val="001F5F"/>
                </a:solidFill>
                <a:latin typeface="Calibri"/>
                <a:cs typeface="Calibri"/>
              </a:rPr>
              <a:t>Act.</a:t>
            </a:r>
            <a:endParaRPr sz="2000" dirty="0">
              <a:latin typeface="Calibri"/>
              <a:cs typeface="Calibri"/>
            </a:endParaRPr>
          </a:p>
          <a:p>
            <a:pPr marL="355600" marR="8255" indent="-342900" algn="just">
              <a:spcBef>
                <a:spcPts val="480"/>
              </a:spcBef>
              <a:buClr>
                <a:srgbClr val="001F5F"/>
              </a:buClr>
              <a:buFont typeface="Arial"/>
              <a:buChar char="•"/>
              <a:tabLst>
                <a:tab pos="414020" algn="l"/>
              </a:tabLst>
            </a:pPr>
            <a:r>
              <a:rPr dirty="0"/>
              <a:t>	</a:t>
            </a:r>
            <a:r>
              <a:rPr sz="2000" b="1" dirty="0">
                <a:solidFill>
                  <a:srgbClr val="FF0000"/>
                </a:solidFill>
                <a:latin typeface="Calibri"/>
                <a:cs typeface="Calibri"/>
              </a:rPr>
              <a:t>Section 5 </a:t>
            </a:r>
            <a:r>
              <a:rPr sz="2000" b="1" dirty="0">
                <a:solidFill>
                  <a:srgbClr val="001F5F"/>
                </a:solidFill>
                <a:latin typeface="Calibri"/>
                <a:cs typeface="Calibri"/>
              </a:rPr>
              <a:t>of </a:t>
            </a:r>
            <a:r>
              <a:rPr sz="2000" b="1" spc="-5" dirty="0">
                <a:solidFill>
                  <a:srgbClr val="001F5F"/>
                </a:solidFill>
                <a:latin typeface="Calibri"/>
                <a:cs typeface="Calibri"/>
              </a:rPr>
              <a:t>the </a:t>
            </a:r>
            <a:r>
              <a:rPr sz="2000" b="1" spc="-10" dirty="0">
                <a:solidFill>
                  <a:srgbClr val="001F5F"/>
                </a:solidFill>
                <a:latin typeface="Calibri"/>
                <a:cs typeface="Calibri"/>
              </a:rPr>
              <a:t>Evidence </a:t>
            </a:r>
            <a:r>
              <a:rPr sz="2000" b="1" spc="-5" dirty="0">
                <a:solidFill>
                  <a:srgbClr val="001F5F"/>
                </a:solidFill>
                <a:latin typeface="Calibri"/>
                <a:cs typeface="Calibri"/>
              </a:rPr>
              <a:t>Act provides </a:t>
            </a:r>
            <a:r>
              <a:rPr sz="2000" b="1" spc="-10" dirty="0">
                <a:solidFill>
                  <a:srgbClr val="001F5F"/>
                </a:solidFill>
                <a:latin typeface="Calibri"/>
                <a:cs typeface="Calibri"/>
              </a:rPr>
              <a:t>that </a:t>
            </a:r>
            <a:r>
              <a:rPr sz="2000" b="1" spc="-5" dirty="0">
                <a:solidFill>
                  <a:srgbClr val="001F5F"/>
                </a:solidFill>
                <a:latin typeface="Calibri"/>
                <a:cs typeface="Calibri"/>
              </a:rPr>
              <a:t>evidence can </a:t>
            </a:r>
            <a:r>
              <a:rPr sz="2000" b="1" dirty="0">
                <a:solidFill>
                  <a:srgbClr val="001F5F"/>
                </a:solidFill>
                <a:latin typeface="Calibri"/>
                <a:cs typeface="Calibri"/>
              </a:rPr>
              <a:t>be </a:t>
            </a:r>
            <a:r>
              <a:rPr sz="2000" b="1" spc="-15" dirty="0">
                <a:solidFill>
                  <a:srgbClr val="001F5F"/>
                </a:solidFill>
                <a:latin typeface="Calibri"/>
                <a:cs typeface="Calibri"/>
              </a:rPr>
              <a:t>given  </a:t>
            </a:r>
            <a:r>
              <a:rPr sz="2000" b="1" spc="-10" dirty="0">
                <a:solidFill>
                  <a:srgbClr val="001F5F"/>
                </a:solidFill>
                <a:latin typeface="Calibri"/>
                <a:cs typeface="Calibri"/>
              </a:rPr>
              <a:t>regarding </a:t>
            </a:r>
            <a:r>
              <a:rPr sz="2000" b="1" dirty="0">
                <a:solidFill>
                  <a:srgbClr val="001F5F"/>
                </a:solidFill>
                <a:latin typeface="Calibri"/>
                <a:cs typeface="Calibri"/>
              </a:rPr>
              <a:t>only </a:t>
            </a:r>
            <a:r>
              <a:rPr sz="2000" b="1" spc="-10" dirty="0">
                <a:solidFill>
                  <a:srgbClr val="001F5F"/>
                </a:solidFill>
                <a:latin typeface="Calibri"/>
                <a:cs typeface="Calibri"/>
              </a:rPr>
              <a:t>facts that are </a:t>
            </a:r>
            <a:r>
              <a:rPr sz="2000" b="1" spc="-15" dirty="0">
                <a:solidFill>
                  <a:srgbClr val="001F5F"/>
                </a:solidFill>
                <a:latin typeface="Calibri"/>
                <a:cs typeface="Calibri"/>
              </a:rPr>
              <a:t>at </a:t>
            </a:r>
            <a:r>
              <a:rPr sz="2000" b="1" dirty="0">
                <a:solidFill>
                  <a:srgbClr val="001F5F"/>
                </a:solidFill>
                <a:latin typeface="Calibri"/>
                <a:cs typeface="Calibri"/>
              </a:rPr>
              <a:t>issue or of</a:t>
            </a:r>
            <a:r>
              <a:rPr sz="2000" b="1" spc="-20" dirty="0">
                <a:solidFill>
                  <a:srgbClr val="001F5F"/>
                </a:solidFill>
                <a:latin typeface="Calibri"/>
                <a:cs typeface="Calibri"/>
              </a:rPr>
              <a:t> </a:t>
            </a:r>
            <a:r>
              <a:rPr sz="2000" b="1" spc="-10" dirty="0">
                <a:solidFill>
                  <a:srgbClr val="001F5F"/>
                </a:solidFill>
                <a:latin typeface="Calibri"/>
                <a:cs typeface="Calibri"/>
              </a:rPr>
              <a:t>relevance.</a:t>
            </a:r>
            <a:endParaRPr sz="2000" dirty="0">
              <a:latin typeface="Calibri"/>
              <a:cs typeface="Calibri"/>
            </a:endParaRPr>
          </a:p>
          <a:p>
            <a:pPr marL="355600" marR="5080" indent="-342900" algn="just">
              <a:spcBef>
                <a:spcPts val="480"/>
              </a:spcBef>
              <a:buClr>
                <a:srgbClr val="001F5F"/>
              </a:buClr>
              <a:buFont typeface="Arial"/>
              <a:buChar char="•"/>
              <a:tabLst>
                <a:tab pos="414020" algn="l"/>
              </a:tabLst>
            </a:pPr>
            <a:r>
              <a:rPr dirty="0"/>
              <a:t>	</a:t>
            </a:r>
            <a:r>
              <a:rPr sz="2000" b="1" dirty="0">
                <a:solidFill>
                  <a:srgbClr val="FF0000"/>
                </a:solidFill>
                <a:latin typeface="Calibri"/>
                <a:cs typeface="Calibri"/>
              </a:rPr>
              <a:t>Section </a:t>
            </a:r>
            <a:r>
              <a:rPr sz="2000" b="1" spc="-5" dirty="0">
                <a:solidFill>
                  <a:srgbClr val="FF0000"/>
                </a:solidFill>
                <a:latin typeface="Calibri"/>
                <a:cs typeface="Calibri"/>
              </a:rPr>
              <a:t>136 </a:t>
            </a:r>
            <a:r>
              <a:rPr sz="2000" b="1" spc="-10" dirty="0">
                <a:solidFill>
                  <a:srgbClr val="001F5F"/>
                </a:solidFill>
                <a:latin typeface="Calibri"/>
                <a:cs typeface="Calibri"/>
              </a:rPr>
              <a:t>empowers </a:t>
            </a:r>
            <a:r>
              <a:rPr sz="2000" b="1" dirty="0">
                <a:solidFill>
                  <a:srgbClr val="001F5F"/>
                </a:solidFill>
                <a:latin typeface="Calibri"/>
                <a:cs typeface="Calibri"/>
              </a:rPr>
              <a:t>a </a:t>
            </a:r>
            <a:r>
              <a:rPr sz="2000" b="1" spc="-10" dirty="0">
                <a:solidFill>
                  <a:srgbClr val="001F5F"/>
                </a:solidFill>
                <a:latin typeface="Calibri"/>
                <a:cs typeface="Calibri"/>
              </a:rPr>
              <a:t>judge </a:t>
            </a:r>
            <a:r>
              <a:rPr sz="2000" b="1" spc="-15" dirty="0">
                <a:solidFill>
                  <a:srgbClr val="001F5F"/>
                </a:solidFill>
                <a:latin typeface="Calibri"/>
                <a:cs typeface="Calibri"/>
              </a:rPr>
              <a:t>to </a:t>
            </a:r>
            <a:r>
              <a:rPr sz="2000" b="1" dirty="0">
                <a:solidFill>
                  <a:srgbClr val="001F5F"/>
                </a:solidFill>
                <a:latin typeface="Calibri"/>
                <a:cs typeface="Calibri"/>
              </a:rPr>
              <a:t>decide on the </a:t>
            </a:r>
            <a:r>
              <a:rPr sz="2000" b="1" spc="-5" dirty="0">
                <a:solidFill>
                  <a:srgbClr val="001F5F"/>
                </a:solidFill>
                <a:latin typeface="Calibri"/>
                <a:cs typeface="Calibri"/>
              </a:rPr>
              <a:t>admissibility </a:t>
            </a:r>
            <a:r>
              <a:rPr sz="2000" b="1" dirty="0">
                <a:solidFill>
                  <a:srgbClr val="001F5F"/>
                </a:solidFill>
                <a:latin typeface="Calibri"/>
                <a:cs typeface="Calibri"/>
              </a:rPr>
              <a:t>of </a:t>
            </a:r>
            <a:r>
              <a:rPr sz="2000" b="1" spc="-10" dirty="0">
                <a:solidFill>
                  <a:srgbClr val="001F5F"/>
                </a:solidFill>
                <a:latin typeface="Calibri"/>
                <a:cs typeface="Calibri"/>
              </a:rPr>
              <a:t>the  </a:t>
            </a:r>
            <a:r>
              <a:rPr sz="2000" b="1" spc="-5" dirty="0">
                <a:solidFill>
                  <a:srgbClr val="001F5F"/>
                </a:solidFill>
                <a:latin typeface="Calibri"/>
                <a:cs typeface="Calibri"/>
              </a:rPr>
              <a:t>evidence. </a:t>
            </a:r>
            <a:r>
              <a:rPr sz="2000" b="1" dirty="0">
                <a:solidFill>
                  <a:srgbClr val="001F5F"/>
                </a:solidFill>
                <a:latin typeface="Calibri"/>
                <a:cs typeface="Calibri"/>
              </a:rPr>
              <a:t>Section 65A </a:t>
            </a:r>
            <a:r>
              <a:rPr sz="2000" b="1" spc="-5" dirty="0">
                <a:solidFill>
                  <a:srgbClr val="001F5F"/>
                </a:solidFill>
                <a:latin typeface="Calibri"/>
                <a:cs typeface="Calibri"/>
              </a:rPr>
              <a:t>provides </a:t>
            </a:r>
            <a:r>
              <a:rPr sz="2000" b="1" spc="-10" dirty="0">
                <a:solidFill>
                  <a:srgbClr val="001F5F"/>
                </a:solidFill>
                <a:latin typeface="Calibri"/>
                <a:cs typeface="Calibri"/>
              </a:rPr>
              <a:t>that </a:t>
            </a:r>
            <a:r>
              <a:rPr sz="2000" b="1" dirty="0">
                <a:solidFill>
                  <a:srgbClr val="001F5F"/>
                </a:solidFill>
                <a:latin typeface="Calibri"/>
                <a:cs typeface="Calibri"/>
              </a:rPr>
              <a:t>the </a:t>
            </a:r>
            <a:r>
              <a:rPr sz="2000" b="1" spc="-15" dirty="0">
                <a:solidFill>
                  <a:srgbClr val="001F5F"/>
                </a:solidFill>
                <a:latin typeface="Calibri"/>
                <a:cs typeface="Calibri"/>
              </a:rPr>
              <a:t>contents </a:t>
            </a:r>
            <a:r>
              <a:rPr sz="2000" b="1" dirty="0">
                <a:solidFill>
                  <a:srgbClr val="001F5F"/>
                </a:solidFill>
                <a:latin typeface="Calibri"/>
                <a:cs typeface="Calibri"/>
              </a:rPr>
              <a:t>of </a:t>
            </a:r>
            <a:r>
              <a:rPr sz="2000" b="1" spc="-5" dirty="0">
                <a:solidFill>
                  <a:srgbClr val="001F5F"/>
                </a:solidFill>
                <a:latin typeface="Calibri"/>
                <a:cs typeface="Calibri"/>
              </a:rPr>
              <a:t>electronic </a:t>
            </a:r>
            <a:r>
              <a:rPr sz="2000" b="1" spc="-10" dirty="0">
                <a:solidFill>
                  <a:srgbClr val="001F5F"/>
                </a:solidFill>
                <a:latin typeface="Calibri"/>
                <a:cs typeface="Calibri"/>
              </a:rPr>
              <a:t>records  </a:t>
            </a:r>
            <a:r>
              <a:rPr sz="2000" b="1" spc="-15" dirty="0">
                <a:solidFill>
                  <a:srgbClr val="001F5F"/>
                </a:solidFill>
                <a:latin typeface="Calibri"/>
                <a:cs typeface="Calibri"/>
              </a:rPr>
              <a:t>may </a:t>
            </a:r>
            <a:r>
              <a:rPr sz="2000" b="1" dirty="0">
                <a:solidFill>
                  <a:srgbClr val="001F5F"/>
                </a:solidFill>
                <a:latin typeface="Calibri"/>
                <a:cs typeface="Calibri"/>
              </a:rPr>
              <a:t>be </a:t>
            </a:r>
            <a:r>
              <a:rPr sz="2000" b="1" spc="-10" dirty="0">
                <a:solidFill>
                  <a:srgbClr val="001F5F"/>
                </a:solidFill>
                <a:latin typeface="Calibri"/>
                <a:cs typeface="Calibri"/>
              </a:rPr>
              <a:t>proved </a:t>
            </a:r>
            <a:r>
              <a:rPr sz="2000" b="1" spc="-5" dirty="0">
                <a:solidFill>
                  <a:srgbClr val="001F5F"/>
                </a:solidFill>
                <a:latin typeface="Calibri"/>
                <a:cs typeface="Calibri"/>
              </a:rPr>
              <a:t>in accordance with </a:t>
            </a:r>
            <a:r>
              <a:rPr sz="2000" b="1" dirty="0">
                <a:solidFill>
                  <a:srgbClr val="001F5F"/>
                </a:solidFill>
                <a:latin typeface="Calibri"/>
                <a:cs typeface="Calibri"/>
              </a:rPr>
              <a:t>the </a:t>
            </a:r>
            <a:r>
              <a:rPr sz="2000" b="1" spc="-5" dirty="0">
                <a:solidFill>
                  <a:srgbClr val="001F5F"/>
                </a:solidFill>
                <a:latin typeface="Calibri"/>
                <a:cs typeface="Calibri"/>
              </a:rPr>
              <a:t>provisions </a:t>
            </a:r>
            <a:r>
              <a:rPr sz="2000" b="1" dirty="0">
                <a:solidFill>
                  <a:srgbClr val="001F5F"/>
                </a:solidFill>
                <a:latin typeface="Calibri"/>
                <a:cs typeface="Calibri"/>
              </a:rPr>
              <a:t>of Section</a:t>
            </a:r>
            <a:r>
              <a:rPr sz="2000" b="1" spc="-80" dirty="0">
                <a:solidFill>
                  <a:srgbClr val="001F5F"/>
                </a:solidFill>
                <a:latin typeface="Calibri"/>
                <a:cs typeface="Calibri"/>
              </a:rPr>
              <a:t> </a:t>
            </a:r>
            <a:r>
              <a:rPr sz="2000" b="1" dirty="0">
                <a:solidFill>
                  <a:srgbClr val="001F5F"/>
                </a:solidFill>
                <a:latin typeface="Calibri"/>
                <a:cs typeface="Calibri"/>
              </a:rPr>
              <a:t>65B.</a:t>
            </a:r>
            <a:endParaRPr sz="2000" dirty="0">
              <a:latin typeface="Calibri"/>
              <a:cs typeface="Calibri"/>
            </a:endParaRPr>
          </a:p>
          <a:p>
            <a:pPr marL="355600" marR="5080" indent="-342900" algn="just">
              <a:spcBef>
                <a:spcPts val="480"/>
              </a:spcBef>
              <a:buClr>
                <a:srgbClr val="FF0000"/>
              </a:buClr>
              <a:buFont typeface="Arial"/>
              <a:buChar char="•"/>
              <a:tabLst>
                <a:tab pos="414020" algn="l"/>
              </a:tabLst>
            </a:pPr>
            <a:r>
              <a:rPr dirty="0"/>
              <a:t>	</a:t>
            </a:r>
            <a:r>
              <a:rPr sz="2000" b="1" dirty="0">
                <a:solidFill>
                  <a:srgbClr val="FF0000"/>
                </a:solidFill>
                <a:latin typeface="Calibri"/>
                <a:cs typeface="Calibri"/>
              </a:rPr>
              <a:t>Section </a:t>
            </a:r>
            <a:r>
              <a:rPr sz="2000" b="1" spc="-5" dirty="0">
                <a:solidFill>
                  <a:srgbClr val="FF0000"/>
                </a:solidFill>
                <a:latin typeface="Calibri"/>
                <a:cs typeface="Calibri"/>
              </a:rPr>
              <a:t>65B </a:t>
            </a:r>
            <a:r>
              <a:rPr sz="2000" b="1" spc="-5" dirty="0">
                <a:solidFill>
                  <a:srgbClr val="001F5F"/>
                </a:solidFill>
                <a:latin typeface="Calibri"/>
                <a:cs typeface="Calibri"/>
              </a:rPr>
              <a:t>provides </a:t>
            </a:r>
            <a:r>
              <a:rPr sz="2000" b="1" spc="-10" dirty="0">
                <a:solidFill>
                  <a:srgbClr val="001F5F"/>
                </a:solidFill>
                <a:latin typeface="Calibri"/>
                <a:cs typeface="Calibri"/>
              </a:rPr>
              <a:t>that notwithstanding </a:t>
            </a:r>
            <a:r>
              <a:rPr sz="2000" b="1" spc="-5" dirty="0">
                <a:solidFill>
                  <a:srgbClr val="001F5F"/>
                </a:solidFill>
                <a:latin typeface="Calibri"/>
                <a:cs typeface="Calibri"/>
              </a:rPr>
              <a:t>anything contained in the  </a:t>
            </a:r>
            <a:r>
              <a:rPr sz="2000" b="1" spc="-10" dirty="0">
                <a:solidFill>
                  <a:srgbClr val="001F5F"/>
                </a:solidFill>
                <a:latin typeface="Calibri"/>
                <a:cs typeface="Calibri"/>
              </a:rPr>
              <a:t>Evidence </a:t>
            </a:r>
            <a:r>
              <a:rPr sz="2000" b="1" spc="-5" dirty="0">
                <a:solidFill>
                  <a:srgbClr val="001F5F"/>
                </a:solidFill>
                <a:latin typeface="Calibri"/>
                <a:cs typeface="Calibri"/>
              </a:rPr>
              <a:t>Act, </a:t>
            </a:r>
            <a:r>
              <a:rPr sz="2000" b="1" spc="-15" dirty="0">
                <a:solidFill>
                  <a:srgbClr val="001F5F"/>
                </a:solidFill>
                <a:latin typeface="Calibri"/>
                <a:cs typeface="Calibri"/>
              </a:rPr>
              <a:t>any </a:t>
            </a:r>
            <a:r>
              <a:rPr sz="2000" b="1" spc="-5" dirty="0">
                <a:solidFill>
                  <a:srgbClr val="001F5F"/>
                </a:solidFill>
                <a:latin typeface="Calibri"/>
                <a:cs typeface="Calibri"/>
              </a:rPr>
              <a:t>information </a:t>
            </a:r>
            <a:r>
              <a:rPr sz="2000" b="1" spc="-10" dirty="0">
                <a:solidFill>
                  <a:srgbClr val="001F5F"/>
                </a:solidFill>
                <a:latin typeface="Calibri"/>
                <a:cs typeface="Calibri"/>
              </a:rPr>
              <a:t>contained in </a:t>
            </a:r>
            <a:r>
              <a:rPr sz="2000" b="1" spc="-5" dirty="0">
                <a:solidFill>
                  <a:srgbClr val="001F5F"/>
                </a:solidFill>
                <a:latin typeface="Calibri"/>
                <a:cs typeface="Calibri"/>
              </a:rPr>
              <a:t>an </a:t>
            </a:r>
            <a:r>
              <a:rPr sz="2000" b="1" spc="-10" dirty="0">
                <a:solidFill>
                  <a:srgbClr val="001F5F"/>
                </a:solidFill>
                <a:latin typeface="Calibri"/>
                <a:cs typeface="Calibri"/>
              </a:rPr>
              <a:t>electronic </a:t>
            </a:r>
            <a:r>
              <a:rPr sz="2000" b="1" spc="-15" dirty="0">
                <a:solidFill>
                  <a:srgbClr val="001F5F"/>
                </a:solidFill>
                <a:latin typeface="Calibri"/>
                <a:cs typeface="Calibri"/>
              </a:rPr>
              <a:t>record </a:t>
            </a:r>
            <a:r>
              <a:rPr sz="2000" b="1" dirty="0">
                <a:solidFill>
                  <a:srgbClr val="001F5F"/>
                </a:solidFill>
                <a:latin typeface="Calibri"/>
                <a:cs typeface="Calibri"/>
              </a:rPr>
              <a:t>(ie, </a:t>
            </a:r>
            <a:r>
              <a:rPr sz="2000" b="1" spc="-5" dirty="0">
                <a:solidFill>
                  <a:srgbClr val="001F5F"/>
                </a:solidFill>
                <a:latin typeface="Calibri"/>
                <a:cs typeface="Calibri"/>
              </a:rPr>
              <a:t>the  </a:t>
            </a:r>
            <a:r>
              <a:rPr sz="2000" b="1" spc="-10" dirty="0">
                <a:solidFill>
                  <a:srgbClr val="001F5F"/>
                </a:solidFill>
                <a:latin typeface="Calibri"/>
                <a:cs typeface="Calibri"/>
              </a:rPr>
              <a:t>contents </a:t>
            </a:r>
            <a:r>
              <a:rPr sz="2000" b="1" dirty="0">
                <a:solidFill>
                  <a:srgbClr val="001F5F"/>
                </a:solidFill>
                <a:latin typeface="Calibri"/>
                <a:cs typeface="Calibri"/>
              </a:rPr>
              <a:t>of a </a:t>
            </a:r>
            <a:r>
              <a:rPr sz="2000" b="1" spc="-5" dirty="0">
                <a:solidFill>
                  <a:srgbClr val="001F5F"/>
                </a:solidFill>
                <a:latin typeface="Calibri"/>
                <a:cs typeface="Calibri"/>
              </a:rPr>
              <a:t>document </a:t>
            </a:r>
            <a:r>
              <a:rPr sz="2000" b="1" dirty="0">
                <a:solidFill>
                  <a:srgbClr val="001F5F"/>
                </a:solidFill>
                <a:latin typeface="Calibri"/>
                <a:cs typeface="Calibri"/>
              </a:rPr>
              <a:t>or </a:t>
            </a:r>
            <a:r>
              <a:rPr sz="2000" b="1" spc="-10" dirty="0">
                <a:solidFill>
                  <a:srgbClr val="001F5F"/>
                </a:solidFill>
                <a:latin typeface="Calibri"/>
                <a:cs typeface="Calibri"/>
              </a:rPr>
              <a:t>communication printed </a:t>
            </a:r>
            <a:r>
              <a:rPr sz="2000" b="1" dirty="0">
                <a:solidFill>
                  <a:srgbClr val="001F5F"/>
                </a:solidFill>
                <a:latin typeface="Calibri"/>
                <a:cs typeface="Calibri"/>
              </a:rPr>
              <a:t>on paper </a:t>
            </a:r>
            <a:r>
              <a:rPr sz="2000" b="1" spc="-5" dirty="0">
                <a:solidFill>
                  <a:srgbClr val="001F5F"/>
                </a:solidFill>
                <a:latin typeface="Calibri"/>
                <a:cs typeface="Calibri"/>
              </a:rPr>
              <a:t>that has  been </a:t>
            </a:r>
            <a:r>
              <a:rPr sz="2000" b="1" spc="-15" dirty="0">
                <a:solidFill>
                  <a:srgbClr val="001F5F"/>
                </a:solidFill>
                <a:latin typeface="Calibri"/>
                <a:cs typeface="Calibri"/>
              </a:rPr>
              <a:t>stored, </a:t>
            </a:r>
            <a:r>
              <a:rPr sz="2000" b="1" spc="-10" dirty="0">
                <a:solidFill>
                  <a:srgbClr val="001F5F"/>
                </a:solidFill>
                <a:latin typeface="Calibri"/>
                <a:cs typeface="Calibri"/>
              </a:rPr>
              <a:t>recorded </a:t>
            </a:r>
            <a:r>
              <a:rPr sz="2000" b="1" dirty="0">
                <a:solidFill>
                  <a:srgbClr val="001F5F"/>
                </a:solidFill>
                <a:latin typeface="Calibri"/>
                <a:cs typeface="Calibri"/>
              </a:rPr>
              <a:t>and </a:t>
            </a:r>
            <a:r>
              <a:rPr sz="2000" b="1" spc="-5" dirty="0">
                <a:solidFill>
                  <a:srgbClr val="001F5F"/>
                </a:solidFill>
                <a:latin typeface="Calibri"/>
                <a:cs typeface="Calibri"/>
              </a:rPr>
              <a:t>copied in optical </a:t>
            </a:r>
            <a:r>
              <a:rPr sz="2000" b="1" dirty="0">
                <a:solidFill>
                  <a:srgbClr val="001F5F"/>
                </a:solidFill>
                <a:latin typeface="Calibri"/>
                <a:cs typeface="Calibri"/>
              </a:rPr>
              <a:t>or </a:t>
            </a:r>
            <a:r>
              <a:rPr sz="2000" b="1" spc="-5" dirty="0">
                <a:solidFill>
                  <a:srgbClr val="001F5F"/>
                </a:solidFill>
                <a:latin typeface="Calibri"/>
                <a:cs typeface="Calibri"/>
              </a:rPr>
              <a:t>magnetic </a:t>
            </a:r>
            <a:r>
              <a:rPr sz="2000" b="1" dirty="0">
                <a:solidFill>
                  <a:srgbClr val="001F5F"/>
                </a:solidFill>
                <a:latin typeface="Calibri"/>
                <a:cs typeface="Calibri"/>
              </a:rPr>
              <a:t>media </a:t>
            </a:r>
            <a:r>
              <a:rPr sz="2000" b="1" spc="-5" dirty="0">
                <a:solidFill>
                  <a:srgbClr val="001F5F"/>
                </a:solidFill>
                <a:latin typeface="Calibri"/>
                <a:cs typeface="Calibri"/>
              </a:rPr>
              <a:t>produced  by </a:t>
            </a:r>
            <a:r>
              <a:rPr sz="2000" b="1" dirty="0">
                <a:solidFill>
                  <a:srgbClr val="001F5F"/>
                </a:solidFill>
                <a:latin typeface="Calibri"/>
                <a:cs typeface="Calibri"/>
              </a:rPr>
              <a:t>a </a:t>
            </a:r>
            <a:r>
              <a:rPr sz="2000" b="1" spc="-10" dirty="0">
                <a:solidFill>
                  <a:srgbClr val="001F5F"/>
                </a:solidFill>
                <a:latin typeface="Calibri"/>
                <a:cs typeface="Calibri"/>
              </a:rPr>
              <a:t>computer </a:t>
            </a:r>
            <a:r>
              <a:rPr sz="2000" b="1" spc="-5" dirty="0">
                <a:solidFill>
                  <a:srgbClr val="001F5F"/>
                </a:solidFill>
                <a:latin typeface="Calibri"/>
                <a:cs typeface="Calibri"/>
              </a:rPr>
              <a:t>('computer output')), </a:t>
            </a:r>
            <a:r>
              <a:rPr sz="2000" b="1" dirty="0">
                <a:solidFill>
                  <a:srgbClr val="001F5F"/>
                </a:solidFill>
                <a:latin typeface="Calibri"/>
                <a:cs typeface="Calibri"/>
              </a:rPr>
              <a:t>is deemed </a:t>
            </a:r>
            <a:r>
              <a:rPr sz="2000" b="1" spc="-15" dirty="0">
                <a:solidFill>
                  <a:srgbClr val="001F5F"/>
                </a:solidFill>
                <a:latin typeface="Calibri"/>
                <a:cs typeface="Calibri"/>
              </a:rPr>
              <a:t>to </a:t>
            </a:r>
            <a:r>
              <a:rPr sz="2000" b="1" dirty="0">
                <a:solidFill>
                  <a:srgbClr val="001F5F"/>
                </a:solidFill>
                <a:latin typeface="Calibri"/>
                <a:cs typeface="Calibri"/>
              </a:rPr>
              <a:t>be a </a:t>
            </a:r>
            <a:r>
              <a:rPr sz="2000" b="1" spc="-5" dirty="0">
                <a:solidFill>
                  <a:srgbClr val="001F5F"/>
                </a:solidFill>
                <a:latin typeface="Calibri"/>
                <a:cs typeface="Calibri"/>
              </a:rPr>
              <a:t>document </a:t>
            </a:r>
            <a:r>
              <a:rPr sz="2000" b="1" dirty="0">
                <a:solidFill>
                  <a:srgbClr val="001F5F"/>
                </a:solidFill>
                <a:latin typeface="Calibri"/>
                <a:cs typeface="Calibri"/>
              </a:rPr>
              <a:t>and </a:t>
            </a:r>
            <a:r>
              <a:rPr sz="2000" b="1" spc="-15" dirty="0">
                <a:solidFill>
                  <a:srgbClr val="001F5F"/>
                </a:solidFill>
                <a:latin typeface="Calibri"/>
                <a:cs typeface="Calibri"/>
              </a:rPr>
              <a:t>is  </a:t>
            </a:r>
            <a:r>
              <a:rPr sz="2000" b="1" dirty="0">
                <a:solidFill>
                  <a:srgbClr val="001F5F"/>
                </a:solidFill>
                <a:latin typeface="Calibri"/>
                <a:cs typeface="Calibri"/>
              </a:rPr>
              <a:t>admissible </a:t>
            </a:r>
            <a:r>
              <a:rPr sz="2000" b="1" spc="-10" dirty="0">
                <a:solidFill>
                  <a:srgbClr val="001F5F"/>
                </a:solidFill>
                <a:latin typeface="Calibri"/>
                <a:cs typeface="Calibri"/>
              </a:rPr>
              <a:t>in </a:t>
            </a:r>
            <a:r>
              <a:rPr sz="2000" b="1" spc="-5" dirty="0">
                <a:solidFill>
                  <a:srgbClr val="001F5F"/>
                </a:solidFill>
                <a:latin typeface="Calibri"/>
                <a:cs typeface="Calibri"/>
              </a:rPr>
              <a:t>evidence </a:t>
            </a:r>
            <a:r>
              <a:rPr sz="2000" b="1" spc="-10" dirty="0">
                <a:solidFill>
                  <a:srgbClr val="001F5F"/>
                </a:solidFill>
                <a:latin typeface="Calibri"/>
                <a:cs typeface="Calibri"/>
              </a:rPr>
              <a:t>without </a:t>
            </a:r>
            <a:r>
              <a:rPr sz="2000" b="1" spc="-5" dirty="0">
                <a:solidFill>
                  <a:srgbClr val="001F5F"/>
                </a:solidFill>
                <a:latin typeface="Calibri"/>
                <a:cs typeface="Calibri"/>
              </a:rPr>
              <a:t>further proof </a:t>
            </a:r>
            <a:r>
              <a:rPr sz="2000" b="1" dirty="0">
                <a:solidFill>
                  <a:srgbClr val="001F5F"/>
                </a:solidFill>
                <a:latin typeface="Calibri"/>
                <a:cs typeface="Calibri"/>
              </a:rPr>
              <a:t>of the </a:t>
            </a:r>
            <a:r>
              <a:rPr sz="2000" b="1" spc="-5" dirty="0">
                <a:solidFill>
                  <a:srgbClr val="001F5F"/>
                </a:solidFill>
                <a:latin typeface="Calibri"/>
                <a:cs typeface="Calibri"/>
              </a:rPr>
              <a:t>original's production,  </a:t>
            </a:r>
            <a:r>
              <a:rPr sz="2000" b="1" dirty="0">
                <a:solidFill>
                  <a:srgbClr val="001F5F"/>
                </a:solidFill>
                <a:latin typeface="Calibri"/>
                <a:cs typeface="Calibri"/>
              </a:rPr>
              <a:t>provided </a:t>
            </a:r>
            <a:r>
              <a:rPr sz="2000" b="1" spc="-5" dirty="0">
                <a:solidFill>
                  <a:srgbClr val="001F5F"/>
                </a:solidFill>
                <a:latin typeface="Calibri"/>
                <a:cs typeface="Calibri"/>
              </a:rPr>
              <a:t>that </a:t>
            </a:r>
            <a:r>
              <a:rPr sz="2000" b="1" dirty="0">
                <a:solidFill>
                  <a:srgbClr val="001F5F"/>
                </a:solidFill>
                <a:latin typeface="Calibri"/>
                <a:cs typeface="Calibri"/>
              </a:rPr>
              <a:t>the conditions </a:t>
            </a:r>
            <a:r>
              <a:rPr sz="2000" b="1" spc="-5" dirty="0">
                <a:solidFill>
                  <a:srgbClr val="001F5F"/>
                </a:solidFill>
                <a:latin typeface="Calibri"/>
                <a:cs typeface="Calibri"/>
              </a:rPr>
              <a:t>set </a:t>
            </a:r>
            <a:r>
              <a:rPr sz="2000" b="1" dirty="0">
                <a:solidFill>
                  <a:srgbClr val="001F5F"/>
                </a:solidFill>
                <a:latin typeface="Calibri"/>
                <a:cs typeface="Calibri"/>
              </a:rPr>
              <a:t>out in Section 65B(2) </a:t>
            </a:r>
            <a:r>
              <a:rPr sz="2000" b="1" spc="-10" dirty="0">
                <a:solidFill>
                  <a:srgbClr val="001F5F"/>
                </a:solidFill>
                <a:latin typeface="Calibri"/>
                <a:cs typeface="Calibri"/>
              </a:rPr>
              <a:t>to </a:t>
            </a:r>
            <a:r>
              <a:rPr sz="2000" b="1" dirty="0">
                <a:solidFill>
                  <a:srgbClr val="001F5F"/>
                </a:solidFill>
                <a:latin typeface="Calibri"/>
                <a:cs typeface="Calibri"/>
              </a:rPr>
              <a:t>(5) </a:t>
            </a:r>
            <a:r>
              <a:rPr sz="2000" b="1" spc="-15" dirty="0">
                <a:solidFill>
                  <a:srgbClr val="001F5F"/>
                </a:solidFill>
                <a:latin typeface="Calibri"/>
                <a:cs typeface="Calibri"/>
              </a:rPr>
              <a:t>are</a:t>
            </a:r>
            <a:r>
              <a:rPr sz="2000" b="1" spc="-190" dirty="0">
                <a:solidFill>
                  <a:srgbClr val="001F5F"/>
                </a:solidFill>
                <a:latin typeface="Calibri"/>
                <a:cs typeface="Calibri"/>
              </a:rPr>
              <a:t> </a:t>
            </a:r>
            <a:r>
              <a:rPr sz="2000" b="1" spc="-5" dirty="0">
                <a:solidFill>
                  <a:srgbClr val="001F5F"/>
                </a:solidFill>
                <a:latin typeface="Calibri"/>
                <a:cs typeface="Calibri"/>
              </a:rPr>
              <a:t>satisfied.</a:t>
            </a:r>
            <a:endParaRPr sz="2000" dirty="0">
              <a:latin typeface="Calibri"/>
              <a:cs typeface="Calibri"/>
            </a:endParaRP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182BE853-2608-4746-A854-681BAA64D487}"/>
              </a:ext>
            </a:extLst>
          </p:cNvPr>
          <p:cNvSpPr>
            <a:spLocks noGrp="1"/>
          </p:cNvSpPr>
          <p:nvPr>
            <p:ph type="title"/>
          </p:nvPr>
        </p:nvSpPr>
        <p:spPr>
          <a:xfrm>
            <a:off x="-290886" y="3093244"/>
            <a:ext cx="9085446" cy="671512"/>
          </a:xfrm>
        </p:spPr>
        <p:txBody>
          <a:bodyPr vert="horz" lIns="91440" tIns="45720" rIns="91440" bIns="45720" rtlCol="0" anchor="t">
            <a:normAutofit/>
          </a:bodyPr>
          <a:lstStyle/>
          <a:p>
            <a:pPr algn="r">
              <a:lnSpc>
                <a:spcPct val="80000"/>
              </a:lnSpc>
              <a:spcBef>
                <a:spcPts val="1000"/>
              </a:spcBef>
              <a:buClr>
                <a:schemeClr val="accent1"/>
              </a:buClr>
              <a:buSzPct val="80000"/>
            </a:pPr>
            <a:r>
              <a:rPr lang="en-MY" altLang="en-US" sz="3200" b="1" i="1" dirty="0">
                <a:solidFill>
                  <a:srgbClr val="3223BE"/>
                </a:solidFill>
                <a:latin typeface="+mn-lt"/>
                <a:ea typeface="+mn-ea"/>
                <a:cs typeface="+mn-cs"/>
              </a:rPr>
              <a:t>The Criminal Aspect in Cyber Law</a:t>
            </a:r>
          </a:p>
        </p:txBody>
      </p:sp>
      <p:sp>
        <p:nvSpPr>
          <p:cNvPr id="3" name="TextBox 2">
            <a:extLst>
              <a:ext uri="{FF2B5EF4-FFF2-40B4-BE49-F238E27FC236}">
                <a16:creationId xmlns:a16="http://schemas.microsoft.com/office/drawing/2014/main" id="{9EB82E29-7A58-4628-A903-353555C15157}"/>
              </a:ext>
            </a:extLst>
          </p:cNvPr>
          <p:cNvSpPr txBox="1"/>
          <p:nvPr/>
        </p:nvSpPr>
        <p:spPr>
          <a:xfrm>
            <a:off x="7102074" y="4276565"/>
            <a:ext cx="2109873" cy="923330"/>
          </a:xfrm>
          <a:prstGeom prst="rect">
            <a:avLst/>
          </a:prstGeom>
          <a:noFill/>
        </p:spPr>
        <p:txBody>
          <a:bodyPr wrap="none" rtlCol="0">
            <a:spAutoFit/>
          </a:bodyPr>
          <a:lstStyle/>
          <a:p>
            <a:pPr algn="just"/>
            <a:r>
              <a:rPr lang="en-US" b="1" i="1" dirty="0"/>
              <a:t>Vishram V </a:t>
            </a:r>
            <a:r>
              <a:rPr lang="en-US" b="1" i="1" dirty="0" err="1"/>
              <a:t>Kunte</a:t>
            </a:r>
            <a:endParaRPr lang="en-US" b="1" i="1" dirty="0"/>
          </a:p>
          <a:p>
            <a:pPr algn="just"/>
            <a:endParaRPr lang="en-US" b="1" i="1" dirty="0"/>
          </a:p>
          <a:p>
            <a:pPr algn="just"/>
            <a:r>
              <a:rPr lang="en-US" b="1" i="1"/>
              <a:t>   16</a:t>
            </a:r>
            <a:r>
              <a:rPr lang="en-US" b="1" i="1" baseline="30000"/>
              <a:t>th</a:t>
            </a:r>
            <a:r>
              <a:rPr lang="en-US" b="1" i="1"/>
              <a:t> Sept 2023 </a:t>
            </a:r>
            <a:endParaRPr lang="en-US" b="1" i="1" dirty="0"/>
          </a:p>
        </p:txBody>
      </p:sp>
    </p:spTree>
    <p:extLst>
      <p:ext uri="{BB962C8B-B14F-4D97-AF65-F5344CB8AC3E}">
        <p14:creationId xmlns:p14="http://schemas.microsoft.com/office/powerpoint/2010/main" val="472832667"/>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a:xfrm>
            <a:off x="677334" y="323162"/>
            <a:ext cx="8596668" cy="1320800"/>
          </a:xfrm>
        </p:spPr>
        <p:txBody>
          <a:bodyPr>
            <a:normAutofit/>
          </a:bodyPr>
          <a:lstStyle/>
          <a:p>
            <a:r>
              <a:rPr lang="en-US" sz="2800" b="1" dirty="0">
                <a:solidFill>
                  <a:srgbClr val="FF0000"/>
                </a:solidFill>
              </a:rPr>
              <a:t>Legislations on Computer Crime, World-wide</a:t>
            </a:r>
            <a:endParaRPr lang="en-US" altLang="en-US" sz="2800" b="1" i="1" dirty="0">
              <a:solidFill>
                <a:srgbClr val="FF0000"/>
              </a:solidFill>
            </a:endParaRPr>
          </a:p>
        </p:txBody>
      </p:sp>
      <p:sp>
        <p:nvSpPr>
          <p:cNvPr id="153603" name="Rectangle 3">
            <a:extLst>
              <a:ext uri="{FF2B5EF4-FFF2-40B4-BE49-F238E27FC236}">
                <a16:creationId xmlns:a16="http://schemas.microsoft.com/office/drawing/2014/main" id="{C1C472F3-E3E3-46AE-9E7A-D0F315C63262}"/>
              </a:ext>
            </a:extLst>
          </p:cNvPr>
          <p:cNvSpPr>
            <a:spLocks noGrp="1" noChangeArrowheads="1"/>
          </p:cNvSpPr>
          <p:nvPr>
            <p:ph type="body" idx="1"/>
          </p:nvPr>
        </p:nvSpPr>
        <p:spPr>
          <a:xfrm>
            <a:off x="677334" y="1126435"/>
            <a:ext cx="8937721" cy="4882763"/>
          </a:xfrm>
        </p:spPr>
        <p:txBody>
          <a:bodyPr>
            <a:normAutofit/>
          </a:bodyPr>
          <a:lstStyle/>
          <a:p>
            <a:pPr algn="just"/>
            <a:endParaRPr lang="en-US" dirty="0"/>
          </a:p>
          <a:p>
            <a:pPr algn="just"/>
            <a:r>
              <a:rPr lang="en-US" dirty="0"/>
              <a:t>Many of the industrialized countries have beefed themselves up against digital crime to combat the challenges posed by new kinds of techno-crime, popularly known as the 'cyber crime‘ enabled by the advancement of computer technology,. </a:t>
            </a:r>
          </a:p>
          <a:p>
            <a:pPr algn="just"/>
            <a:r>
              <a:rPr lang="en-US" dirty="0"/>
              <a:t>A few of the developing countries have also evinced interest in fighting against this menace. </a:t>
            </a:r>
          </a:p>
          <a:p>
            <a:pPr algn="just"/>
            <a:r>
              <a:rPr lang="en-US" dirty="0"/>
              <a:t>A number of countries have introduced extensive amendments to their substantive criminal law. </a:t>
            </a:r>
          </a:p>
          <a:p>
            <a:pPr algn="just"/>
            <a:r>
              <a:rPr lang="en-US" dirty="0"/>
              <a:t>These are USA, Austria, Denmark, France Germany, Greece, Finland, Italy, Turkey, Sweden, Switzerland, Australia, Canada and Japan. The salient features of the Legislations of different countries are narrated below.</a:t>
            </a:r>
          </a:p>
          <a:p>
            <a:pPr algn="just"/>
            <a:endParaRPr lang="en-US" dirty="0"/>
          </a:p>
          <a:p>
            <a:pPr algn="just">
              <a:spcBef>
                <a:spcPct val="80000"/>
              </a:spcBef>
            </a:pPr>
            <a:endParaRPr lang="en-US"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4450723"/>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a:xfrm>
            <a:off x="677334" y="323162"/>
            <a:ext cx="8596668" cy="1320800"/>
          </a:xfrm>
        </p:spPr>
        <p:txBody>
          <a:bodyPr>
            <a:normAutofit/>
          </a:bodyPr>
          <a:lstStyle/>
          <a:p>
            <a:r>
              <a:rPr lang="en-US" sz="2800" b="1" dirty="0">
                <a:solidFill>
                  <a:srgbClr val="FF0000"/>
                </a:solidFill>
              </a:rPr>
              <a:t>Legislations: World-wide</a:t>
            </a:r>
            <a:endParaRPr lang="en-US" altLang="en-US" sz="2800" b="1" i="1" dirty="0">
              <a:solidFill>
                <a:srgbClr val="FF0000"/>
              </a:solidFill>
            </a:endParaRPr>
          </a:p>
        </p:txBody>
      </p:sp>
      <p:sp>
        <p:nvSpPr>
          <p:cNvPr id="153603" name="Rectangle 3">
            <a:extLst>
              <a:ext uri="{FF2B5EF4-FFF2-40B4-BE49-F238E27FC236}">
                <a16:creationId xmlns:a16="http://schemas.microsoft.com/office/drawing/2014/main" id="{C1C472F3-E3E3-46AE-9E7A-D0F315C63262}"/>
              </a:ext>
            </a:extLst>
          </p:cNvPr>
          <p:cNvSpPr>
            <a:spLocks noGrp="1" noChangeArrowheads="1"/>
          </p:cNvSpPr>
          <p:nvPr>
            <p:ph type="body" idx="1"/>
          </p:nvPr>
        </p:nvSpPr>
        <p:spPr>
          <a:xfrm>
            <a:off x="677334" y="1126435"/>
            <a:ext cx="8937721" cy="4882763"/>
          </a:xfrm>
        </p:spPr>
        <p:txBody>
          <a:bodyPr>
            <a:normAutofit/>
          </a:bodyPr>
          <a:lstStyle/>
          <a:p>
            <a:pPr algn="just"/>
            <a:endParaRPr lang="en-US" dirty="0"/>
          </a:p>
          <a:p>
            <a:pPr lvl="0" algn="just"/>
            <a:r>
              <a:rPr lang="en-US" dirty="0"/>
              <a:t>Australia has included offences relating to computers in the ‘Australian Crime Act‘. The penalty for unlawful access to data in computers is imprisonment from 6 months to 3 years. The penalty for damaging data in computers, is imprisonment up to 10 years.</a:t>
            </a:r>
          </a:p>
          <a:p>
            <a:pPr lvl="0" algn="just"/>
            <a:endParaRPr lang="en-US" dirty="0"/>
          </a:p>
          <a:p>
            <a:pPr lvl="0" algn="just"/>
            <a:r>
              <a:rPr lang="en-US" dirty="0"/>
              <a:t>Canada has named three computer crime namely (a) Possession of devices to obtain unauthorized telephone facilities, ([2) Unauthorized access to computer and (c) Committing mischief with data. The imprisonment varies </a:t>
            </a:r>
            <a:r>
              <a:rPr lang="en-US" dirty="0" err="1"/>
              <a:t>f‌rom</a:t>
            </a:r>
            <a:r>
              <a:rPr lang="en-US" dirty="0"/>
              <a:t> 2 years up to 10 years depending upon the crime.</a:t>
            </a:r>
          </a:p>
          <a:p>
            <a:pPr algn="just"/>
            <a:endParaRPr lang="en-US" dirty="0"/>
          </a:p>
          <a:p>
            <a:pPr algn="just">
              <a:spcBef>
                <a:spcPct val="80000"/>
              </a:spcBef>
            </a:pPr>
            <a:endParaRPr lang="en-US"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3643180"/>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a:xfrm>
            <a:off x="677334" y="323162"/>
            <a:ext cx="8596668" cy="1320800"/>
          </a:xfrm>
        </p:spPr>
        <p:txBody>
          <a:bodyPr>
            <a:normAutofit/>
          </a:bodyPr>
          <a:lstStyle/>
          <a:p>
            <a:r>
              <a:rPr lang="en-US" sz="2800" b="1" dirty="0">
                <a:solidFill>
                  <a:srgbClr val="FF0000"/>
                </a:solidFill>
              </a:rPr>
              <a:t>Legislations: World-wide</a:t>
            </a:r>
            <a:endParaRPr lang="en-US" altLang="en-US" sz="2800" b="1" i="1" dirty="0">
              <a:solidFill>
                <a:srgbClr val="FF0000"/>
              </a:solidFill>
            </a:endParaRPr>
          </a:p>
        </p:txBody>
      </p:sp>
      <p:sp>
        <p:nvSpPr>
          <p:cNvPr id="153603" name="Rectangle 3">
            <a:extLst>
              <a:ext uri="{FF2B5EF4-FFF2-40B4-BE49-F238E27FC236}">
                <a16:creationId xmlns:a16="http://schemas.microsoft.com/office/drawing/2014/main" id="{C1C472F3-E3E3-46AE-9E7A-D0F315C63262}"/>
              </a:ext>
            </a:extLst>
          </p:cNvPr>
          <p:cNvSpPr>
            <a:spLocks noGrp="1" noChangeArrowheads="1"/>
          </p:cNvSpPr>
          <p:nvPr>
            <p:ph type="body" idx="1"/>
          </p:nvPr>
        </p:nvSpPr>
        <p:spPr>
          <a:xfrm>
            <a:off x="677334" y="1126435"/>
            <a:ext cx="8937721" cy="4882763"/>
          </a:xfrm>
        </p:spPr>
        <p:txBody>
          <a:bodyPr>
            <a:normAutofit/>
          </a:bodyPr>
          <a:lstStyle/>
          <a:p>
            <a:pPr algn="just"/>
            <a:endParaRPr lang="en-US" dirty="0"/>
          </a:p>
          <a:p>
            <a:pPr lvl="0" algn="just"/>
            <a:r>
              <a:rPr lang="en-US" dirty="0"/>
              <a:t>Germany has classified the following offences as computer crime: Data spying, Computer fraud, Alteration of data, Computer sabotage. The punishment varies from up to 2 years to up to 5 years depending upon the nature of crime.</a:t>
            </a:r>
          </a:p>
          <a:p>
            <a:pPr lvl="0" algn="just"/>
            <a:endParaRPr lang="en-US" dirty="0"/>
          </a:p>
          <a:p>
            <a:pPr lvl="0" algn="just"/>
            <a:r>
              <a:rPr lang="en-US" dirty="0"/>
              <a:t>Japan has amended its penal code and has classified following activities as computer crime. Electronic record made wrongfully, Electronic record wrongfully made by a public servant, False entry in an authentic deed, False entry in permit license or passport, Interference with business by destruction or damage of computerized data, Interference with computer and Destruction of private documents, Destruction of public documents.</a:t>
            </a:r>
          </a:p>
          <a:p>
            <a:pPr algn="just"/>
            <a:endParaRPr lang="en-US" dirty="0"/>
          </a:p>
          <a:p>
            <a:pPr algn="just">
              <a:spcBef>
                <a:spcPct val="80000"/>
              </a:spcBef>
            </a:pPr>
            <a:endParaRPr lang="en-US"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7286043"/>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a:xfrm>
            <a:off x="677334" y="323162"/>
            <a:ext cx="8596668" cy="1320800"/>
          </a:xfrm>
        </p:spPr>
        <p:txBody>
          <a:bodyPr>
            <a:normAutofit/>
          </a:bodyPr>
          <a:lstStyle/>
          <a:p>
            <a:r>
              <a:rPr lang="en-US" sz="2800" b="1" dirty="0">
                <a:solidFill>
                  <a:srgbClr val="FF0000"/>
                </a:solidFill>
              </a:rPr>
              <a:t>Legislations: World-wide</a:t>
            </a:r>
            <a:endParaRPr lang="en-US" altLang="en-US" sz="2800" b="1" i="1" dirty="0">
              <a:solidFill>
                <a:srgbClr val="FF0000"/>
              </a:solidFill>
            </a:endParaRPr>
          </a:p>
        </p:txBody>
      </p:sp>
      <p:sp>
        <p:nvSpPr>
          <p:cNvPr id="153603" name="Rectangle 3">
            <a:extLst>
              <a:ext uri="{FF2B5EF4-FFF2-40B4-BE49-F238E27FC236}">
                <a16:creationId xmlns:a16="http://schemas.microsoft.com/office/drawing/2014/main" id="{C1C472F3-E3E3-46AE-9E7A-D0F315C63262}"/>
              </a:ext>
            </a:extLst>
          </p:cNvPr>
          <p:cNvSpPr>
            <a:spLocks noGrp="1" noChangeArrowheads="1"/>
          </p:cNvSpPr>
          <p:nvPr>
            <p:ph type="body" idx="1"/>
          </p:nvPr>
        </p:nvSpPr>
        <p:spPr>
          <a:xfrm>
            <a:off x="677334" y="1126435"/>
            <a:ext cx="8937721" cy="4882763"/>
          </a:xfrm>
        </p:spPr>
        <p:txBody>
          <a:bodyPr>
            <a:normAutofit/>
          </a:bodyPr>
          <a:lstStyle/>
          <a:p>
            <a:pPr algn="just"/>
            <a:endParaRPr lang="en-US" dirty="0"/>
          </a:p>
          <a:p>
            <a:pPr lvl="0" algn="just"/>
            <a:r>
              <a:rPr lang="en-US" dirty="0"/>
              <a:t>Singapore has classified the following activities as computer crime, in its ‘Computer Misuse Act' - Unauthorized access to computer material, Unauthorized access to computer systems with intent to commit or facilitate commission of further offences, Unauthorized modification of computer material, Unauthorized use and interception of computer services. The punishment varies from fine up to Singapore 2000-20000 dollar and/or imprisonment of 2-5 years duration.</a:t>
            </a:r>
          </a:p>
          <a:p>
            <a:pPr lvl="0" algn="just"/>
            <a:endParaRPr lang="en-US" dirty="0"/>
          </a:p>
          <a:p>
            <a:pPr lvl="0" algn="just"/>
            <a:r>
              <a:rPr lang="en-US" dirty="0"/>
              <a:t>In their ‘Computer Misuse Act', UK has included unauthorized access to computer material and unauthorized access to computer systems with intent to commit or facilitate commission of further offences, as the computer crime. The punishment stipulated is imprisonment from 6 months to 5 years.</a:t>
            </a:r>
          </a:p>
          <a:p>
            <a:pPr algn="just"/>
            <a:endParaRPr lang="en-US" dirty="0"/>
          </a:p>
          <a:p>
            <a:pPr algn="just">
              <a:spcBef>
                <a:spcPct val="80000"/>
              </a:spcBef>
            </a:pPr>
            <a:endParaRPr lang="en-US"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254028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a:xfrm>
            <a:off x="677334" y="323162"/>
            <a:ext cx="8596668" cy="1320800"/>
          </a:xfrm>
        </p:spPr>
        <p:txBody>
          <a:bodyPr>
            <a:normAutofit/>
          </a:bodyPr>
          <a:lstStyle/>
          <a:p>
            <a:r>
              <a:rPr lang="en-US" altLang="en-US" sz="2800" b="1" i="1" dirty="0">
                <a:solidFill>
                  <a:schemeClr val="tx1"/>
                </a:solidFill>
              </a:rPr>
              <a:t>What is Evidence ?</a:t>
            </a:r>
          </a:p>
        </p:txBody>
      </p:sp>
      <p:sp>
        <p:nvSpPr>
          <p:cNvPr id="153603" name="Rectangle 3">
            <a:extLst>
              <a:ext uri="{FF2B5EF4-FFF2-40B4-BE49-F238E27FC236}">
                <a16:creationId xmlns:a16="http://schemas.microsoft.com/office/drawing/2014/main" id="{C1C472F3-E3E3-46AE-9E7A-D0F315C63262}"/>
              </a:ext>
            </a:extLst>
          </p:cNvPr>
          <p:cNvSpPr>
            <a:spLocks noGrp="1" noChangeArrowheads="1"/>
          </p:cNvSpPr>
          <p:nvPr>
            <p:ph type="body" idx="1"/>
          </p:nvPr>
        </p:nvSpPr>
        <p:spPr>
          <a:xfrm>
            <a:off x="677334" y="1126435"/>
            <a:ext cx="8246329" cy="4882763"/>
          </a:xfrm>
        </p:spPr>
        <p:txBody>
          <a:bodyPr>
            <a:normAutofit/>
          </a:bodyPr>
          <a:lstStyle/>
          <a:p>
            <a:pPr algn="just"/>
            <a:endParaRPr lang="en-US" dirty="0"/>
          </a:p>
          <a:p>
            <a:pPr algn="just"/>
            <a:r>
              <a:rPr lang="en-US" dirty="0"/>
              <a:t>The law of evidence is a part of the law of procedure. The Indian Evidence Act applies to all judicial proceedings before any court or court martial</a:t>
            </a:r>
          </a:p>
          <a:p>
            <a:pPr lvl="1" algn="just">
              <a:spcBef>
                <a:spcPct val="80000"/>
              </a:spcBef>
            </a:pPr>
            <a:r>
              <a:rPr lang="en-US" dirty="0"/>
              <a:t>Whether a witness is competent or not</a:t>
            </a:r>
          </a:p>
          <a:p>
            <a:pPr lvl="1" algn="just">
              <a:spcBef>
                <a:spcPct val="80000"/>
              </a:spcBef>
            </a:pPr>
            <a:r>
              <a:rPr lang="en-US" dirty="0"/>
              <a:t>Whether a certain matter requires to be proved by writing or not</a:t>
            </a:r>
          </a:p>
          <a:p>
            <a:pPr lvl="1" algn="just">
              <a:spcBef>
                <a:spcPct val="80000"/>
              </a:spcBef>
            </a:pPr>
            <a:r>
              <a:rPr lang="en-US" dirty="0"/>
              <a:t>Whether a certain evidence proves a certain fact or not</a:t>
            </a:r>
          </a:p>
          <a:p>
            <a:pPr lvl="1" algn="just">
              <a:spcBef>
                <a:spcPct val="80000"/>
              </a:spcBef>
            </a:pPr>
            <a:r>
              <a:rPr lang="en-US" dirty="0"/>
              <a:t>Is to be determined by the law of the country where the question arises</a:t>
            </a:r>
          </a:p>
          <a:p>
            <a:pPr algn="just">
              <a:spcBef>
                <a:spcPct val="80000"/>
              </a:spcBef>
            </a:pPr>
            <a:endParaRPr lang="en-US"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5529072"/>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a:xfrm>
            <a:off x="677334" y="323162"/>
            <a:ext cx="8596668" cy="1320800"/>
          </a:xfrm>
        </p:spPr>
        <p:txBody>
          <a:bodyPr>
            <a:normAutofit/>
          </a:bodyPr>
          <a:lstStyle/>
          <a:p>
            <a:r>
              <a:rPr lang="en-US" sz="2800" b="1" dirty="0">
                <a:solidFill>
                  <a:srgbClr val="FF0000"/>
                </a:solidFill>
              </a:rPr>
              <a:t>Legislations: World-wide</a:t>
            </a:r>
            <a:endParaRPr lang="en-US" altLang="en-US" sz="2800" b="1" i="1" dirty="0">
              <a:solidFill>
                <a:srgbClr val="FF0000"/>
              </a:solidFill>
            </a:endParaRPr>
          </a:p>
        </p:txBody>
      </p:sp>
      <p:sp>
        <p:nvSpPr>
          <p:cNvPr id="153603" name="Rectangle 3">
            <a:extLst>
              <a:ext uri="{FF2B5EF4-FFF2-40B4-BE49-F238E27FC236}">
                <a16:creationId xmlns:a16="http://schemas.microsoft.com/office/drawing/2014/main" id="{C1C472F3-E3E3-46AE-9E7A-D0F315C63262}"/>
              </a:ext>
            </a:extLst>
          </p:cNvPr>
          <p:cNvSpPr>
            <a:spLocks noGrp="1" noChangeArrowheads="1"/>
          </p:cNvSpPr>
          <p:nvPr>
            <p:ph type="body" idx="1"/>
          </p:nvPr>
        </p:nvSpPr>
        <p:spPr>
          <a:xfrm>
            <a:off x="677334" y="720437"/>
            <a:ext cx="8937721" cy="5288762"/>
          </a:xfrm>
        </p:spPr>
        <p:txBody>
          <a:bodyPr>
            <a:normAutofit/>
          </a:bodyPr>
          <a:lstStyle/>
          <a:p>
            <a:pPr algn="just"/>
            <a:endParaRPr lang="en-US" dirty="0"/>
          </a:p>
          <a:p>
            <a:pPr lvl="0" algn="just"/>
            <a:r>
              <a:rPr lang="en-US" dirty="0"/>
              <a:t>United States has made extensive amendments to its laws, classifying the following as computer crime</a:t>
            </a:r>
          </a:p>
          <a:p>
            <a:pPr lvl="0" algn="just"/>
            <a:endParaRPr lang="en-US" dirty="0"/>
          </a:p>
          <a:p>
            <a:pPr lvl="1" algn="just"/>
            <a:r>
              <a:rPr lang="en-US" dirty="0"/>
              <a:t>Causing transmission of data/program, knowing that such transmission will damage a computer network, data or program or that such transmission will withhold or deny use of computer, network etc.</a:t>
            </a:r>
          </a:p>
          <a:p>
            <a:pPr lvl="1" algn="just"/>
            <a:r>
              <a:rPr lang="en-US" dirty="0"/>
              <a:t>Intentional unauthorized access of computer to obtain financial information</a:t>
            </a:r>
          </a:p>
          <a:p>
            <a:pPr lvl="1" algn="just"/>
            <a:r>
              <a:rPr lang="en-US" dirty="0"/>
              <a:t>Willful unauthorized access of computer data related to national defense or foreign relation</a:t>
            </a:r>
          </a:p>
          <a:p>
            <a:pPr lvl="1" algn="just"/>
            <a:r>
              <a:rPr lang="en-US" dirty="0"/>
              <a:t>Knowingly causing transmission of data/program to damage a computer network, data</a:t>
            </a:r>
          </a:p>
          <a:p>
            <a:pPr lvl="1" algn="just"/>
            <a:r>
              <a:rPr lang="en-US" dirty="0"/>
              <a:t>Unauthorized access of computer with intent to defraud.</a:t>
            </a:r>
          </a:p>
          <a:p>
            <a:pPr lvl="1" algn="just"/>
            <a:r>
              <a:rPr lang="en-US" dirty="0"/>
              <a:t>Unauthorized access of computer of a Government Department or Agency.</a:t>
            </a:r>
          </a:p>
          <a:p>
            <a:pPr lvl="1" algn="just"/>
            <a:r>
              <a:rPr lang="en-US" dirty="0"/>
              <a:t>Unauthorized access of computer/computer data of Federal interest with intent to defraud.</a:t>
            </a:r>
          </a:p>
          <a:p>
            <a:pPr algn="just">
              <a:spcBef>
                <a:spcPct val="80000"/>
              </a:spcBef>
            </a:pPr>
            <a:endParaRPr lang="en-US"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7563266"/>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26C5D8D-5708-4ED1-8C81-F7E1D9D35E70}" type="slidenum">
              <a:rPr lang="en-IN" smtClean="0">
                <a:solidFill>
                  <a:schemeClr val="bg1"/>
                </a:solidFill>
              </a:rPr>
              <a:t>51</a:t>
            </a:fld>
            <a:endParaRPr lang="en-IN">
              <a:solidFill>
                <a:schemeClr val="bg1"/>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7601" y="3175294"/>
            <a:ext cx="4535905" cy="187796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5469" y="856926"/>
            <a:ext cx="2407822" cy="2409825"/>
          </a:xfrm>
          <a:prstGeom prst="rect">
            <a:avLst/>
          </a:prstGeom>
        </p:spPr>
      </p:pic>
    </p:spTree>
    <p:extLst>
      <p:ext uri="{BB962C8B-B14F-4D97-AF65-F5344CB8AC3E}">
        <p14:creationId xmlns:p14="http://schemas.microsoft.com/office/powerpoint/2010/main" val="124795209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body" idx="1"/>
          </p:nvPr>
        </p:nvSpPr>
        <p:spPr>
          <a:xfrm>
            <a:off x="914615" y="2250122"/>
            <a:ext cx="8596668" cy="1439484"/>
          </a:xfrm>
          <a:prstGeom prst="rect">
            <a:avLst/>
          </a:prstGeom>
        </p:spPr>
        <p:txBody>
          <a:bodyPr vert="horz" wrap="square" lIns="0" tIns="84442" rIns="0" bIns="0" rtlCol="0">
            <a:spAutoFit/>
          </a:bodyPr>
          <a:lstStyle/>
          <a:p>
            <a:pPr marL="12065" marR="5080" indent="0" algn="ctr">
              <a:spcBef>
                <a:spcPts val="105"/>
              </a:spcBef>
              <a:buNone/>
            </a:pPr>
            <a:r>
              <a:rPr sz="4400" b="1" dirty="0">
                <a:solidFill>
                  <a:schemeClr val="tx1"/>
                </a:solidFill>
                <a:latin typeface="Arial"/>
                <a:cs typeface="Arial"/>
              </a:rPr>
              <a:t>Electronic Evidence:  </a:t>
            </a:r>
            <a:endParaRPr lang="en-US" sz="4400" b="1" dirty="0">
              <a:solidFill>
                <a:schemeClr val="tx1"/>
              </a:solidFill>
              <a:latin typeface="Arial"/>
              <a:cs typeface="Arial"/>
            </a:endParaRPr>
          </a:p>
          <a:p>
            <a:pPr marL="12065" marR="5080" indent="0" algn="ctr">
              <a:spcBef>
                <a:spcPts val="105"/>
              </a:spcBef>
              <a:buNone/>
            </a:pPr>
            <a:r>
              <a:rPr sz="4400" b="1" dirty="0">
                <a:solidFill>
                  <a:schemeClr val="tx1"/>
                </a:solidFill>
                <a:latin typeface="Arial"/>
                <a:cs typeface="Arial"/>
              </a:rPr>
              <a:t>Collection</a:t>
            </a:r>
            <a:r>
              <a:rPr lang="en-US" sz="4400" b="1" dirty="0">
                <a:solidFill>
                  <a:schemeClr val="tx1"/>
                </a:solidFill>
                <a:latin typeface="Arial"/>
                <a:cs typeface="Arial"/>
              </a:rPr>
              <a:t> and</a:t>
            </a:r>
            <a:r>
              <a:rPr sz="4400" b="1" dirty="0">
                <a:solidFill>
                  <a:schemeClr val="tx1"/>
                </a:solidFill>
                <a:latin typeface="Arial"/>
                <a:cs typeface="Arial"/>
              </a:rPr>
              <a:t> Preservation</a:t>
            </a:r>
            <a:endParaRPr sz="4400" dirty="0">
              <a:solidFill>
                <a:schemeClr val="tx1"/>
              </a:solidFill>
              <a:latin typeface="Arial"/>
              <a:cs typeface="Arial"/>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671527" y="1177493"/>
            <a:ext cx="2651125" cy="514350"/>
          </a:xfrm>
          <a:prstGeom prst="rect">
            <a:avLst/>
          </a:prstGeom>
        </p:spPr>
        <p:txBody>
          <a:bodyPr vert="horz" wrap="square" lIns="0" tIns="13335" rIns="0" bIns="0" rtlCol="0">
            <a:spAutoFit/>
          </a:bodyPr>
          <a:lstStyle/>
          <a:p>
            <a:pPr marL="12700">
              <a:spcBef>
                <a:spcPts val="105"/>
              </a:spcBef>
            </a:pPr>
            <a:r>
              <a:rPr sz="3200" b="1" spc="-10" dirty="0">
                <a:solidFill>
                  <a:srgbClr val="001F5F"/>
                </a:solidFill>
                <a:latin typeface="Calibri"/>
                <a:cs typeface="Calibri"/>
              </a:rPr>
              <a:t>communication</a:t>
            </a:r>
            <a:endParaRPr sz="3200">
              <a:latin typeface="Calibri"/>
              <a:cs typeface="Calibri"/>
            </a:endParaRPr>
          </a:p>
        </p:txBody>
      </p:sp>
      <p:sp>
        <p:nvSpPr>
          <p:cNvPr id="4" name="object 4"/>
          <p:cNvSpPr txBox="1"/>
          <p:nvPr/>
        </p:nvSpPr>
        <p:spPr>
          <a:xfrm>
            <a:off x="1367514" y="1177493"/>
            <a:ext cx="5203190" cy="1490345"/>
          </a:xfrm>
          <a:prstGeom prst="rect">
            <a:avLst/>
          </a:prstGeom>
        </p:spPr>
        <p:txBody>
          <a:bodyPr vert="horz" wrap="square" lIns="0" tIns="67945" rIns="0" bIns="0" rtlCol="0">
            <a:spAutoFit/>
          </a:bodyPr>
          <a:lstStyle/>
          <a:p>
            <a:pPr marL="355600" marR="5080" indent="-343535">
              <a:lnSpc>
                <a:spcPts val="3460"/>
              </a:lnSpc>
              <a:spcBef>
                <a:spcPts val="535"/>
              </a:spcBef>
              <a:buFont typeface="Arial"/>
              <a:buChar char="•"/>
              <a:tabLst>
                <a:tab pos="355600" algn="l"/>
                <a:tab pos="356235" algn="l"/>
                <a:tab pos="2877820" algn="l"/>
                <a:tab pos="4870450" algn="l"/>
              </a:tabLst>
            </a:pPr>
            <a:r>
              <a:rPr sz="3200" b="1" spc="-280" dirty="0">
                <a:solidFill>
                  <a:srgbClr val="001F5F"/>
                </a:solidFill>
                <a:latin typeface="Calibri"/>
                <a:cs typeface="Calibri"/>
              </a:rPr>
              <a:t>T</a:t>
            </a:r>
            <a:r>
              <a:rPr sz="3200" b="1" spc="-5" dirty="0">
                <a:solidFill>
                  <a:srgbClr val="001F5F"/>
                </a:solidFill>
                <a:latin typeface="Calibri"/>
                <a:cs typeface="Calibri"/>
              </a:rPr>
              <a:t>ech</a:t>
            </a:r>
            <a:r>
              <a:rPr sz="3200" b="1" spc="-15" dirty="0">
                <a:solidFill>
                  <a:srgbClr val="001F5F"/>
                </a:solidFill>
                <a:latin typeface="Calibri"/>
                <a:cs typeface="Calibri"/>
              </a:rPr>
              <a:t>n</a:t>
            </a:r>
            <a:r>
              <a:rPr sz="3200" b="1" dirty="0">
                <a:solidFill>
                  <a:srgbClr val="001F5F"/>
                </a:solidFill>
                <a:latin typeface="Calibri"/>
                <a:cs typeface="Calibri"/>
              </a:rPr>
              <a:t>ologi</a:t>
            </a:r>
            <a:r>
              <a:rPr sz="3200" b="1" spc="-30" dirty="0">
                <a:solidFill>
                  <a:srgbClr val="001F5F"/>
                </a:solidFill>
                <a:latin typeface="Calibri"/>
                <a:cs typeface="Calibri"/>
              </a:rPr>
              <a:t>c</a:t>
            </a:r>
            <a:r>
              <a:rPr sz="3200" b="1" spc="-15" dirty="0">
                <a:solidFill>
                  <a:srgbClr val="001F5F"/>
                </a:solidFill>
                <a:latin typeface="Calibri"/>
                <a:cs typeface="Calibri"/>
              </a:rPr>
              <a:t>a</a:t>
            </a:r>
            <a:r>
              <a:rPr sz="3200" b="1" dirty="0">
                <a:solidFill>
                  <a:srgbClr val="001F5F"/>
                </a:solidFill>
                <a:latin typeface="Calibri"/>
                <a:cs typeface="Calibri"/>
              </a:rPr>
              <a:t>l	</a:t>
            </a:r>
            <a:r>
              <a:rPr sz="3200" b="1" spc="-40" dirty="0">
                <a:solidFill>
                  <a:srgbClr val="001F5F"/>
                </a:solidFill>
                <a:latin typeface="Calibri"/>
                <a:cs typeface="Calibri"/>
              </a:rPr>
              <a:t>r</a:t>
            </a:r>
            <a:r>
              <a:rPr sz="3200" b="1" spc="-20" dirty="0">
                <a:solidFill>
                  <a:srgbClr val="001F5F"/>
                </a:solidFill>
                <a:latin typeface="Calibri"/>
                <a:cs typeface="Calibri"/>
              </a:rPr>
              <a:t>e</a:t>
            </a:r>
            <a:r>
              <a:rPr sz="3200" b="1" spc="-45" dirty="0">
                <a:solidFill>
                  <a:srgbClr val="001F5F"/>
                </a:solidFill>
                <a:latin typeface="Calibri"/>
                <a:cs typeface="Calibri"/>
              </a:rPr>
              <a:t>v</a:t>
            </a:r>
            <a:r>
              <a:rPr sz="3200" b="1" dirty="0">
                <a:solidFill>
                  <a:srgbClr val="001F5F"/>
                </a:solidFill>
                <a:latin typeface="Calibri"/>
                <a:cs typeface="Calibri"/>
              </a:rPr>
              <a:t>olution	in </a:t>
            </a:r>
            <a:r>
              <a:rPr lang="en-US" sz="3200" b="1" dirty="0">
                <a:solidFill>
                  <a:srgbClr val="001F5F"/>
                </a:solidFill>
                <a:latin typeface="Calibri"/>
                <a:cs typeface="Calibri"/>
              </a:rPr>
              <a:t> a</a:t>
            </a:r>
            <a:r>
              <a:rPr sz="3200" b="1" dirty="0">
                <a:solidFill>
                  <a:srgbClr val="001F5F"/>
                </a:solidFill>
                <a:latin typeface="Calibri"/>
                <a:cs typeface="Calibri"/>
              </a:rPr>
              <a:t>nd </a:t>
            </a:r>
            <a:r>
              <a:rPr sz="3200" b="1" spc="-10" dirty="0">
                <a:solidFill>
                  <a:srgbClr val="001F5F"/>
                </a:solidFill>
                <a:latin typeface="Calibri"/>
                <a:cs typeface="Calibri"/>
              </a:rPr>
              <a:t>information</a:t>
            </a:r>
            <a:r>
              <a:rPr sz="3200" b="1" spc="-75" dirty="0">
                <a:solidFill>
                  <a:srgbClr val="001F5F"/>
                </a:solidFill>
                <a:latin typeface="Calibri"/>
                <a:cs typeface="Calibri"/>
              </a:rPr>
              <a:t> </a:t>
            </a:r>
            <a:r>
              <a:rPr sz="3200" b="1" spc="-25" dirty="0">
                <a:solidFill>
                  <a:srgbClr val="001F5F"/>
                </a:solidFill>
                <a:latin typeface="Calibri"/>
                <a:cs typeface="Calibri"/>
              </a:rPr>
              <a:t>technology.</a:t>
            </a:r>
            <a:endParaRPr sz="3200" dirty="0">
              <a:latin typeface="Calibri"/>
              <a:cs typeface="Calibri"/>
            </a:endParaRPr>
          </a:p>
          <a:p>
            <a:pPr marL="447040" indent="-434975">
              <a:spcBef>
                <a:spcPts val="334"/>
              </a:spcBef>
              <a:buFont typeface="Arial"/>
              <a:buChar char="•"/>
              <a:tabLst>
                <a:tab pos="447040" algn="l"/>
                <a:tab pos="447675" algn="l"/>
              </a:tabLst>
            </a:pPr>
            <a:r>
              <a:rPr lang="en-IN" sz="3200" b="1" dirty="0">
                <a:solidFill>
                  <a:srgbClr val="001F5F"/>
                </a:solidFill>
                <a:latin typeface="Calibri"/>
                <a:cs typeface="Calibri"/>
              </a:rPr>
              <a:t>I</a:t>
            </a:r>
            <a:r>
              <a:rPr sz="3200" b="1" dirty="0" err="1">
                <a:solidFill>
                  <a:srgbClr val="001F5F"/>
                </a:solidFill>
                <a:latin typeface="Calibri"/>
                <a:cs typeface="Calibri"/>
              </a:rPr>
              <a:t>mpact</a:t>
            </a:r>
            <a:r>
              <a:rPr sz="3200" b="1" dirty="0">
                <a:solidFill>
                  <a:srgbClr val="001F5F"/>
                </a:solidFill>
                <a:latin typeface="Calibri"/>
                <a:cs typeface="Calibri"/>
              </a:rPr>
              <a:t> of Social</a:t>
            </a:r>
            <a:r>
              <a:rPr sz="3200" b="1" spc="-80" dirty="0">
                <a:solidFill>
                  <a:srgbClr val="001F5F"/>
                </a:solidFill>
                <a:latin typeface="Calibri"/>
                <a:cs typeface="Calibri"/>
              </a:rPr>
              <a:t> </a:t>
            </a:r>
            <a:r>
              <a:rPr sz="3200" b="1" spc="-5" dirty="0">
                <a:solidFill>
                  <a:srgbClr val="001F5F"/>
                </a:solidFill>
                <a:latin typeface="Calibri"/>
                <a:cs typeface="Calibri"/>
              </a:rPr>
              <a:t>Media</a:t>
            </a:r>
            <a:endParaRPr sz="3200" dirty="0">
              <a:latin typeface="Calibri"/>
              <a:cs typeface="Calibri"/>
            </a:endParaRPr>
          </a:p>
        </p:txBody>
      </p:sp>
      <p:sp>
        <p:nvSpPr>
          <p:cNvPr id="5" name="object 5"/>
          <p:cNvSpPr txBox="1"/>
          <p:nvPr/>
        </p:nvSpPr>
        <p:spPr>
          <a:xfrm>
            <a:off x="1367514" y="2809510"/>
            <a:ext cx="8075295" cy="3392170"/>
          </a:xfrm>
          <a:prstGeom prst="rect">
            <a:avLst/>
          </a:prstGeom>
        </p:spPr>
        <p:txBody>
          <a:bodyPr vert="horz" wrap="square" lIns="0" tIns="61594" rIns="0" bIns="0" rtlCol="0">
            <a:spAutoFit/>
          </a:bodyPr>
          <a:lstStyle/>
          <a:p>
            <a:pPr marL="355600" marR="6350" indent="-343535" algn="just">
              <a:lnSpc>
                <a:spcPct val="90000"/>
              </a:lnSpc>
              <a:spcBef>
                <a:spcPts val="484"/>
              </a:spcBef>
              <a:buFont typeface="Arial"/>
              <a:buChar char="•"/>
              <a:tabLst>
                <a:tab pos="356235" algn="l"/>
              </a:tabLst>
            </a:pPr>
            <a:r>
              <a:rPr sz="3200" b="1" dirty="0">
                <a:solidFill>
                  <a:srgbClr val="001F5F"/>
                </a:solidFill>
                <a:latin typeface="Calibri"/>
                <a:cs typeface="Calibri"/>
              </a:rPr>
              <a:t>All </a:t>
            </a:r>
            <a:r>
              <a:rPr sz="3200" b="1" spc="-25" dirty="0">
                <a:solidFill>
                  <a:srgbClr val="001F5F"/>
                </a:solidFill>
                <a:latin typeface="Calibri"/>
                <a:cs typeface="Calibri"/>
              </a:rPr>
              <a:t>Stake </a:t>
            </a:r>
            <a:r>
              <a:rPr sz="3200" b="1" spc="-5" dirty="0">
                <a:solidFill>
                  <a:srgbClr val="001F5F"/>
                </a:solidFill>
                <a:latin typeface="Calibri"/>
                <a:cs typeface="Calibri"/>
              </a:rPr>
              <a:t>holders </a:t>
            </a:r>
            <a:r>
              <a:rPr sz="3200" b="1" dirty="0">
                <a:solidFill>
                  <a:srgbClr val="001F5F"/>
                </a:solidFill>
                <a:latin typeface="Calibri"/>
                <a:cs typeface="Calibri"/>
              </a:rPr>
              <a:t>of </a:t>
            </a:r>
            <a:r>
              <a:rPr sz="3200" b="1" spc="-5" dirty="0">
                <a:solidFill>
                  <a:srgbClr val="001F5F"/>
                </a:solidFill>
                <a:latin typeface="Calibri"/>
                <a:cs typeface="Calibri"/>
              </a:rPr>
              <a:t>judicial </a:t>
            </a:r>
            <a:r>
              <a:rPr sz="3200" b="1" spc="-10" dirty="0">
                <a:solidFill>
                  <a:srgbClr val="001F5F"/>
                </a:solidFill>
                <a:latin typeface="Calibri"/>
                <a:cs typeface="Calibri"/>
              </a:rPr>
              <a:t>Justice </a:t>
            </a:r>
            <a:r>
              <a:rPr sz="3200" b="1" spc="-30" dirty="0">
                <a:solidFill>
                  <a:srgbClr val="001F5F"/>
                </a:solidFill>
                <a:latin typeface="Calibri"/>
                <a:cs typeface="Calibri"/>
              </a:rPr>
              <a:t>system  </a:t>
            </a:r>
            <a:r>
              <a:rPr sz="3200" b="1" spc="-10" dirty="0">
                <a:solidFill>
                  <a:srgbClr val="001F5F"/>
                </a:solidFill>
                <a:latin typeface="Calibri"/>
                <a:cs typeface="Calibri"/>
              </a:rPr>
              <a:t>are </a:t>
            </a:r>
            <a:r>
              <a:rPr sz="3200" b="1" spc="-20" dirty="0">
                <a:solidFill>
                  <a:srgbClr val="001F5F"/>
                </a:solidFill>
                <a:latin typeface="Calibri"/>
                <a:cs typeface="Calibri"/>
              </a:rPr>
              <a:t>to </a:t>
            </a:r>
            <a:r>
              <a:rPr sz="3200" b="1" spc="-5" dirty="0">
                <a:solidFill>
                  <a:srgbClr val="001F5F"/>
                </a:solidFill>
                <a:latin typeface="Calibri"/>
                <a:cs typeface="Calibri"/>
              </a:rPr>
              <a:t>be equipped with </a:t>
            </a:r>
            <a:r>
              <a:rPr sz="3200" b="1" dirty="0">
                <a:solidFill>
                  <a:srgbClr val="001F5F"/>
                </a:solidFill>
                <a:latin typeface="Calibri"/>
                <a:cs typeface="Calibri"/>
              </a:rPr>
              <a:t>the </a:t>
            </a:r>
            <a:r>
              <a:rPr sz="3200" b="1" spc="-5" dirty="0">
                <a:solidFill>
                  <a:srgbClr val="001F5F"/>
                </a:solidFill>
                <a:latin typeface="Calibri"/>
                <a:cs typeface="Calibri"/>
              </a:rPr>
              <a:t>use </a:t>
            </a:r>
            <a:r>
              <a:rPr sz="3200" b="1" dirty="0">
                <a:solidFill>
                  <a:srgbClr val="001F5F"/>
                </a:solidFill>
                <a:latin typeface="Calibri"/>
                <a:cs typeface="Calibri"/>
              </a:rPr>
              <a:t>of </a:t>
            </a:r>
            <a:r>
              <a:rPr sz="3200" b="1" spc="-20" dirty="0">
                <a:solidFill>
                  <a:srgbClr val="001F5F"/>
                </a:solidFill>
                <a:latin typeface="Calibri"/>
                <a:cs typeface="Calibri"/>
              </a:rPr>
              <a:t>latest  </a:t>
            </a:r>
            <a:r>
              <a:rPr sz="3200" b="1" spc="-5" dirty="0">
                <a:solidFill>
                  <a:srgbClr val="001F5F"/>
                </a:solidFill>
                <a:latin typeface="Calibri"/>
                <a:cs typeface="Calibri"/>
              </a:rPr>
              <a:t>technology and </a:t>
            </a:r>
            <a:r>
              <a:rPr sz="3200" b="1" spc="-15" dirty="0">
                <a:solidFill>
                  <a:srgbClr val="001F5F"/>
                </a:solidFill>
                <a:latin typeface="Calibri"/>
                <a:cs typeface="Calibri"/>
              </a:rPr>
              <a:t>forensic</a:t>
            </a:r>
            <a:r>
              <a:rPr sz="3200" b="1" spc="690" dirty="0">
                <a:solidFill>
                  <a:srgbClr val="001F5F"/>
                </a:solidFill>
                <a:latin typeface="Calibri"/>
                <a:cs typeface="Calibri"/>
              </a:rPr>
              <a:t> </a:t>
            </a:r>
            <a:r>
              <a:rPr sz="3200" b="1" spc="-20" dirty="0">
                <a:solidFill>
                  <a:srgbClr val="001F5F"/>
                </a:solidFill>
                <a:latin typeface="Calibri"/>
                <a:cs typeface="Calibri"/>
              </a:rPr>
              <a:t>investigation  </a:t>
            </a:r>
            <a:r>
              <a:rPr sz="3200" b="1" spc="-10" dirty="0">
                <a:solidFill>
                  <a:srgbClr val="001F5F"/>
                </a:solidFill>
                <a:latin typeface="Calibri"/>
                <a:cs typeface="Calibri"/>
              </a:rPr>
              <a:t>techniques</a:t>
            </a:r>
            <a:endParaRPr sz="3200" dirty="0">
              <a:latin typeface="Calibri"/>
              <a:cs typeface="Calibri"/>
            </a:endParaRPr>
          </a:p>
          <a:p>
            <a:pPr marL="355600" marR="5080" indent="-343535" algn="just">
              <a:spcBef>
                <a:spcPts val="770"/>
              </a:spcBef>
              <a:buFont typeface="Arial"/>
              <a:buChar char="•"/>
              <a:tabLst>
                <a:tab pos="356235" algn="l"/>
              </a:tabLst>
            </a:pPr>
            <a:r>
              <a:rPr sz="3200" b="1" spc="-5" dirty="0">
                <a:solidFill>
                  <a:srgbClr val="001F5F"/>
                </a:solidFill>
                <a:latin typeface="Calibri"/>
                <a:cs typeface="Calibri"/>
              </a:rPr>
              <a:t>Public </a:t>
            </a:r>
            <a:r>
              <a:rPr sz="3200" b="1" spc="-15" dirty="0">
                <a:solidFill>
                  <a:srgbClr val="001F5F"/>
                </a:solidFill>
                <a:latin typeface="Calibri"/>
                <a:cs typeface="Calibri"/>
              </a:rPr>
              <a:t>prosecutors </a:t>
            </a:r>
            <a:r>
              <a:rPr sz="3200" b="1" spc="-5" dirty="0">
                <a:solidFill>
                  <a:srgbClr val="001F5F"/>
                </a:solidFill>
                <a:latin typeface="Calibri"/>
                <a:cs typeface="Calibri"/>
              </a:rPr>
              <a:t>and </a:t>
            </a:r>
            <a:r>
              <a:rPr sz="3200" b="1" spc="-15" dirty="0">
                <a:solidFill>
                  <a:srgbClr val="001F5F"/>
                </a:solidFill>
                <a:latin typeface="Calibri"/>
                <a:cs typeface="Calibri"/>
              </a:rPr>
              <a:t>lawyers </a:t>
            </a:r>
            <a:r>
              <a:rPr sz="3200" b="1" spc="-5" dirty="0">
                <a:solidFill>
                  <a:srgbClr val="001F5F"/>
                </a:solidFill>
                <a:latin typeface="Calibri"/>
                <a:cs typeface="Calibri"/>
              </a:rPr>
              <a:t>also </a:t>
            </a:r>
            <a:r>
              <a:rPr sz="3200" b="1" spc="-15" dirty="0">
                <a:solidFill>
                  <a:srgbClr val="001F5F"/>
                </a:solidFill>
                <a:latin typeface="Calibri"/>
                <a:cs typeface="Calibri"/>
              </a:rPr>
              <a:t>require  awareness </a:t>
            </a:r>
            <a:r>
              <a:rPr sz="3200" b="1" dirty="0">
                <a:solidFill>
                  <a:srgbClr val="001F5F"/>
                </a:solidFill>
                <a:latin typeface="Calibri"/>
                <a:cs typeface="Calibri"/>
              </a:rPr>
              <a:t>on </a:t>
            </a:r>
            <a:r>
              <a:rPr sz="3200" b="1" spc="-10" dirty="0">
                <a:solidFill>
                  <a:srgbClr val="001F5F"/>
                </a:solidFill>
                <a:latin typeface="Calibri"/>
                <a:cs typeface="Calibri"/>
              </a:rPr>
              <a:t>usage </a:t>
            </a:r>
            <a:r>
              <a:rPr sz="3200" b="1" spc="5" dirty="0">
                <a:solidFill>
                  <a:srgbClr val="001F5F"/>
                </a:solidFill>
                <a:latin typeface="Calibri"/>
                <a:cs typeface="Calibri"/>
              </a:rPr>
              <a:t>of </a:t>
            </a:r>
            <a:r>
              <a:rPr sz="3200" b="1" spc="-10" dirty="0">
                <a:solidFill>
                  <a:srgbClr val="001F5F"/>
                </a:solidFill>
                <a:latin typeface="Calibri"/>
                <a:cs typeface="Calibri"/>
              </a:rPr>
              <a:t>Digital </a:t>
            </a:r>
            <a:r>
              <a:rPr sz="3200" b="1" spc="-5" dirty="0">
                <a:solidFill>
                  <a:srgbClr val="001F5F"/>
                </a:solidFill>
                <a:latin typeface="Calibri"/>
                <a:cs typeface="Calibri"/>
              </a:rPr>
              <a:t>evidence </a:t>
            </a:r>
            <a:r>
              <a:rPr sz="3200" b="1" dirty="0">
                <a:solidFill>
                  <a:srgbClr val="001F5F"/>
                </a:solidFill>
                <a:latin typeface="Calibri"/>
                <a:cs typeface="Calibri"/>
              </a:rPr>
              <a:t>and  </a:t>
            </a:r>
            <a:r>
              <a:rPr sz="3200" b="1" spc="-20" dirty="0">
                <a:solidFill>
                  <a:srgbClr val="001F5F"/>
                </a:solidFill>
                <a:latin typeface="Calibri"/>
                <a:cs typeface="Calibri"/>
              </a:rPr>
              <a:t>relevant </a:t>
            </a:r>
            <a:r>
              <a:rPr sz="3200" b="1" spc="-5" dirty="0">
                <a:solidFill>
                  <a:srgbClr val="001F5F"/>
                </a:solidFill>
                <a:latin typeface="Calibri"/>
                <a:cs typeface="Calibri"/>
              </a:rPr>
              <a:t>case</a:t>
            </a:r>
            <a:r>
              <a:rPr sz="3200" b="1" spc="-10" dirty="0">
                <a:solidFill>
                  <a:srgbClr val="001F5F"/>
                </a:solidFill>
                <a:latin typeface="Calibri"/>
                <a:cs typeface="Calibri"/>
              </a:rPr>
              <a:t> laws!</a:t>
            </a:r>
            <a:endParaRPr sz="3200" dirty="0">
              <a:latin typeface="Calibri"/>
              <a:cs typeface="Calibri"/>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9158" y="385981"/>
            <a:ext cx="2857500" cy="566822"/>
          </a:xfrm>
          <a:prstGeom prst="rect">
            <a:avLst/>
          </a:prstGeom>
        </p:spPr>
        <p:txBody>
          <a:bodyPr vert="horz" wrap="square" lIns="0" tIns="12700" rIns="0" bIns="0" rtlCol="0" anchor="t">
            <a:spAutoFit/>
          </a:bodyPr>
          <a:lstStyle/>
          <a:p>
            <a:pPr marL="12700">
              <a:spcBef>
                <a:spcPts val="100"/>
              </a:spcBef>
            </a:pPr>
            <a:r>
              <a:rPr b="1" spc="-5" dirty="0">
                <a:latin typeface="Calibri"/>
                <a:cs typeface="Calibri"/>
              </a:rPr>
              <a:t>Cyber</a:t>
            </a:r>
            <a:r>
              <a:rPr b="1" spc="-85" dirty="0">
                <a:latin typeface="Calibri"/>
                <a:cs typeface="Calibri"/>
              </a:rPr>
              <a:t> </a:t>
            </a:r>
            <a:r>
              <a:rPr b="1" spc="-5" dirty="0">
                <a:latin typeface="Calibri"/>
                <a:cs typeface="Calibri"/>
              </a:rPr>
              <a:t>Crime</a:t>
            </a:r>
          </a:p>
        </p:txBody>
      </p:sp>
      <p:sp>
        <p:nvSpPr>
          <p:cNvPr id="3" name="object 3"/>
          <p:cNvSpPr txBox="1"/>
          <p:nvPr/>
        </p:nvSpPr>
        <p:spPr>
          <a:xfrm>
            <a:off x="1158794" y="1171575"/>
            <a:ext cx="8076565" cy="4514850"/>
          </a:xfrm>
          <a:prstGeom prst="rect">
            <a:avLst/>
          </a:prstGeom>
        </p:spPr>
        <p:txBody>
          <a:bodyPr vert="horz" wrap="square" lIns="0" tIns="13335" rIns="0" bIns="0" rtlCol="0">
            <a:spAutoFit/>
          </a:bodyPr>
          <a:lstStyle/>
          <a:p>
            <a:pPr marL="355600" marR="6350" indent="-342900" algn="just">
              <a:spcBef>
                <a:spcPts val="105"/>
              </a:spcBef>
              <a:buFont typeface="Arial"/>
              <a:buChar char="•"/>
              <a:tabLst>
                <a:tab pos="355600" algn="l"/>
              </a:tabLst>
            </a:pPr>
            <a:r>
              <a:rPr sz="3200" b="1" spc="-5" dirty="0">
                <a:solidFill>
                  <a:srgbClr val="001F5F"/>
                </a:solidFill>
                <a:latin typeface="Calibri"/>
                <a:cs typeface="Calibri"/>
              </a:rPr>
              <a:t>Cyber crime </a:t>
            </a:r>
            <a:r>
              <a:rPr sz="3200" b="1" dirty="0">
                <a:solidFill>
                  <a:srgbClr val="001F5F"/>
                </a:solidFill>
                <a:latin typeface="Calibri"/>
                <a:cs typeface="Calibri"/>
              </a:rPr>
              <a:t>is </a:t>
            </a:r>
            <a:r>
              <a:rPr sz="3200" b="1" spc="-10" dirty="0">
                <a:solidFill>
                  <a:srgbClr val="001F5F"/>
                </a:solidFill>
                <a:latin typeface="Calibri"/>
                <a:cs typeface="Calibri"/>
              </a:rPr>
              <a:t>defined </a:t>
            </a:r>
            <a:r>
              <a:rPr sz="3200" b="1" spc="-5" dirty="0">
                <a:solidFill>
                  <a:srgbClr val="001F5F"/>
                </a:solidFill>
                <a:latin typeface="Calibri"/>
                <a:cs typeface="Calibri"/>
              </a:rPr>
              <a:t>as </a:t>
            </a:r>
            <a:r>
              <a:rPr sz="3200" b="1" dirty="0">
                <a:solidFill>
                  <a:srgbClr val="001F5F"/>
                </a:solidFill>
                <a:latin typeface="Calibri"/>
                <a:cs typeface="Calibri"/>
              </a:rPr>
              <a:t>a </a:t>
            </a:r>
            <a:r>
              <a:rPr sz="3200" b="1" spc="-5" dirty="0">
                <a:solidFill>
                  <a:srgbClr val="001F5F"/>
                </a:solidFill>
                <a:latin typeface="Calibri"/>
                <a:cs typeface="Calibri"/>
              </a:rPr>
              <a:t>crime in which </a:t>
            </a:r>
            <a:r>
              <a:rPr sz="3200" b="1" dirty="0">
                <a:solidFill>
                  <a:srgbClr val="001F5F"/>
                </a:solidFill>
                <a:latin typeface="Calibri"/>
                <a:cs typeface="Calibri"/>
              </a:rPr>
              <a:t>an </a:t>
            </a:r>
            <a:r>
              <a:rPr sz="3200" b="1" dirty="0">
                <a:solidFill>
                  <a:srgbClr val="C00000"/>
                </a:solidFill>
                <a:latin typeface="Calibri"/>
                <a:cs typeface="Calibri"/>
              </a:rPr>
              <a:t> </a:t>
            </a:r>
            <a:r>
              <a:rPr sz="3200" b="1" spc="-5" dirty="0">
                <a:solidFill>
                  <a:srgbClr val="C00000"/>
                </a:solidFill>
                <a:latin typeface="Calibri"/>
                <a:cs typeface="Calibri"/>
              </a:rPr>
              <a:t>electronic </a:t>
            </a:r>
            <a:r>
              <a:rPr sz="3200" b="1" spc="-10" dirty="0">
                <a:solidFill>
                  <a:srgbClr val="C00000"/>
                </a:solidFill>
                <a:latin typeface="Calibri"/>
                <a:cs typeface="Calibri"/>
              </a:rPr>
              <a:t>communication Device </a:t>
            </a:r>
            <a:r>
              <a:rPr sz="3200" b="1" dirty="0">
                <a:solidFill>
                  <a:srgbClr val="001F5F"/>
                </a:solidFill>
                <a:latin typeface="Calibri"/>
                <a:cs typeface="Calibri"/>
              </a:rPr>
              <a:t>is the </a:t>
            </a:r>
            <a:r>
              <a:rPr sz="3200" b="1" dirty="0">
                <a:solidFill>
                  <a:srgbClr val="C00000"/>
                </a:solidFill>
                <a:latin typeface="Calibri"/>
                <a:cs typeface="Calibri"/>
              </a:rPr>
              <a:t> object </a:t>
            </a:r>
            <a:r>
              <a:rPr sz="3200" b="1" dirty="0">
                <a:solidFill>
                  <a:srgbClr val="001F5F"/>
                </a:solidFill>
                <a:latin typeface="Calibri"/>
                <a:cs typeface="Calibri"/>
              </a:rPr>
              <a:t>of the </a:t>
            </a:r>
            <a:r>
              <a:rPr sz="3200" b="1" spc="-5" dirty="0">
                <a:solidFill>
                  <a:srgbClr val="001F5F"/>
                </a:solidFill>
                <a:latin typeface="Calibri"/>
                <a:cs typeface="Calibri"/>
              </a:rPr>
              <a:t>crime, </a:t>
            </a:r>
            <a:r>
              <a:rPr sz="3200" b="1" dirty="0">
                <a:solidFill>
                  <a:srgbClr val="001F5F"/>
                </a:solidFill>
                <a:latin typeface="Calibri"/>
                <a:cs typeface="Calibri"/>
              </a:rPr>
              <a:t>or used as a </a:t>
            </a:r>
            <a:r>
              <a:rPr sz="3200" b="1" spc="-10" dirty="0">
                <a:solidFill>
                  <a:srgbClr val="C00000"/>
                </a:solidFill>
                <a:latin typeface="Calibri"/>
                <a:cs typeface="Calibri"/>
              </a:rPr>
              <a:t>tool </a:t>
            </a:r>
            <a:r>
              <a:rPr sz="3200" b="1" dirty="0">
                <a:solidFill>
                  <a:srgbClr val="C00000"/>
                </a:solidFill>
                <a:latin typeface="Calibri"/>
                <a:cs typeface="Calibri"/>
              </a:rPr>
              <a:t>/ </a:t>
            </a:r>
            <a:r>
              <a:rPr sz="3200" b="1" spc="-25" dirty="0">
                <a:solidFill>
                  <a:srgbClr val="C00000"/>
                </a:solidFill>
                <a:latin typeface="Calibri"/>
                <a:cs typeface="Calibri"/>
              </a:rPr>
              <a:t>target </a:t>
            </a:r>
            <a:r>
              <a:rPr sz="3200" b="1" spc="-25" dirty="0">
                <a:solidFill>
                  <a:srgbClr val="001F5F"/>
                </a:solidFill>
                <a:latin typeface="Calibri"/>
                <a:cs typeface="Calibri"/>
              </a:rPr>
              <a:t> </a:t>
            </a:r>
            <a:r>
              <a:rPr sz="3200" b="1" dirty="0">
                <a:solidFill>
                  <a:srgbClr val="001F5F"/>
                </a:solidFill>
                <a:latin typeface="Calibri"/>
                <a:cs typeface="Calibri"/>
              </a:rPr>
              <a:t>or used </a:t>
            </a:r>
            <a:r>
              <a:rPr sz="3200" b="1" spc="-15" dirty="0">
                <a:solidFill>
                  <a:srgbClr val="C00000"/>
                </a:solidFill>
                <a:latin typeface="Calibri"/>
                <a:cs typeface="Calibri"/>
              </a:rPr>
              <a:t>incidental </a:t>
            </a:r>
            <a:r>
              <a:rPr sz="3200" b="1" dirty="0">
                <a:solidFill>
                  <a:srgbClr val="001F5F"/>
                </a:solidFill>
                <a:latin typeface="Calibri"/>
                <a:cs typeface="Calibri"/>
              </a:rPr>
              <a:t>or </a:t>
            </a:r>
            <a:r>
              <a:rPr sz="3200" b="1" spc="-5" dirty="0">
                <a:solidFill>
                  <a:srgbClr val="001F5F"/>
                </a:solidFill>
                <a:latin typeface="Calibri"/>
                <a:cs typeface="Calibri"/>
              </a:rPr>
              <a:t>as </a:t>
            </a:r>
            <a:r>
              <a:rPr sz="3200" b="1" dirty="0">
                <a:solidFill>
                  <a:srgbClr val="C00000"/>
                </a:solidFill>
                <a:latin typeface="Calibri"/>
                <a:cs typeface="Calibri"/>
              </a:rPr>
              <a:t>a </a:t>
            </a:r>
            <a:r>
              <a:rPr sz="3200" b="1" spc="-5" dirty="0">
                <a:solidFill>
                  <a:srgbClr val="C00000"/>
                </a:solidFill>
                <a:latin typeface="Calibri"/>
                <a:cs typeface="Calibri"/>
              </a:rPr>
              <a:t>witness </a:t>
            </a:r>
            <a:r>
              <a:rPr sz="3200" b="1" spc="-25" dirty="0">
                <a:solidFill>
                  <a:srgbClr val="001F5F"/>
                </a:solidFill>
                <a:latin typeface="Calibri"/>
                <a:cs typeface="Calibri"/>
              </a:rPr>
              <a:t>to </a:t>
            </a:r>
            <a:r>
              <a:rPr sz="3200" b="1" spc="-10" dirty="0">
                <a:solidFill>
                  <a:srgbClr val="001F5F"/>
                </a:solidFill>
                <a:latin typeface="Calibri"/>
                <a:cs typeface="Calibri"/>
              </a:rPr>
              <a:t>commit  </a:t>
            </a:r>
            <a:r>
              <a:rPr sz="3200" b="1" dirty="0">
                <a:solidFill>
                  <a:srgbClr val="001F5F"/>
                </a:solidFill>
                <a:latin typeface="Calibri"/>
                <a:cs typeface="Calibri"/>
              </a:rPr>
              <a:t>an</a:t>
            </a:r>
            <a:r>
              <a:rPr sz="3200" b="1" spc="-25" dirty="0">
                <a:solidFill>
                  <a:srgbClr val="001F5F"/>
                </a:solidFill>
                <a:latin typeface="Calibri"/>
                <a:cs typeface="Calibri"/>
              </a:rPr>
              <a:t> </a:t>
            </a:r>
            <a:r>
              <a:rPr sz="3200" b="1" spc="-15" dirty="0">
                <a:solidFill>
                  <a:srgbClr val="FF0000"/>
                </a:solidFill>
                <a:latin typeface="Calibri"/>
                <a:cs typeface="Calibri"/>
              </a:rPr>
              <a:t>offence.</a:t>
            </a:r>
            <a:endParaRPr sz="3200" dirty="0">
              <a:latin typeface="Calibri"/>
              <a:cs typeface="Calibri"/>
            </a:endParaRPr>
          </a:p>
          <a:p>
            <a:pPr marL="355600" marR="5080" indent="-342900" algn="just">
              <a:spcBef>
                <a:spcPts val="775"/>
              </a:spcBef>
              <a:buFont typeface="Arial"/>
              <a:buChar char="•"/>
              <a:tabLst>
                <a:tab pos="355600" algn="l"/>
              </a:tabLst>
            </a:pPr>
            <a:r>
              <a:rPr sz="3200" b="1" spc="-5" dirty="0">
                <a:solidFill>
                  <a:srgbClr val="001F5F"/>
                </a:solidFill>
                <a:latin typeface="Calibri"/>
                <a:cs typeface="Calibri"/>
              </a:rPr>
              <a:t>Cyber criminals </a:t>
            </a:r>
            <a:r>
              <a:rPr sz="3200" b="1" spc="-25" dirty="0">
                <a:solidFill>
                  <a:srgbClr val="001F5F"/>
                </a:solidFill>
                <a:latin typeface="Calibri"/>
                <a:cs typeface="Calibri"/>
              </a:rPr>
              <a:t>may </a:t>
            </a:r>
            <a:r>
              <a:rPr sz="3200" b="1" dirty="0">
                <a:solidFill>
                  <a:srgbClr val="001F5F"/>
                </a:solidFill>
                <a:latin typeface="Calibri"/>
                <a:cs typeface="Calibri"/>
              </a:rPr>
              <a:t>use </a:t>
            </a:r>
            <a:r>
              <a:rPr sz="3200" b="1" spc="-10" dirty="0">
                <a:solidFill>
                  <a:srgbClr val="001F5F"/>
                </a:solidFill>
                <a:latin typeface="Calibri"/>
                <a:cs typeface="Calibri"/>
              </a:rPr>
              <a:t>Information  </a:t>
            </a:r>
            <a:r>
              <a:rPr sz="3200" b="1" spc="-5" dirty="0">
                <a:solidFill>
                  <a:srgbClr val="001F5F"/>
                </a:solidFill>
                <a:latin typeface="Calibri"/>
                <a:cs typeface="Calibri"/>
              </a:rPr>
              <a:t>technology </a:t>
            </a:r>
            <a:r>
              <a:rPr sz="3200" b="1" spc="-20" dirty="0">
                <a:solidFill>
                  <a:srgbClr val="001F5F"/>
                </a:solidFill>
                <a:latin typeface="Calibri"/>
                <a:cs typeface="Calibri"/>
              </a:rPr>
              <a:t>to </a:t>
            </a:r>
            <a:r>
              <a:rPr sz="3200" b="1" spc="-5" dirty="0">
                <a:solidFill>
                  <a:srgbClr val="001F5F"/>
                </a:solidFill>
                <a:latin typeface="Calibri"/>
                <a:cs typeface="Calibri"/>
              </a:rPr>
              <a:t>access personal </a:t>
            </a:r>
            <a:r>
              <a:rPr sz="3200" b="1" spc="-10" dirty="0">
                <a:solidFill>
                  <a:srgbClr val="001F5F"/>
                </a:solidFill>
                <a:latin typeface="Calibri"/>
                <a:cs typeface="Calibri"/>
              </a:rPr>
              <a:t>information,  </a:t>
            </a:r>
            <a:r>
              <a:rPr sz="3200" b="1" dirty="0">
                <a:solidFill>
                  <a:srgbClr val="001F5F"/>
                </a:solidFill>
                <a:latin typeface="Calibri"/>
                <a:cs typeface="Calibri"/>
              </a:rPr>
              <a:t>business </a:t>
            </a:r>
            <a:r>
              <a:rPr sz="3200" b="1" spc="-15" dirty="0">
                <a:solidFill>
                  <a:srgbClr val="001F5F"/>
                </a:solidFill>
                <a:latin typeface="Calibri"/>
                <a:cs typeface="Calibri"/>
              </a:rPr>
              <a:t>trade </a:t>
            </a:r>
            <a:r>
              <a:rPr sz="3200" b="1" spc="-10" dirty="0">
                <a:solidFill>
                  <a:srgbClr val="001F5F"/>
                </a:solidFill>
                <a:latin typeface="Calibri"/>
                <a:cs typeface="Calibri"/>
              </a:rPr>
              <a:t>secrets, </a:t>
            </a:r>
            <a:r>
              <a:rPr sz="3200" b="1" spc="-5" dirty="0">
                <a:solidFill>
                  <a:srgbClr val="001F5F"/>
                </a:solidFill>
                <a:latin typeface="Calibri"/>
                <a:cs typeface="Calibri"/>
              </a:rPr>
              <a:t>use </a:t>
            </a:r>
            <a:r>
              <a:rPr sz="3200" b="1" dirty="0">
                <a:solidFill>
                  <a:srgbClr val="001F5F"/>
                </a:solidFill>
                <a:latin typeface="Calibri"/>
                <a:cs typeface="Calibri"/>
              </a:rPr>
              <a:t>the </a:t>
            </a:r>
            <a:r>
              <a:rPr sz="3200" b="1" spc="-15" dirty="0">
                <a:solidFill>
                  <a:srgbClr val="001F5F"/>
                </a:solidFill>
                <a:latin typeface="Calibri"/>
                <a:cs typeface="Calibri"/>
              </a:rPr>
              <a:t>internet </a:t>
            </a:r>
            <a:r>
              <a:rPr sz="3200" b="1" spc="-20" dirty="0">
                <a:solidFill>
                  <a:srgbClr val="001F5F"/>
                </a:solidFill>
                <a:latin typeface="Calibri"/>
                <a:cs typeface="Calibri"/>
              </a:rPr>
              <a:t>for  </a:t>
            </a:r>
            <a:r>
              <a:rPr sz="3200" b="1" spc="-5" dirty="0">
                <a:solidFill>
                  <a:srgbClr val="001F5F"/>
                </a:solidFill>
                <a:latin typeface="Calibri"/>
                <a:cs typeface="Calibri"/>
              </a:rPr>
              <a:t>exploitive </a:t>
            </a:r>
            <a:r>
              <a:rPr sz="3200" b="1" dirty="0">
                <a:solidFill>
                  <a:srgbClr val="001F5F"/>
                </a:solidFill>
                <a:latin typeface="Calibri"/>
                <a:cs typeface="Calibri"/>
              </a:rPr>
              <a:t>or malicious</a:t>
            </a:r>
            <a:r>
              <a:rPr sz="3200" b="1" spc="-50" dirty="0">
                <a:solidFill>
                  <a:srgbClr val="001F5F"/>
                </a:solidFill>
                <a:latin typeface="Calibri"/>
                <a:cs typeface="Calibri"/>
              </a:rPr>
              <a:t> </a:t>
            </a:r>
            <a:r>
              <a:rPr sz="3200" b="1" spc="-5" dirty="0">
                <a:solidFill>
                  <a:srgbClr val="001F5F"/>
                </a:solidFill>
                <a:latin typeface="Calibri"/>
                <a:cs typeface="Calibri"/>
              </a:rPr>
              <a:t>purposes</a:t>
            </a:r>
            <a:r>
              <a:rPr sz="3200" spc="-5" dirty="0">
                <a:solidFill>
                  <a:srgbClr val="001F5F"/>
                </a:solidFill>
                <a:latin typeface="Calibri"/>
                <a:cs typeface="Calibri"/>
              </a:rPr>
              <a:t>.</a:t>
            </a:r>
            <a:endParaRPr sz="3200" dirty="0">
              <a:latin typeface="Calibri"/>
              <a:cs typeface="Calibri"/>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38973" y="568036"/>
            <a:ext cx="8596668" cy="566822"/>
          </a:xfrm>
          <a:prstGeom prst="rect">
            <a:avLst/>
          </a:prstGeom>
        </p:spPr>
        <p:txBody>
          <a:bodyPr vert="horz" wrap="square" lIns="0" tIns="12700" rIns="0" bIns="0" rtlCol="0" anchor="t">
            <a:spAutoFit/>
          </a:bodyPr>
          <a:lstStyle/>
          <a:p>
            <a:pPr marL="12700">
              <a:spcBef>
                <a:spcPts val="100"/>
              </a:spcBef>
            </a:pPr>
            <a:r>
              <a:rPr b="1" spc="-15" dirty="0">
                <a:latin typeface="Calibri"/>
                <a:cs typeface="Calibri"/>
              </a:rPr>
              <a:t>Evidence…</a:t>
            </a:r>
          </a:p>
        </p:txBody>
      </p:sp>
      <p:sp>
        <p:nvSpPr>
          <p:cNvPr id="4" name="object 4"/>
          <p:cNvSpPr txBox="1"/>
          <p:nvPr/>
        </p:nvSpPr>
        <p:spPr>
          <a:xfrm>
            <a:off x="938972" y="1562735"/>
            <a:ext cx="8596667" cy="4460837"/>
          </a:xfrm>
          <a:prstGeom prst="rect">
            <a:avLst/>
          </a:prstGeom>
        </p:spPr>
        <p:txBody>
          <a:bodyPr vert="horz" wrap="square" lIns="0" tIns="109855" rIns="0" bIns="0" rtlCol="0">
            <a:spAutoFit/>
          </a:bodyPr>
          <a:lstStyle/>
          <a:p>
            <a:pPr marL="355600" indent="-342900" algn="just">
              <a:spcBef>
                <a:spcPts val="865"/>
              </a:spcBef>
              <a:buFont typeface="Arial"/>
              <a:buChar char="•"/>
              <a:tabLst>
                <a:tab pos="355600" algn="l"/>
              </a:tabLst>
            </a:pPr>
            <a:r>
              <a:rPr sz="3200" b="1" spc="-15" dirty="0">
                <a:solidFill>
                  <a:srgbClr val="FF0000"/>
                </a:solidFill>
                <a:latin typeface="Calibri"/>
                <a:cs typeface="Calibri"/>
              </a:rPr>
              <a:t>Evidence </a:t>
            </a:r>
            <a:r>
              <a:rPr sz="3200" b="1" dirty="0">
                <a:solidFill>
                  <a:srgbClr val="FF0000"/>
                </a:solidFill>
                <a:latin typeface="Calibri"/>
                <a:cs typeface="Calibri"/>
              </a:rPr>
              <a:t>is </a:t>
            </a:r>
            <a:r>
              <a:rPr sz="3200" b="1" spc="-10" dirty="0">
                <a:solidFill>
                  <a:srgbClr val="FF0000"/>
                </a:solidFill>
                <a:latin typeface="Calibri"/>
                <a:cs typeface="Calibri"/>
              </a:rPr>
              <a:t>evidence</a:t>
            </a:r>
            <a:r>
              <a:rPr lang="en-IN" sz="3200" b="1" spc="-10" dirty="0">
                <a:solidFill>
                  <a:srgbClr val="FF0000"/>
                </a:solidFill>
                <a:latin typeface="Calibri"/>
                <a:cs typeface="Calibri"/>
              </a:rPr>
              <a:t> </a:t>
            </a:r>
            <a:r>
              <a:rPr sz="3200" b="1" spc="-10" dirty="0">
                <a:solidFill>
                  <a:srgbClr val="FF0000"/>
                </a:solidFill>
                <a:latin typeface="Calibri"/>
                <a:cs typeface="Calibri"/>
              </a:rPr>
              <a:t>!</a:t>
            </a:r>
            <a:endParaRPr sz="3200" dirty="0">
              <a:latin typeface="Calibri"/>
              <a:cs typeface="Calibri"/>
            </a:endParaRPr>
          </a:p>
          <a:p>
            <a:pPr marL="355600" marR="5080" indent="-342900" algn="just">
              <a:spcBef>
                <a:spcPts val="770"/>
              </a:spcBef>
              <a:buFont typeface="Arial"/>
              <a:buChar char="•"/>
              <a:tabLst>
                <a:tab pos="355600" algn="l"/>
              </a:tabLst>
            </a:pPr>
            <a:endParaRPr lang="en-IN" sz="3200" b="1" spc="-20" dirty="0">
              <a:latin typeface="Calibri"/>
              <a:cs typeface="Calibri"/>
            </a:endParaRPr>
          </a:p>
          <a:p>
            <a:pPr marL="355600" marR="5080" indent="-342900" algn="just">
              <a:spcBef>
                <a:spcPts val="770"/>
              </a:spcBef>
              <a:buFont typeface="Arial"/>
              <a:buChar char="•"/>
              <a:tabLst>
                <a:tab pos="355600" algn="l"/>
              </a:tabLst>
            </a:pPr>
            <a:r>
              <a:rPr sz="3200" b="1" spc="-20" dirty="0">
                <a:latin typeface="Calibri"/>
                <a:cs typeface="Calibri"/>
              </a:rPr>
              <a:t>Regardless </a:t>
            </a:r>
            <a:r>
              <a:rPr sz="3200" b="1" dirty="0">
                <a:latin typeface="Calibri"/>
                <a:cs typeface="Calibri"/>
              </a:rPr>
              <a:t>of </a:t>
            </a:r>
            <a:r>
              <a:rPr sz="3200" b="1" spc="-5" dirty="0">
                <a:latin typeface="Calibri"/>
                <a:cs typeface="Calibri"/>
              </a:rPr>
              <a:t>whether </a:t>
            </a:r>
            <a:r>
              <a:rPr sz="3200" b="1" dirty="0">
                <a:latin typeface="Calibri"/>
                <a:cs typeface="Calibri"/>
              </a:rPr>
              <a:t>the </a:t>
            </a:r>
            <a:r>
              <a:rPr sz="3200" b="1" spc="-10" dirty="0">
                <a:latin typeface="Calibri"/>
                <a:cs typeface="Calibri"/>
              </a:rPr>
              <a:t>evidence </a:t>
            </a:r>
            <a:r>
              <a:rPr sz="3200" b="1" spc="5" dirty="0">
                <a:latin typeface="Calibri"/>
                <a:cs typeface="Calibri"/>
              </a:rPr>
              <a:t>is </a:t>
            </a:r>
            <a:r>
              <a:rPr sz="3200" b="1" spc="5" dirty="0">
                <a:solidFill>
                  <a:srgbClr val="00AFEF"/>
                </a:solidFill>
                <a:latin typeface="Calibri"/>
                <a:cs typeface="Calibri"/>
              </a:rPr>
              <a:t> </a:t>
            </a:r>
            <a:r>
              <a:rPr sz="3200" b="1" spc="-15" dirty="0">
                <a:solidFill>
                  <a:srgbClr val="00AFEF"/>
                </a:solidFill>
                <a:latin typeface="Calibri"/>
                <a:cs typeface="Calibri"/>
              </a:rPr>
              <a:t>physical </a:t>
            </a:r>
            <a:r>
              <a:rPr sz="3200" b="1" spc="-10" dirty="0">
                <a:solidFill>
                  <a:srgbClr val="00AFEF"/>
                </a:solidFill>
                <a:latin typeface="Calibri"/>
                <a:cs typeface="Calibri"/>
              </a:rPr>
              <a:t>evidence, </a:t>
            </a:r>
            <a:r>
              <a:rPr sz="3200" b="1" spc="-15" dirty="0">
                <a:solidFill>
                  <a:srgbClr val="00AFEF"/>
                </a:solidFill>
                <a:latin typeface="Calibri"/>
                <a:cs typeface="Calibri"/>
              </a:rPr>
              <a:t>trace </a:t>
            </a:r>
            <a:r>
              <a:rPr sz="3200" b="1" spc="-10" dirty="0">
                <a:solidFill>
                  <a:srgbClr val="00AFEF"/>
                </a:solidFill>
                <a:latin typeface="Calibri"/>
                <a:cs typeface="Calibri"/>
              </a:rPr>
              <a:t>evidence, </a:t>
            </a:r>
            <a:r>
              <a:rPr sz="3200" b="1" spc="-5" dirty="0">
                <a:solidFill>
                  <a:srgbClr val="00AFEF"/>
                </a:solidFill>
                <a:latin typeface="Calibri"/>
                <a:cs typeface="Calibri"/>
              </a:rPr>
              <a:t>biological  </a:t>
            </a:r>
            <a:r>
              <a:rPr sz="3200" b="1" spc="-50" dirty="0">
                <a:solidFill>
                  <a:srgbClr val="00AFEF"/>
                </a:solidFill>
                <a:latin typeface="Calibri"/>
                <a:cs typeface="Calibri"/>
              </a:rPr>
              <a:t>matter, </a:t>
            </a:r>
            <a:r>
              <a:rPr sz="3200" b="1" dirty="0">
                <a:solidFill>
                  <a:srgbClr val="00AFEF"/>
                </a:solidFill>
                <a:latin typeface="Calibri"/>
                <a:cs typeface="Calibri"/>
              </a:rPr>
              <a:t>or </a:t>
            </a:r>
            <a:r>
              <a:rPr sz="3200" b="1" spc="-5" dirty="0">
                <a:solidFill>
                  <a:srgbClr val="00AFEF"/>
                </a:solidFill>
                <a:latin typeface="Calibri"/>
                <a:cs typeface="Calibri"/>
              </a:rPr>
              <a:t>electronic evidence </a:t>
            </a:r>
            <a:r>
              <a:rPr sz="3200" b="1" spc="-10" dirty="0">
                <a:solidFill>
                  <a:srgbClr val="00AFEF"/>
                </a:solidFill>
                <a:latin typeface="Calibri"/>
                <a:cs typeface="Calibri"/>
              </a:rPr>
              <a:t>residing </a:t>
            </a:r>
            <a:r>
              <a:rPr sz="3200" b="1" spc="-5" dirty="0">
                <a:solidFill>
                  <a:srgbClr val="00AFEF"/>
                </a:solidFill>
                <a:latin typeface="Calibri"/>
                <a:cs typeface="Calibri"/>
              </a:rPr>
              <a:t>on </a:t>
            </a:r>
            <a:r>
              <a:rPr sz="3200" b="1" dirty="0">
                <a:solidFill>
                  <a:srgbClr val="00AFEF"/>
                </a:solidFill>
                <a:latin typeface="Calibri"/>
                <a:cs typeface="Calibri"/>
              </a:rPr>
              <a:t>a  </a:t>
            </a:r>
            <a:r>
              <a:rPr sz="3200" b="1" spc="-5" dirty="0">
                <a:solidFill>
                  <a:srgbClr val="00AFEF"/>
                </a:solidFill>
                <a:latin typeface="Calibri"/>
                <a:cs typeface="Calibri"/>
              </a:rPr>
              <a:t>specialized </a:t>
            </a:r>
            <a:r>
              <a:rPr sz="3200" b="1" spc="-10" dirty="0">
                <a:solidFill>
                  <a:srgbClr val="00AFEF"/>
                </a:solidFill>
                <a:latin typeface="Calibri"/>
                <a:cs typeface="Calibri"/>
              </a:rPr>
              <a:t>device, </a:t>
            </a:r>
            <a:r>
              <a:rPr sz="3200" b="1" dirty="0">
                <a:latin typeface="Calibri"/>
                <a:cs typeface="Calibri"/>
              </a:rPr>
              <a:t>all </a:t>
            </a:r>
            <a:r>
              <a:rPr sz="3200" b="1" spc="-5" dirty="0">
                <a:latin typeface="Calibri"/>
                <a:cs typeface="Calibri"/>
              </a:rPr>
              <a:t>evidence </a:t>
            </a:r>
            <a:r>
              <a:rPr sz="3200" b="1" spc="-10" dirty="0">
                <a:latin typeface="Calibri"/>
                <a:cs typeface="Calibri"/>
              </a:rPr>
              <a:t>must </a:t>
            </a:r>
            <a:r>
              <a:rPr sz="3200" b="1" spc="-5" dirty="0">
                <a:latin typeface="Calibri"/>
                <a:cs typeface="Calibri"/>
              </a:rPr>
              <a:t>be  </a:t>
            </a:r>
            <a:r>
              <a:rPr sz="3200" b="1" spc="-15" dirty="0">
                <a:latin typeface="Calibri"/>
                <a:cs typeface="Calibri"/>
              </a:rPr>
              <a:t>treated </a:t>
            </a:r>
            <a:r>
              <a:rPr sz="3200" b="1" dirty="0">
                <a:latin typeface="Calibri"/>
                <a:cs typeface="Calibri"/>
              </a:rPr>
              <a:t>the</a:t>
            </a:r>
            <a:r>
              <a:rPr sz="3200" b="1" spc="-35" dirty="0">
                <a:latin typeface="Calibri"/>
                <a:cs typeface="Calibri"/>
              </a:rPr>
              <a:t> </a:t>
            </a:r>
            <a:r>
              <a:rPr sz="3200" b="1" dirty="0">
                <a:latin typeface="Calibri"/>
                <a:cs typeface="Calibri"/>
              </a:rPr>
              <a:t>same</a:t>
            </a:r>
            <a:endParaRPr sz="3200" dirty="0">
              <a:latin typeface="Calibri"/>
              <a:cs typeface="Calibri"/>
            </a:endParaRPr>
          </a:p>
          <a:p>
            <a:pPr marL="355600" indent="-342900" algn="just">
              <a:spcBef>
                <a:spcPts val="770"/>
              </a:spcBef>
              <a:buFont typeface="Arial"/>
              <a:buChar char="•"/>
              <a:tabLst>
                <a:tab pos="355600" algn="l"/>
              </a:tabLst>
            </a:pPr>
            <a:endParaRPr lang="en-IN" sz="3200" b="1" spc="-10" dirty="0">
              <a:solidFill>
                <a:srgbClr val="FF0000"/>
              </a:solidFill>
              <a:latin typeface="Calibri"/>
              <a:cs typeface="Calibri"/>
            </a:endParaRPr>
          </a:p>
          <a:p>
            <a:pPr marL="355600" indent="-342900" algn="just">
              <a:spcBef>
                <a:spcPts val="770"/>
              </a:spcBef>
              <a:buFont typeface="Arial"/>
              <a:buChar char="•"/>
              <a:tabLst>
                <a:tab pos="355600" algn="l"/>
              </a:tabLst>
            </a:pPr>
            <a:r>
              <a:rPr sz="3200" b="1" spc="-10" dirty="0">
                <a:solidFill>
                  <a:srgbClr val="FF0000"/>
                </a:solidFill>
                <a:latin typeface="Calibri"/>
                <a:cs typeface="Calibri"/>
              </a:rPr>
              <a:t>Integrity must </a:t>
            </a:r>
            <a:r>
              <a:rPr sz="3200" b="1" dirty="0">
                <a:solidFill>
                  <a:srgbClr val="FF0000"/>
                </a:solidFill>
                <a:latin typeface="Calibri"/>
                <a:cs typeface="Calibri"/>
              </a:rPr>
              <a:t>be </a:t>
            </a:r>
            <a:r>
              <a:rPr sz="3200" b="1" spc="-15" dirty="0">
                <a:solidFill>
                  <a:srgbClr val="FF0000"/>
                </a:solidFill>
                <a:latin typeface="Calibri"/>
                <a:cs typeface="Calibri"/>
              </a:rPr>
              <a:t>protected </a:t>
            </a:r>
            <a:r>
              <a:rPr sz="3200" b="1" spc="-10" dirty="0">
                <a:solidFill>
                  <a:srgbClr val="FF0000"/>
                </a:solidFill>
                <a:latin typeface="Calibri"/>
                <a:cs typeface="Calibri"/>
              </a:rPr>
              <a:t>at </a:t>
            </a:r>
            <a:r>
              <a:rPr sz="3200" b="1" dirty="0">
                <a:solidFill>
                  <a:srgbClr val="FF0000"/>
                </a:solidFill>
                <a:latin typeface="Calibri"/>
                <a:cs typeface="Calibri"/>
              </a:rPr>
              <a:t>all</a:t>
            </a:r>
            <a:r>
              <a:rPr sz="3200" b="1" spc="-75" dirty="0">
                <a:solidFill>
                  <a:srgbClr val="FF0000"/>
                </a:solidFill>
                <a:latin typeface="Calibri"/>
                <a:cs typeface="Calibri"/>
              </a:rPr>
              <a:t> </a:t>
            </a:r>
            <a:r>
              <a:rPr sz="3200" b="1" dirty="0">
                <a:solidFill>
                  <a:srgbClr val="FF0000"/>
                </a:solidFill>
                <a:latin typeface="Calibri"/>
                <a:cs typeface="Calibri"/>
              </a:rPr>
              <a:t>times</a:t>
            </a:r>
            <a:endParaRPr sz="3200" dirty="0">
              <a:latin typeface="Calibri"/>
              <a:cs typeface="Calibri"/>
            </a:endParaRPr>
          </a:p>
        </p:txBody>
      </p:sp>
    </p:spTree>
  </p:cSld>
  <p:clrMapOvr>
    <a:masterClrMapping/>
  </p:clrMapOvr>
  <p:transition>
    <p:fade/>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6E2C24C779134EB092E6FA04B4BFAA" ma:contentTypeVersion="7" ma:contentTypeDescription="Create a new document." ma:contentTypeScope="" ma:versionID="a752507753362bd2e89c475abc28bc71">
  <xsd:schema xmlns:xsd="http://www.w3.org/2001/XMLSchema" xmlns:xs="http://www.w3.org/2001/XMLSchema" xmlns:p="http://schemas.microsoft.com/office/2006/metadata/properties" xmlns:ns2="ca9a9220-7381-4c96-8ea7-69846abac5f1" targetNamespace="http://schemas.microsoft.com/office/2006/metadata/properties" ma:root="true" ma:fieldsID="65a26d8be81bff207b1e4fa1810fbe2e" ns2:_="">
    <xsd:import namespace="ca9a9220-7381-4c96-8ea7-69846abac5f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9a9220-7381-4c96-8ea7-69846abac5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90E4995-A0C9-4EA0-BD13-89895DEACE6A}"/>
</file>

<file path=customXml/itemProps2.xml><?xml version="1.0" encoding="utf-8"?>
<ds:datastoreItem xmlns:ds="http://schemas.openxmlformats.org/officeDocument/2006/customXml" ds:itemID="{A216AE66-2DDF-4A0E-AB6B-2FA8C84CC4D1}"/>
</file>

<file path=customXml/itemProps3.xml><?xml version="1.0" encoding="utf-8"?>
<ds:datastoreItem xmlns:ds="http://schemas.openxmlformats.org/officeDocument/2006/customXml" ds:itemID="{486C8C61-D80F-4392-A7A7-DDF076387010}"/>
</file>

<file path=docProps/app.xml><?xml version="1.0" encoding="utf-8"?>
<Properties xmlns="http://schemas.openxmlformats.org/officeDocument/2006/extended-properties" xmlns:vt="http://schemas.openxmlformats.org/officeDocument/2006/docPropsVTypes">
  <TotalTime>4523</TotalTime>
  <Words>3337</Words>
  <Application>Microsoft Office PowerPoint</Application>
  <PresentationFormat>Widescreen</PresentationFormat>
  <Paragraphs>277</Paragraphs>
  <Slides>51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Times New Roman</vt:lpstr>
      <vt:lpstr>Trebuchet MS</vt:lpstr>
      <vt:lpstr>Wingdings 3</vt:lpstr>
      <vt:lpstr>Facet</vt:lpstr>
      <vt:lpstr>The Evidence Aspect in Cyber Law</vt:lpstr>
      <vt:lpstr>Panama Paper Leak</vt:lpstr>
      <vt:lpstr>PowerPoint Presentation</vt:lpstr>
      <vt:lpstr>What is Evidence ?</vt:lpstr>
      <vt:lpstr>What is Evidence ?</vt:lpstr>
      <vt:lpstr>PowerPoint Presentation</vt:lpstr>
      <vt:lpstr>PowerPoint Presentation</vt:lpstr>
      <vt:lpstr>Cyber Crime</vt:lpstr>
      <vt:lpstr>Evidence…</vt:lpstr>
      <vt:lpstr>Types of Evidence in Legal Terms </vt:lpstr>
      <vt:lpstr>Types of Evidence : Electronic </vt:lpstr>
      <vt:lpstr>Electronic Evidence is Primary or  Secondary?</vt:lpstr>
      <vt:lpstr>Evolution of Electronic Evidence</vt:lpstr>
      <vt:lpstr>Electronic Evidence</vt:lpstr>
      <vt:lpstr>Characteristics of Electronic Evidence</vt:lpstr>
      <vt:lpstr>Where is Electronic Evidence?</vt:lpstr>
      <vt:lpstr>Type of Files</vt:lpstr>
      <vt:lpstr>A new challenge!</vt:lpstr>
      <vt:lpstr>Role of Electronic Evidence in Crime  Investigation</vt:lpstr>
      <vt:lpstr>Challenges with Electronic Evidence</vt:lpstr>
      <vt:lpstr>Challenges with Electronic  Evidence…</vt:lpstr>
      <vt:lpstr>Documentary Evidence</vt:lpstr>
      <vt:lpstr>PowerPoint Presentation</vt:lpstr>
      <vt:lpstr>IT ACT 2000</vt:lpstr>
      <vt:lpstr>PowerPoint Presentation</vt:lpstr>
      <vt:lpstr>PowerPoint Presentation</vt:lpstr>
      <vt:lpstr>Chain of custody: Preservation of Evidence</vt:lpstr>
      <vt:lpstr>Forensic Methodologies</vt:lpstr>
      <vt:lpstr>Deleting a file</vt:lpstr>
      <vt:lpstr>Wiping a file</vt:lpstr>
      <vt:lpstr>Hash value</vt:lpstr>
      <vt:lpstr>PowerPoint Presentation</vt:lpstr>
      <vt:lpstr>Provisions for the Proof of Electronic Evidence : IT Act 2000</vt:lpstr>
      <vt:lpstr>Social Media</vt:lpstr>
      <vt:lpstr>Social Media Issues Complexity </vt:lpstr>
      <vt:lpstr>Free wifi</vt:lpstr>
      <vt:lpstr>Are you safe with your e mail  Accounts?              Gmail, yahoo, etc not safe</vt:lpstr>
      <vt:lpstr>PowerPoint Presentation</vt:lpstr>
      <vt:lpstr>Need for Data Protection Law</vt:lpstr>
      <vt:lpstr>Data Protection Law</vt:lpstr>
      <vt:lpstr>Aadhaar</vt:lpstr>
      <vt:lpstr>Indian Cyber Laws</vt:lpstr>
      <vt:lpstr>Admissibility: Before Court</vt:lpstr>
      <vt:lpstr>Admissibility of Electronic Evidence</vt:lpstr>
      <vt:lpstr>The Criminal Aspect in Cyber Law</vt:lpstr>
      <vt:lpstr>Legislations on Computer Crime, World-wide</vt:lpstr>
      <vt:lpstr>Legislations: World-wide</vt:lpstr>
      <vt:lpstr>Legislations: World-wide</vt:lpstr>
      <vt:lpstr>Legislations: World-wide</vt:lpstr>
      <vt:lpstr>Legislations: World-wide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Tools and Methods Used in Cybercrime</dc:title>
  <dc:creator>Kunte, Vishram</dc:creator>
  <cp:lastModifiedBy>Vishram Kunte</cp:lastModifiedBy>
  <cp:revision>538</cp:revision>
  <dcterms:created xsi:type="dcterms:W3CDTF">2020-09-04T15:10:41Z</dcterms:created>
  <dcterms:modified xsi:type="dcterms:W3CDTF">2023-09-15T17:53:40Z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0x010100766E2C24C779134EB092E6FA04B4BFAA</vt:lpwstr>
  </property>
</Properties>
</file>