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97" r:id="rId5"/>
    <p:sldId id="279" r:id="rId6"/>
    <p:sldId id="299" r:id="rId7"/>
    <p:sldId id="280" r:id="rId8"/>
    <p:sldId id="291" r:id="rId9"/>
    <p:sldId id="292" r:id="rId10"/>
    <p:sldId id="293" r:id="rId11"/>
    <p:sldId id="294" r:id="rId12"/>
    <p:sldId id="300" r:id="rId13"/>
    <p:sldId id="301" r:id="rId14"/>
    <p:sldId id="302" r:id="rId15"/>
    <p:sldId id="303" r:id="rId16"/>
    <p:sldId id="304" r:id="rId17"/>
    <p:sldId id="296" r:id="rId18"/>
    <p:sldId id="262" r:id="rId19"/>
    <p:sldId id="295" r:id="rId20"/>
    <p:sldId id="270"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orient="horz" pos="384">
          <p15:clr>
            <a:srgbClr val="A4A3A4"/>
          </p15:clr>
        </p15:guide>
        <p15:guide id="4" orient="horz" pos="3940">
          <p15:clr>
            <a:srgbClr val="A4A3A4"/>
          </p15:clr>
        </p15:guide>
        <p15:guide id="5" orient="horz" pos="288">
          <p15:clr>
            <a:srgbClr val="A4A3A4"/>
          </p15:clr>
        </p15:guide>
        <p15:guide id="6" orient="horz" pos="731">
          <p15:clr>
            <a:srgbClr val="A4A3A4"/>
          </p15:clr>
        </p15:guide>
        <p15:guide id="7" orient="horz" pos="649">
          <p15:clr>
            <a:srgbClr val="A4A3A4"/>
          </p15:clr>
        </p15:guide>
        <p15:guide id="8" orient="horz" pos="1229">
          <p15:clr>
            <a:srgbClr val="A4A3A4"/>
          </p15:clr>
        </p15:guide>
        <p15:guide id="9" orient="horz" pos="1680">
          <p15:clr>
            <a:srgbClr val="A4A3A4"/>
          </p15:clr>
        </p15:guide>
        <p15:guide id="10" orient="horz" pos="4319">
          <p15:clr>
            <a:srgbClr val="A4A3A4"/>
          </p15:clr>
        </p15:guide>
        <p15:guide id="11" pos="304">
          <p15:clr>
            <a:srgbClr val="A4A3A4"/>
          </p15:clr>
        </p15:guide>
        <p15:guide id="12" pos="7408">
          <p15:clr>
            <a:srgbClr val="A4A3A4"/>
          </p15:clr>
        </p15:guide>
      </p15:sldGuideLst>
    </p:ext>
    <p:ext uri="{2D200454-40CA-4A62-9FC3-DE9A4176ACB9}">
      <p15:notesGuideLst xmlns:p15="http://schemas.microsoft.com/office/powerpoint/2012/main">
        <p15:guide id="1" orient="horz" pos="2160">
          <p15:clr>
            <a:srgbClr val="A4A3A4"/>
          </p15:clr>
        </p15:guide>
        <p15:guide id="2" pos="38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262"/>
    <a:srgbClr val="063161"/>
    <a:srgbClr val="EBECED"/>
    <a:srgbClr val="000000"/>
    <a:srgbClr val="FFFFFF"/>
    <a:srgbClr val="BFC0C1"/>
    <a:srgbClr val="60C7D7"/>
    <a:srgbClr val="EA3946"/>
    <a:srgbClr val="00AECF"/>
    <a:srgbClr val="FF55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81" autoAdjust="0"/>
    <p:restoredTop sz="94614" autoAdjust="0"/>
  </p:normalViewPr>
  <p:slideViewPr>
    <p:cSldViewPr>
      <p:cViewPr varScale="1">
        <p:scale>
          <a:sx n="69" d="100"/>
          <a:sy n="69" d="100"/>
        </p:scale>
        <p:origin x="630" y="84"/>
      </p:cViewPr>
      <p:guideLst>
        <p:guide orient="horz" pos="2880"/>
        <p:guide pos="2160"/>
        <p:guide orient="horz" pos="384"/>
        <p:guide orient="horz" pos="3940"/>
        <p:guide orient="horz" pos="288"/>
        <p:guide orient="horz" pos="731"/>
        <p:guide orient="horz" pos="649"/>
        <p:guide orient="horz" pos="1229"/>
        <p:guide orient="horz" pos="1680"/>
        <p:guide orient="horz" pos="4319"/>
        <p:guide pos="304"/>
        <p:guide pos="74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1" d="100"/>
          <a:sy n="71" d="100"/>
        </p:scale>
        <p:origin x="-1296" y="-90"/>
      </p:cViewPr>
      <p:guideLst>
        <p:guide orient="horz" pos="2160"/>
        <p:guide pos="38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Users\703135768\My%20Data\GE%20Confidential\GE%20DT%20SC%20Dev\Ghost_Tracking_Issue_Logs\Findings%20(002)-%20with%20Char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Users\703135768\My%20Data\GE%20Confidential\GE%20DT%20SC%20Dev\Ghost_Tracking_Issue_Logs\Findings%20(002)-%20with%20Char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Users\703135768\My%20Data\GE%20Confidential\GE%20DT%20SC%20Dev\Ghost_Tracking_Issue_Logs\Findings%20(002)-%20with%20Char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Users\703135768\My%20Data\GE%20Confidential\GE%20DT%20SC%20Dev\Ghost_Tracking_Issue_Logs\Findings%20(002)-%20with%20Char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Log Analysis 16-05-2018</a:t>
            </a:r>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numRef>
              <c:f>spLocal_clockOnOperations!$D$2:$D$31</c:f>
              <c:numCache>
                <c:formatCode>h:mm:ss</c:formatCode>
                <c:ptCount val="30"/>
                <c:pt idx="0">
                  <c:v>2.3680555555555555E-2</c:v>
                </c:pt>
                <c:pt idx="1">
                  <c:v>8.4444444444444447E-2</c:v>
                </c:pt>
                <c:pt idx="2">
                  <c:v>8.4745370370370374E-2</c:v>
                </c:pt>
                <c:pt idx="3">
                  <c:v>0.41918981481481482</c:v>
                </c:pt>
                <c:pt idx="4">
                  <c:v>0.43163194444444447</c:v>
                </c:pt>
                <c:pt idx="5">
                  <c:v>0.44443287037037038</c:v>
                </c:pt>
                <c:pt idx="6">
                  <c:v>0.4470486111111111</c:v>
                </c:pt>
                <c:pt idx="7">
                  <c:v>0.52819444444444441</c:v>
                </c:pt>
                <c:pt idx="8">
                  <c:v>0.53143518518518518</c:v>
                </c:pt>
                <c:pt idx="9">
                  <c:v>0.53578703703703701</c:v>
                </c:pt>
                <c:pt idx="10">
                  <c:v>0.55460648148148151</c:v>
                </c:pt>
                <c:pt idx="11">
                  <c:v>0.55721064814814814</c:v>
                </c:pt>
                <c:pt idx="12">
                  <c:v>0.56273148148148155</c:v>
                </c:pt>
                <c:pt idx="13">
                  <c:v>0.57946759259259262</c:v>
                </c:pt>
                <c:pt idx="14">
                  <c:v>0.58071759259259259</c:v>
                </c:pt>
                <c:pt idx="15">
                  <c:v>0.60398148148148145</c:v>
                </c:pt>
                <c:pt idx="16">
                  <c:v>0.63031249999999994</c:v>
                </c:pt>
                <c:pt idx="17">
                  <c:v>0.63050925925925927</c:v>
                </c:pt>
                <c:pt idx="18">
                  <c:v>0.63052083333333331</c:v>
                </c:pt>
                <c:pt idx="19">
                  <c:v>0.6305439814814815</c:v>
                </c:pt>
                <c:pt idx="20">
                  <c:v>0.63103009259259257</c:v>
                </c:pt>
                <c:pt idx="21">
                  <c:v>0.63292824074074072</c:v>
                </c:pt>
                <c:pt idx="22">
                  <c:v>0.63533564814814814</c:v>
                </c:pt>
                <c:pt idx="23">
                  <c:v>0.63803240740740741</c:v>
                </c:pt>
                <c:pt idx="24">
                  <c:v>0.63928240740740738</c:v>
                </c:pt>
                <c:pt idx="25">
                  <c:v>0.68888888888888899</c:v>
                </c:pt>
                <c:pt idx="26">
                  <c:v>0.69570601851851854</c:v>
                </c:pt>
                <c:pt idx="27">
                  <c:v>0.695775462962963</c:v>
                </c:pt>
                <c:pt idx="28">
                  <c:v>0.6960763888888889</c:v>
                </c:pt>
                <c:pt idx="29">
                  <c:v>0.70060185185185186</c:v>
                </c:pt>
              </c:numCache>
            </c:numRef>
          </c:cat>
          <c:val>
            <c:numRef>
              <c:f>spLocal_clockOnOperations!$E$2:$E$31</c:f>
              <c:numCache>
                <c:formatCode>General</c:formatCode>
                <c:ptCount val="30"/>
                <c:pt idx="0">
                  <c:v>739</c:v>
                </c:pt>
                <c:pt idx="1">
                  <c:v>751</c:v>
                </c:pt>
                <c:pt idx="2">
                  <c:v>829</c:v>
                </c:pt>
                <c:pt idx="3">
                  <c:v>633</c:v>
                </c:pt>
                <c:pt idx="4">
                  <c:v>605</c:v>
                </c:pt>
                <c:pt idx="5">
                  <c:v>750</c:v>
                </c:pt>
                <c:pt idx="6">
                  <c:v>787</c:v>
                </c:pt>
                <c:pt idx="7">
                  <c:v>808</c:v>
                </c:pt>
                <c:pt idx="8">
                  <c:v>821</c:v>
                </c:pt>
                <c:pt idx="9">
                  <c:v>866</c:v>
                </c:pt>
                <c:pt idx="10">
                  <c:v>834</c:v>
                </c:pt>
                <c:pt idx="11">
                  <c:v>1086</c:v>
                </c:pt>
                <c:pt idx="12">
                  <c:v>961</c:v>
                </c:pt>
                <c:pt idx="13">
                  <c:v>2702</c:v>
                </c:pt>
                <c:pt idx="14">
                  <c:v>753</c:v>
                </c:pt>
                <c:pt idx="15">
                  <c:v>839</c:v>
                </c:pt>
                <c:pt idx="16">
                  <c:v>733</c:v>
                </c:pt>
                <c:pt idx="17">
                  <c:v>6797</c:v>
                </c:pt>
                <c:pt idx="18">
                  <c:v>3847</c:v>
                </c:pt>
                <c:pt idx="19">
                  <c:v>3343</c:v>
                </c:pt>
                <c:pt idx="20">
                  <c:v>880</c:v>
                </c:pt>
                <c:pt idx="21">
                  <c:v>804</c:v>
                </c:pt>
                <c:pt idx="22">
                  <c:v>4870</c:v>
                </c:pt>
                <c:pt idx="23">
                  <c:v>723</c:v>
                </c:pt>
                <c:pt idx="24">
                  <c:v>803</c:v>
                </c:pt>
                <c:pt idx="25">
                  <c:v>800</c:v>
                </c:pt>
                <c:pt idx="26">
                  <c:v>1933</c:v>
                </c:pt>
                <c:pt idx="27">
                  <c:v>3439</c:v>
                </c:pt>
                <c:pt idx="28">
                  <c:v>917</c:v>
                </c:pt>
                <c:pt idx="29">
                  <c:v>1270</c:v>
                </c:pt>
              </c:numCache>
            </c:numRef>
          </c:val>
          <c:smooth val="0"/>
          <c:extLst>
            <c:ext xmlns:c16="http://schemas.microsoft.com/office/drawing/2014/chart" uri="{C3380CC4-5D6E-409C-BE32-E72D297353CC}">
              <c16:uniqueId val="{00000000-A1AC-479F-985F-D5792E459662}"/>
            </c:ext>
          </c:extLst>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055096591"/>
        <c:axId val="2055099087"/>
      </c:lineChart>
      <c:catAx>
        <c:axId val="2055096591"/>
        <c:scaling>
          <c:orientation val="minMax"/>
        </c:scaling>
        <c:delete val="0"/>
        <c:axPos val="b"/>
        <c:numFmt formatCode="h:mm:ss"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055099087"/>
        <c:crosses val="autoZero"/>
        <c:auto val="1"/>
        <c:lblAlgn val="ctr"/>
        <c:lblOffset val="100"/>
        <c:noMultiLvlLbl val="0"/>
      </c:catAx>
      <c:valAx>
        <c:axId val="20550990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055096591"/>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Log Analysis 04-06-2018</a:t>
            </a:r>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numRef>
              <c:f>spLocal_clockOnOperations!$D$32:$D$63</c:f>
              <c:numCache>
                <c:formatCode>h:mm:ss</c:formatCode>
                <c:ptCount val="32"/>
                <c:pt idx="0">
                  <c:v>0.46241898148148147</c:v>
                </c:pt>
                <c:pt idx="1">
                  <c:v>0.46731481481481479</c:v>
                </c:pt>
                <c:pt idx="2">
                  <c:v>0.46732638888888883</c:v>
                </c:pt>
                <c:pt idx="3">
                  <c:v>0.46868055555555554</c:v>
                </c:pt>
                <c:pt idx="4">
                  <c:v>0.47287037037037033</c:v>
                </c:pt>
                <c:pt idx="5">
                  <c:v>0.51740740740740743</c:v>
                </c:pt>
                <c:pt idx="6">
                  <c:v>0.52099537037037036</c:v>
                </c:pt>
                <c:pt idx="7">
                  <c:v>0.5644675925925926</c:v>
                </c:pt>
                <c:pt idx="8">
                  <c:v>0.59357638888888886</c:v>
                </c:pt>
                <c:pt idx="9">
                  <c:v>0.72592592592592586</c:v>
                </c:pt>
                <c:pt idx="10">
                  <c:v>0.72694444444444439</c:v>
                </c:pt>
                <c:pt idx="11">
                  <c:v>0.72799768518518515</c:v>
                </c:pt>
                <c:pt idx="12">
                  <c:v>0.73871527777777779</c:v>
                </c:pt>
                <c:pt idx="13">
                  <c:v>0.74028935185185185</c:v>
                </c:pt>
                <c:pt idx="14">
                  <c:v>0.74457175925925922</c:v>
                </c:pt>
                <c:pt idx="15">
                  <c:v>0.74739583333333337</c:v>
                </c:pt>
                <c:pt idx="16">
                  <c:v>0.74798611111111113</c:v>
                </c:pt>
                <c:pt idx="17">
                  <c:v>0.76458333333333339</c:v>
                </c:pt>
                <c:pt idx="18">
                  <c:v>0.76586805555555559</c:v>
                </c:pt>
                <c:pt idx="19">
                  <c:v>0.7693402777777778</c:v>
                </c:pt>
                <c:pt idx="20">
                  <c:v>0.77012731481481478</c:v>
                </c:pt>
                <c:pt idx="21">
                  <c:v>0.77037037037037026</c:v>
                </c:pt>
                <c:pt idx="22">
                  <c:v>0.7710069444444444</c:v>
                </c:pt>
                <c:pt idx="23">
                  <c:v>0.7710300925925927</c:v>
                </c:pt>
                <c:pt idx="24">
                  <c:v>0.77329861111111109</c:v>
                </c:pt>
                <c:pt idx="25">
                  <c:v>0.7750231481481481</c:v>
                </c:pt>
                <c:pt idx="26">
                  <c:v>0.77725694444444438</c:v>
                </c:pt>
                <c:pt idx="27">
                  <c:v>0.77900462962962969</c:v>
                </c:pt>
                <c:pt idx="28">
                  <c:v>0.77949074074074076</c:v>
                </c:pt>
                <c:pt idx="29">
                  <c:v>0.78535879629629635</c:v>
                </c:pt>
                <c:pt idx="30">
                  <c:v>0.78547453703703696</c:v>
                </c:pt>
                <c:pt idx="31">
                  <c:v>0.78547453703703696</c:v>
                </c:pt>
              </c:numCache>
            </c:numRef>
          </c:cat>
          <c:val>
            <c:numRef>
              <c:f>spLocal_clockOnOperations!$E$32:$E$63</c:f>
              <c:numCache>
                <c:formatCode>General</c:formatCode>
                <c:ptCount val="32"/>
                <c:pt idx="0">
                  <c:v>2493</c:v>
                </c:pt>
                <c:pt idx="1">
                  <c:v>1562</c:v>
                </c:pt>
                <c:pt idx="2">
                  <c:v>848</c:v>
                </c:pt>
                <c:pt idx="3">
                  <c:v>871</c:v>
                </c:pt>
                <c:pt idx="4">
                  <c:v>1112</c:v>
                </c:pt>
                <c:pt idx="5">
                  <c:v>822</c:v>
                </c:pt>
                <c:pt idx="6">
                  <c:v>755</c:v>
                </c:pt>
                <c:pt idx="7">
                  <c:v>1551</c:v>
                </c:pt>
                <c:pt idx="8">
                  <c:v>746</c:v>
                </c:pt>
                <c:pt idx="9">
                  <c:v>2320</c:v>
                </c:pt>
                <c:pt idx="10">
                  <c:v>839</c:v>
                </c:pt>
                <c:pt idx="11">
                  <c:v>812</c:v>
                </c:pt>
                <c:pt idx="12">
                  <c:v>828</c:v>
                </c:pt>
                <c:pt idx="13">
                  <c:v>731</c:v>
                </c:pt>
                <c:pt idx="14">
                  <c:v>1034</c:v>
                </c:pt>
                <c:pt idx="15">
                  <c:v>799</c:v>
                </c:pt>
                <c:pt idx="16">
                  <c:v>752</c:v>
                </c:pt>
                <c:pt idx="17">
                  <c:v>713</c:v>
                </c:pt>
                <c:pt idx="18">
                  <c:v>6086</c:v>
                </c:pt>
                <c:pt idx="19">
                  <c:v>4244</c:v>
                </c:pt>
                <c:pt idx="20">
                  <c:v>722</c:v>
                </c:pt>
                <c:pt idx="21">
                  <c:v>3933</c:v>
                </c:pt>
                <c:pt idx="22">
                  <c:v>1454</c:v>
                </c:pt>
                <c:pt idx="23">
                  <c:v>842</c:v>
                </c:pt>
                <c:pt idx="24">
                  <c:v>4456</c:v>
                </c:pt>
                <c:pt idx="25">
                  <c:v>774</c:v>
                </c:pt>
                <c:pt idx="26">
                  <c:v>705</c:v>
                </c:pt>
                <c:pt idx="27">
                  <c:v>873</c:v>
                </c:pt>
                <c:pt idx="28">
                  <c:v>822</c:v>
                </c:pt>
                <c:pt idx="29">
                  <c:v>788</c:v>
                </c:pt>
                <c:pt idx="30">
                  <c:v>2685</c:v>
                </c:pt>
                <c:pt idx="31">
                  <c:v>2554</c:v>
                </c:pt>
              </c:numCache>
            </c:numRef>
          </c:val>
          <c:smooth val="0"/>
          <c:extLst>
            <c:ext xmlns:c16="http://schemas.microsoft.com/office/drawing/2014/chart" uri="{C3380CC4-5D6E-409C-BE32-E72D297353CC}">
              <c16:uniqueId val="{00000000-93CA-4F3C-84F8-8FAF4ACF9D4D}"/>
            </c:ext>
          </c:extLst>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876592863"/>
        <c:axId val="876594111"/>
      </c:lineChart>
      <c:catAx>
        <c:axId val="876592863"/>
        <c:scaling>
          <c:orientation val="minMax"/>
        </c:scaling>
        <c:delete val="0"/>
        <c:axPos val="b"/>
        <c:numFmt formatCode="h:mm:ss"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876594111"/>
        <c:crosses val="autoZero"/>
        <c:auto val="1"/>
        <c:lblAlgn val="ctr"/>
        <c:lblOffset val="100"/>
        <c:noMultiLvlLbl val="0"/>
      </c:catAx>
      <c:valAx>
        <c:axId val="87659411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876592863"/>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Log</a:t>
            </a:r>
            <a:r>
              <a:rPr lang="en-US" baseline="0"/>
              <a:t> Analysis 05-06-2018</a:t>
            </a:r>
            <a:endParaRPr lang="en-US"/>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numRef>
              <c:f>spLocal_clockOnOperations!$D$66:$D$142</c:f>
              <c:numCache>
                <c:formatCode>h:mm:ss</c:formatCode>
                <c:ptCount val="77"/>
                <c:pt idx="0">
                  <c:v>0.46746527777777774</c:v>
                </c:pt>
                <c:pt idx="1">
                  <c:v>0.46937500000000004</c:v>
                </c:pt>
                <c:pt idx="2">
                  <c:v>0.47524305555555557</c:v>
                </c:pt>
                <c:pt idx="3">
                  <c:v>0.47524305555555557</c:v>
                </c:pt>
                <c:pt idx="4">
                  <c:v>0.47677083333333337</c:v>
                </c:pt>
                <c:pt idx="5">
                  <c:v>0.4767824074074074</c:v>
                </c:pt>
                <c:pt idx="6">
                  <c:v>0.47809027777777779</c:v>
                </c:pt>
                <c:pt idx="7">
                  <c:v>0.47968749999999999</c:v>
                </c:pt>
                <c:pt idx="8">
                  <c:v>0.48067129629629629</c:v>
                </c:pt>
                <c:pt idx="9">
                  <c:v>0.48069444444444448</c:v>
                </c:pt>
                <c:pt idx="10">
                  <c:v>0.48376157407407411</c:v>
                </c:pt>
                <c:pt idx="11">
                  <c:v>0.48403935185185182</c:v>
                </c:pt>
                <c:pt idx="12">
                  <c:v>0.48484953703703698</c:v>
                </c:pt>
                <c:pt idx="13">
                  <c:v>0.48484953703703698</c:v>
                </c:pt>
                <c:pt idx="14">
                  <c:v>0.4853703703703704</c:v>
                </c:pt>
                <c:pt idx="15">
                  <c:v>0.48560185185185184</c:v>
                </c:pt>
                <c:pt idx="16">
                  <c:v>0.48560185185185184</c:v>
                </c:pt>
                <c:pt idx="17">
                  <c:v>0.48613425925925924</c:v>
                </c:pt>
                <c:pt idx="18">
                  <c:v>0.48644675925925923</c:v>
                </c:pt>
                <c:pt idx="19">
                  <c:v>0.48673611111111109</c:v>
                </c:pt>
                <c:pt idx="20">
                  <c:v>0.49490740740740741</c:v>
                </c:pt>
                <c:pt idx="21">
                  <c:v>0.49521990740740746</c:v>
                </c:pt>
                <c:pt idx="22">
                  <c:v>0.49531249999999999</c:v>
                </c:pt>
                <c:pt idx="23">
                  <c:v>0.49603009259259262</c:v>
                </c:pt>
                <c:pt idx="24">
                  <c:v>0.50369212962962961</c:v>
                </c:pt>
                <c:pt idx="25">
                  <c:v>0.50467592592592592</c:v>
                </c:pt>
                <c:pt idx="26">
                  <c:v>0.50481481481481483</c:v>
                </c:pt>
                <c:pt idx="27">
                  <c:v>0.50484953703703705</c:v>
                </c:pt>
                <c:pt idx="28">
                  <c:v>0.52353009259259264</c:v>
                </c:pt>
                <c:pt idx="29">
                  <c:v>0.52445601851851853</c:v>
                </c:pt>
                <c:pt idx="30">
                  <c:v>0.52457175925925925</c:v>
                </c:pt>
                <c:pt idx="31">
                  <c:v>0.52488425925925919</c:v>
                </c:pt>
                <c:pt idx="32">
                  <c:v>0.52489583333333334</c:v>
                </c:pt>
                <c:pt idx="33">
                  <c:v>0.55987268518518518</c:v>
                </c:pt>
                <c:pt idx="34">
                  <c:v>0.55987268518518518</c:v>
                </c:pt>
                <c:pt idx="35">
                  <c:v>0.55987268518518518</c:v>
                </c:pt>
                <c:pt idx="36">
                  <c:v>0.57123842592592589</c:v>
                </c:pt>
                <c:pt idx="37">
                  <c:v>0.60462962962962963</c:v>
                </c:pt>
                <c:pt idx="38">
                  <c:v>0.60914351851851845</c:v>
                </c:pt>
                <c:pt idx="39">
                  <c:v>0.60932870370370373</c:v>
                </c:pt>
                <c:pt idx="40">
                  <c:v>0.62405092592592593</c:v>
                </c:pt>
                <c:pt idx="41">
                  <c:v>0.6306018518518518</c:v>
                </c:pt>
                <c:pt idx="42">
                  <c:v>0.63295138888888891</c:v>
                </c:pt>
                <c:pt idx="43">
                  <c:v>0.63296296296296295</c:v>
                </c:pt>
                <c:pt idx="44">
                  <c:v>0.64063657407407404</c:v>
                </c:pt>
                <c:pt idx="45">
                  <c:v>0.65318287037037037</c:v>
                </c:pt>
                <c:pt idx="46">
                  <c:v>0.6532175925925926</c:v>
                </c:pt>
                <c:pt idx="47">
                  <c:v>0.6532175925925926</c:v>
                </c:pt>
                <c:pt idx="48">
                  <c:v>0.6585185185185185</c:v>
                </c:pt>
                <c:pt idx="49">
                  <c:v>0.6585185185185185</c:v>
                </c:pt>
                <c:pt idx="50">
                  <c:v>0.66783564814814822</c:v>
                </c:pt>
                <c:pt idx="51">
                  <c:v>0.66783564814814822</c:v>
                </c:pt>
                <c:pt idx="52">
                  <c:v>0.67131944444444447</c:v>
                </c:pt>
                <c:pt idx="53">
                  <c:v>0.67313657407407401</c:v>
                </c:pt>
                <c:pt idx="54">
                  <c:v>0.67313657407407401</c:v>
                </c:pt>
                <c:pt idx="55">
                  <c:v>0.68054398148148154</c:v>
                </c:pt>
                <c:pt idx="56">
                  <c:v>0.68363425925925936</c:v>
                </c:pt>
                <c:pt idx="57">
                  <c:v>0.72978009259259258</c:v>
                </c:pt>
                <c:pt idx="58">
                  <c:v>0.73925925925925917</c:v>
                </c:pt>
                <c:pt idx="59">
                  <c:v>0.74100694444444448</c:v>
                </c:pt>
                <c:pt idx="60">
                  <c:v>0.79449074074074078</c:v>
                </c:pt>
                <c:pt idx="61">
                  <c:v>0.80604166666666666</c:v>
                </c:pt>
                <c:pt idx="62">
                  <c:v>0.83346064814814813</c:v>
                </c:pt>
                <c:pt idx="63">
                  <c:v>0.83537037037037043</c:v>
                </c:pt>
                <c:pt idx="64">
                  <c:v>0.83974537037037045</c:v>
                </c:pt>
                <c:pt idx="65">
                  <c:v>0.86586805555555557</c:v>
                </c:pt>
                <c:pt idx="66">
                  <c:v>0.86618055555555562</c:v>
                </c:pt>
                <c:pt idx="67">
                  <c:v>0.88240740740740742</c:v>
                </c:pt>
                <c:pt idx="68">
                  <c:v>0.88597222222222216</c:v>
                </c:pt>
                <c:pt idx="69">
                  <c:v>0.89374999999999993</c:v>
                </c:pt>
                <c:pt idx="70">
                  <c:v>0.91041666666666676</c:v>
                </c:pt>
                <c:pt idx="71">
                  <c:v>0.91041666666666676</c:v>
                </c:pt>
                <c:pt idx="72">
                  <c:v>0.91249999999999998</c:v>
                </c:pt>
                <c:pt idx="73">
                  <c:v>0.93263888888888891</c:v>
                </c:pt>
                <c:pt idx="74">
                  <c:v>0.94374999999999998</c:v>
                </c:pt>
                <c:pt idx="75">
                  <c:v>0.94374999999999998</c:v>
                </c:pt>
                <c:pt idx="76">
                  <c:v>0.9472222222222223</c:v>
                </c:pt>
              </c:numCache>
            </c:numRef>
          </c:cat>
          <c:val>
            <c:numRef>
              <c:f>spLocal_clockOnOperations!$E$66:$E$142</c:f>
              <c:numCache>
                <c:formatCode>General</c:formatCode>
                <c:ptCount val="77"/>
                <c:pt idx="0">
                  <c:v>1015</c:v>
                </c:pt>
                <c:pt idx="1">
                  <c:v>938</c:v>
                </c:pt>
                <c:pt idx="2">
                  <c:v>983</c:v>
                </c:pt>
                <c:pt idx="3">
                  <c:v>1040</c:v>
                </c:pt>
                <c:pt idx="4">
                  <c:v>901</c:v>
                </c:pt>
                <c:pt idx="5">
                  <c:v>985</c:v>
                </c:pt>
                <c:pt idx="6">
                  <c:v>1112</c:v>
                </c:pt>
                <c:pt idx="7">
                  <c:v>947</c:v>
                </c:pt>
                <c:pt idx="8">
                  <c:v>1011</c:v>
                </c:pt>
                <c:pt idx="9">
                  <c:v>1091</c:v>
                </c:pt>
                <c:pt idx="10">
                  <c:v>927</c:v>
                </c:pt>
                <c:pt idx="11">
                  <c:v>1204</c:v>
                </c:pt>
                <c:pt idx="12">
                  <c:v>920</c:v>
                </c:pt>
                <c:pt idx="13">
                  <c:v>923</c:v>
                </c:pt>
                <c:pt idx="14">
                  <c:v>985</c:v>
                </c:pt>
                <c:pt idx="15">
                  <c:v>1067</c:v>
                </c:pt>
                <c:pt idx="16">
                  <c:v>1074</c:v>
                </c:pt>
                <c:pt idx="17">
                  <c:v>964</c:v>
                </c:pt>
                <c:pt idx="18">
                  <c:v>1069</c:v>
                </c:pt>
                <c:pt idx="19">
                  <c:v>945</c:v>
                </c:pt>
                <c:pt idx="20">
                  <c:v>1494</c:v>
                </c:pt>
                <c:pt idx="21">
                  <c:v>910</c:v>
                </c:pt>
                <c:pt idx="22">
                  <c:v>922</c:v>
                </c:pt>
                <c:pt idx="23">
                  <c:v>972</c:v>
                </c:pt>
                <c:pt idx="24">
                  <c:v>2915</c:v>
                </c:pt>
                <c:pt idx="25">
                  <c:v>1053</c:v>
                </c:pt>
                <c:pt idx="26">
                  <c:v>1562</c:v>
                </c:pt>
                <c:pt idx="27">
                  <c:v>1429</c:v>
                </c:pt>
                <c:pt idx="28">
                  <c:v>1174</c:v>
                </c:pt>
                <c:pt idx="29">
                  <c:v>1108</c:v>
                </c:pt>
                <c:pt idx="30">
                  <c:v>982</c:v>
                </c:pt>
                <c:pt idx="31">
                  <c:v>1650</c:v>
                </c:pt>
                <c:pt idx="32">
                  <c:v>1439</c:v>
                </c:pt>
                <c:pt idx="33">
                  <c:v>17707</c:v>
                </c:pt>
                <c:pt idx="34">
                  <c:v>21341</c:v>
                </c:pt>
                <c:pt idx="35">
                  <c:v>25934</c:v>
                </c:pt>
                <c:pt idx="36">
                  <c:v>938</c:v>
                </c:pt>
                <c:pt idx="37">
                  <c:v>934</c:v>
                </c:pt>
                <c:pt idx="38">
                  <c:v>3138</c:v>
                </c:pt>
                <c:pt idx="39">
                  <c:v>1642</c:v>
                </c:pt>
                <c:pt idx="40">
                  <c:v>912</c:v>
                </c:pt>
                <c:pt idx="41">
                  <c:v>1192</c:v>
                </c:pt>
                <c:pt idx="42">
                  <c:v>1128</c:v>
                </c:pt>
                <c:pt idx="43">
                  <c:v>1404</c:v>
                </c:pt>
                <c:pt idx="44">
                  <c:v>1113</c:v>
                </c:pt>
                <c:pt idx="45">
                  <c:v>977</c:v>
                </c:pt>
                <c:pt idx="46">
                  <c:v>1211</c:v>
                </c:pt>
                <c:pt idx="47">
                  <c:v>1327</c:v>
                </c:pt>
                <c:pt idx="48">
                  <c:v>1000</c:v>
                </c:pt>
                <c:pt idx="49">
                  <c:v>1124</c:v>
                </c:pt>
                <c:pt idx="50">
                  <c:v>1485</c:v>
                </c:pt>
                <c:pt idx="51">
                  <c:v>1485</c:v>
                </c:pt>
                <c:pt idx="52">
                  <c:v>2234</c:v>
                </c:pt>
                <c:pt idx="53">
                  <c:v>1020</c:v>
                </c:pt>
                <c:pt idx="54">
                  <c:v>1143</c:v>
                </c:pt>
                <c:pt idx="55">
                  <c:v>1133</c:v>
                </c:pt>
                <c:pt idx="56">
                  <c:v>937</c:v>
                </c:pt>
                <c:pt idx="57">
                  <c:v>1002</c:v>
                </c:pt>
                <c:pt idx="58">
                  <c:v>1221</c:v>
                </c:pt>
                <c:pt idx="59">
                  <c:v>1463</c:v>
                </c:pt>
                <c:pt idx="60">
                  <c:v>1282</c:v>
                </c:pt>
                <c:pt idx="61">
                  <c:v>907</c:v>
                </c:pt>
                <c:pt idx="62">
                  <c:v>1418</c:v>
                </c:pt>
                <c:pt idx="63">
                  <c:v>1944</c:v>
                </c:pt>
                <c:pt idx="64">
                  <c:v>1173</c:v>
                </c:pt>
                <c:pt idx="65">
                  <c:v>940</c:v>
                </c:pt>
                <c:pt idx="66">
                  <c:v>2000</c:v>
                </c:pt>
                <c:pt idx="67">
                  <c:v>1142</c:v>
                </c:pt>
                <c:pt idx="68">
                  <c:v>1095</c:v>
                </c:pt>
                <c:pt idx="69">
                  <c:v>1073</c:v>
                </c:pt>
                <c:pt idx="70">
                  <c:v>1024</c:v>
                </c:pt>
                <c:pt idx="71">
                  <c:v>1106</c:v>
                </c:pt>
                <c:pt idx="72">
                  <c:v>1078</c:v>
                </c:pt>
                <c:pt idx="73">
                  <c:v>1132</c:v>
                </c:pt>
                <c:pt idx="74">
                  <c:v>994</c:v>
                </c:pt>
                <c:pt idx="75">
                  <c:v>3523</c:v>
                </c:pt>
                <c:pt idx="76">
                  <c:v>1112</c:v>
                </c:pt>
              </c:numCache>
            </c:numRef>
          </c:val>
          <c:smooth val="0"/>
          <c:extLst>
            <c:ext xmlns:c16="http://schemas.microsoft.com/office/drawing/2014/chart" uri="{C3380CC4-5D6E-409C-BE32-E72D297353CC}">
              <c16:uniqueId val="{00000000-C87E-47BC-A21E-00FFC3C9C254}"/>
            </c:ext>
          </c:extLst>
        </c:ser>
        <c:dLbls>
          <c:dLblPos val="t"/>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676687887"/>
        <c:axId val="676674991"/>
      </c:lineChart>
      <c:catAx>
        <c:axId val="676687887"/>
        <c:scaling>
          <c:orientation val="minMax"/>
        </c:scaling>
        <c:delete val="0"/>
        <c:axPos val="b"/>
        <c:numFmt formatCode="h:mm:ss"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676674991"/>
        <c:crosses val="autoZero"/>
        <c:auto val="1"/>
        <c:lblAlgn val="ctr"/>
        <c:lblOffset val="100"/>
        <c:noMultiLvlLbl val="0"/>
      </c:catAx>
      <c:valAx>
        <c:axId val="67667499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676687887"/>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spLocal_clockOnOperations!$D$143:$D$205</c:f>
              <c:numCache>
                <c:formatCode>h:mm:ss</c:formatCode>
                <c:ptCount val="63"/>
                <c:pt idx="0">
                  <c:v>3.0590277777777775E-2</c:v>
                </c:pt>
                <c:pt idx="1">
                  <c:v>3.2094907407407412E-2</c:v>
                </c:pt>
                <c:pt idx="2">
                  <c:v>0.50369212962962961</c:v>
                </c:pt>
                <c:pt idx="3">
                  <c:v>0.50540509259259259</c:v>
                </c:pt>
                <c:pt idx="4">
                  <c:v>0.50591435185185185</c:v>
                </c:pt>
                <c:pt idx="5">
                  <c:v>0.50621527777777775</c:v>
                </c:pt>
                <c:pt idx="6">
                  <c:v>0.50630787037037039</c:v>
                </c:pt>
                <c:pt idx="7">
                  <c:v>0.5067476851851852</c:v>
                </c:pt>
                <c:pt idx="8">
                  <c:v>0.50747685185185187</c:v>
                </c:pt>
                <c:pt idx="9">
                  <c:v>0.5095601851851852</c:v>
                </c:pt>
                <c:pt idx="10">
                  <c:v>0.51287037037037042</c:v>
                </c:pt>
                <c:pt idx="11">
                  <c:v>0.51474537037037038</c:v>
                </c:pt>
                <c:pt idx="12">
                  <c:v>0.51601851851851854</c:v>
                </c:pt>
                <c:pt idx="13">
                  <c:v>0.51748842592592592</c:v>
                </c:pt>
                <c:pt idx="14">
                  <c:v>0.51787037037037031</c:v>
                </c:pt>
                <c:pt idx="15">
                  <c:v>0.51840277777777777</c:v>
                </c:pt>
                <c:pt idx="16">
                  <c:v>0.51848379629629626</c:v>
                </c:pt>
                <c:pt idx="17">
                  <c:v>0.51893518518518522</c:v>
                </c:pt>
                <c:pt idx="18">
                  <c:v>0.52221064814814822</c:v>
                </c:pt>
                <c:pt idx="19">
                  <c:v>0.52251157407407411</c:v>
                </c:pt>
                <c:pt idx="20">
                  <c:v>0.52387731481481481</c:v>
                </c:pt>
                <c:pt idx="21">
                  <c:v>0.5239583333333333</c:v>
                </c:pt>
                <c:pt idx="22">
                  <c:v>0.52423611111111112</c:v>
                </c:pt>
                <c:pt idx="23">
                  <c:v>0.52440972222222226</c:v>
                </c:pt>
                <c:pt idx="24">
                  <c:v>0.52488425925925919</c:v>
                </c:pt>
                <c:pt idx="25">
                  <c:v>0.52737268518518521</c:v>
                </c:pt>
                <c:pt idx="26">
                  <c:v>0.52756944444444442</c:v>
                </c:pt>
                <c:pt idx="27">
                  <c:v>0.53100694444444441</c:v>
                </c:pt>
                <c:pt idx="28">
                  <c:v>0.53430555555555559</c:v>
                </c:pt>
                <c:pt idx="29">
                  <c:v>0.53505787037037034</c:v>
                </c:pt>
                <c:pt idx="30">
                  <c:v>0.53516203703703702</c:v>
                </c:pt>
                <c:pt idx="31">
                  <c:v>0.53525462962962966</c:v>
                </c:pt>
                <c:pt idx="32">
                  <c:v>0.53525462962962966</c:v>
                </c:pt>
                <c:pt idx="33">
                  <c:v>0.53565972222222225</c:v>
                </c:pt>
                <c:pt idx="34">
                  <c:v>0.5357291666666667</c:v>
                </c:pt>
                <c:pt idx="35">
                  <c:v>0.53677083333333331</c:v>
                </c:pt>
                <c:pt idx="36">
                  <c:v>0.53850694444444447</c:v>
                </c:pt>
                <c:pt idx="37">
                  <c:v>0.53870370370370368</c:v>
                </c:pt>
                <c:pt idx="38">
                  <c:v>0.54228009259259258</c:v>
                </c:pt>
                <c:pt idx="39">
                  <c:v>0.54228009259259258</c:v>
                </c:pt>
                <c:pt idx="40">
                  <c:v>0.54642361111111104</c:v>
                </c:pt>
                <c:pt idx="41">
                  <c:v>0.54679398148148151</c:v>
                </c:pt>
                <c:pt idx="42">
                  <c:v>0.54686342592592596</c:v>
                </c:pt>
                <c:pt idx="43">
                  <c:v>0.54686342592592596</c:v>
                </c:pt>
                <c:pt idx="44">
                  <c:v>0.54686342592592596</c:v>
                </c:pt>
                <c:pt idx="45">
                  <c:v>0.54799768518518521</c:v>
                </c:pt>
                <c:pt idx="46">
                  <c:v>0.5481597222222222</c:v>
                </c:pt>
                <c:pt idx="47">
                  <c:v>0.54847222222222225</c:v>
                </c:pt>
                <c:pt idx="48">
                  <c:v>0.54883101851851845</c:v>
                </c:pt>
                <c:pt idx="49">
                  <c:v>0.55407407407407405</c:v>
                </c:pt>
                <c:pt idx="50">
                  <c:v>0.56166666666666665</c:v>
                </c:pt>
                <c:pt idx="51">
                  <c:v>0.56188657407407405</c:v>
                </c:pt>
                <c:pt idx="52">
                  <c:v>0.5619791666666667</c:v>
                </c:pt>
                <c:pt idx="53">
                  <c:v>0.56410879629629629</c:v>
                </c:pt>
                <c:pt idx="54">
                  <c:v>0.57207175925925924</c:v>
                </c:pt>
                <c:pt idx="55">
                  <c:v>0.57208333333333339</c:v>
                </c:pt>
                <c:pt idx="56">
                  <c:v>0.58253472222222225</c:v>
                </c:pt>
                <c:pt idx="57">
                  <c:v>0.59406250000000005</c:v>
                </c:pt>
                <c:pt idx="58">
                  <c:v>0.59407407407407409</c:v>
                </c:pt>
                <c:pt idx="59">
                  <c:v>0.59687499999999993</c:v>
                </c:pt>
                <c:pt idx="60">
                  <c:v>0.59687499999999993</c:v>
                </c:pt>
                <c:pt idx="61">
                  <c:v>0.59771990740740744</c:v>
                </c:pt>
                <c:pt idx="62">
                  <c:v>0.60346064814814815</c:v>
                </c:pt>
              </c:numCache>
            </c:numRef>
          </c:cat>
          <c:val>
            <c:numRef>
              <c:f>spLocal_clockOnOperations!$E$143:$E$205</c:f>
              <c:numCache>
                <c:formatCode>General</c:formatCode>
                <c:ptCount val="63"/>
                <c:pt idx="0">
                  <c:v>1182</c:v>
                </c:pt>
                <c:pt idx="1">
                  <c:v>729</c:v>
                </c:pt>
                <c:pt idx="2">
                  <c:v>1678</c:v>
                </c:pt>
                <c:pt idx="3">
                  <c:v>1521</c:v>
                </c:pt>
                <c:pt idx="4">
                  <c:v>732</c:v>
                </c:pt>
                <c:pt idx="5">
                  <c:v>849</c:v>
                </c:pt>
                <c:pt idx="6">
                  <c:v>783</c:v>
                </c:pt>
                <c:pt idx="7">
                  <c:v>722</c:v>
                </c:pt>
                <c:pt idx="8">
                  <c:v>750</c:v>
                </c:pt>
                <c:pt idx="9">
                  <c:v>730</c:v>
                </c:pt>
                <c:pt idx="10">
                  <c:v>833</c:v>
                </c:pt>
                <c:pt idx="11">
                  <c:v>762</c:v>
                </c:pt>
                <c:pt idx="12">
                  <c:v>726</c:v>
                </c:pt>
                <c:pt idx="13">
                  <c:v>707</c:v>
                </c:pt>
                <c:pt idx="14">
                  <c:v>714</c:v>
                </c:pt>
                <c:pt idx="15">
                  <c:v>717</c:v>
                </c:pt>
                <c:pt idx="16">
                  <c:v>775</c:v>
                </c:pt>
                <c:pt idx="17">
                  <c:v>876</c:v>
                </c:pt>
                <c:pt idx="18">
                  <c:v>858</c:v>
                </c:pt>
                <c:pt idx="19">
                  <c:v>770</c:v>
                </c:pt>
                <c:pt idx="20">
                  <c:v>856</c:v>
                </c:pt>
                <c:pt idx="21">
                  <c:v>875</c:v>
                </c:pt>
                <c:pt idx="22">
                  <c:v>782</c:v>
                </c:pt>
                <c:pt idx="23">
                  <c:v>1006</c:v>
                </c:pt>
                <c:pt idx="24">
                  <c:v>846</c:v>
                </c:pt>
                <c:pt idx="25">
                  <c:v>729</c:v>
                </c:pt>
                <c:pt idx="26">
                  <c:v>1041</c:v>
                </c:pt>
                <c:pt idx="27">
                  <c:v>781</c:v>
                </c:pt>
                <c:pt idx="28">
                  <c:v>1325</c:v>
                </c:pt>
                <c:pt idx="29">
                  <c:v>785</c:v>
                </c:pt>
                <c:pt idx="30">
                  <c:v>777</c:v>
                </c:pt>
                <c:pt idx="31">
                  <c:v>4341</c:v>
                </c:pt>
                <c:pt idx="32">
                  <c:v>4192</c:v>
                </c:pt>
                <c:pt idx="33">
                  <c:v>727</c:v>
                </c:pt>
                <c:pt idx="34">
                  <c:v>2568</c:v>
                </c:pt>
                <c:pt idx="35">
                  <c:v>855</c:v>
                </c:pt>
                <c:pt idx="36">
                  <c:v>737</c:v>
                </c:pt>
                <c:pt idx="37">
                  <c:v>828</c:v>
                </c:pt>
                <c:pt idx="38">
                  <c:v>789</c:v>
                </c:pt>
                <c:pt idx="39">
                  <c:v>706</c:v>
                </c:pt>
                <c:pt idx="40">
                  <c:v>724</c:v>
                </c:pt>
                <c:pt idx="41">
                  <c:v>14657</c:v>
                </c:pt>
                <c:pt idx="42">
                  <c:v>17054</c:v>
                </c:pt>
                <c:pt idx="43">
                  <c:v>13271</c:v>
                </c:pt>
                <c:pt idx="44">
                  <c:v>2217</c:v>
                </c:pt>
                <c:pt idx="45">
                  <c:v>3458</c:v>
                </c:pt>
                <c:pt idx="46">
                  <c:v>10465</c:v>
                </c:pt>
                <c:pt idx="47">
                  <c:v>753</c:v>
                </c:pt>
                <c:pt idx="48">
                  <c:v>745</c:v>
                </c:pt>
                <c:pt idx="49">
                  <c:v>839</c:v>
                </c:pt>
                <c:pt idx="50">
                  <c:v>812</c:v>
                </c:pt>
                <c:pt idx="51">
                  <c:v>1107</c:v>
                </c:pt>
                <c:pt idx="52">
                  <c:v>905</c:v>
                </c:pt>
                <c:pt idx="53">
                  <c:v>1097</c:v>
                </c:pt>
                <c:pt idx="54">
                  <c:v>724</c:v>
                </c:pt>
                <c:pt idx="55">
                  <c:v>815</c:v>
                </c:pt>
                <c:pt idx="56">
                  <c:v>794</c:v>
                </c:pt>
                <c:pt idx="57">
                  <c:v>844</c:v>
                </c:pt>
                <c:pt idx="58">
                  <c:v>1377</c:v>
                </c:pt>
                <c:pt idx="59">
                  <c:v>1143</c:v>
                </c:pt>
                <c:pt idx="60">
                  <c:v>726</c:v>
                </c:pt>
                <c:pt idx="61">
                  <c:v>737</c:v>
                </c:pt>
                <c:pt idx="62">
                  <c:v>772</c:v>
                </c:pt>
              </c:numCache>
            </c:numRef>
          </c:val>
          <c:smooth val="0"/>
          <c:extLst>
            <c:ext xmlns:c16="http://schemas.microsoft.com/office/drawing/2014/chart" uri="{C3380CC4-5D6E-409C-BE32-E72D297353CC}">
              <c16:uniqueId val="{00000000-D6CA-4BAA-9543-00D7E282AA03}"/>
            </c:ext>
          </c:extLst>
        </c:ser>
        <c:dLbls>
          <c:dLblPos val="t"/>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676695791"/>
        <c:axId val="676707023"/>
      </c:lineChart>
      <c:catAx>
        <c:axId val="676695791"/>
        <c:scaling>
          <c:orientation val="minMax"/>
        </c:scaling>
        <c:delete val="0"/>
        <c:axPos val="b"/>
        <c:numFmt formatCode="h:mm:ss"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676707023"/>
        <c:crosses val="autoZero"/>
        <c:auto val="1"/>
        <c:lblAlgn val="ctr"/>
        <c:lblOffset val="100"/>
        <c:noMultiLvlLbl val="0"/>
      </c:catAx>
      <c:valAx>
        <c:axId val="67670702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676695791"/>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905625" y="0"/>
            <a:ext cx="5283200" cy="342900"/>
          </a:xfrm>
          <a:prstGeom prst="rect">
            <a:avLst/>
          </a:prstGeom>
        </p:spPr>
        <p:txBody>
          <a:bodyPr vert="horz" lIns="91440" tIns="45720" rIns="91440" bIns="45720" rtlCol="0"/>
          <a:lstStyle>
            <a:lvl1pPr algn="r">
              <a:defRPr sz="1200"/>
            </a:lvl1pPr>
          </a:lstStyle>
          <a:p>
            <a:fld id="{6D9754AE-697F-42A9-9719-8DA05FCEF8D3}" type="datetimeFigureOut">
              <a:rPr lang="en-US" smtClean="0"/>
              <a:t>6/8/2018</a:t>
            </a:fld>
            <a:endParaRPr lang="en-US"/>
          </a:p>
        </p:txBody>
      </p:sp>
      <p:sp>
        <p:nvSpPr>
          <p:cNvPr id="4" name="Footer Placeholder 3"/>
          <p:cNvSpPr>
            <a:spLocks noGrp="1"/>
          </p:cNvSpPr>
          <p:nvPr>
            <p:ph type="ftr" sz="quarter" idx="2"/>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905625" y="6513513"/>
            <a:ext cx="5283200" cy="342900"/>
          </a:xfrm>
          <a:prstGeom prst="rect">
            <a:avLst/>
          </a:prstGeom>
        </p:spPr>
        <p:txBody>
          <a:bodyPr vert="horz" lIns="91440" tIns="45720" rIns="91440" bIns="45720" rtlCol="0" anchor="b"/>
          <a:lstStyle>
            <a:lvl1pPr algn="r">
              <a:defRPr sz="1200"/>
            </a:lvl1pPr>
          </a:lstStyle>
          <a:p>
            <a:fld id="{592C7473-1509-4028-BC30-349E7D217234}" type="slidenum">
              <a:rPr lang="en-US" smtClean="0"/>
              <a:t>‹#›</a:t>
            </a:fld>
            <a:endParaRPr lang="en-US"/>
          </a:p>
        </p:txBody>
      </p:sp>
    </p:spTree>
    <p:extLst>
      <p:ext uri="{BB962C8B-B14F-4D97-AF65-F5344CB8AC3E}">
        <p14:creationId xmlns:p14="http://schemas.microsoft.com/office/powerpoint/2010/main" val="3263135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3B7A983-4704-4D9A-98C7-187086649296}" type="datetimeFigureOut">
              <a:rPr lang="en-IN" smtClean="0"/>
              <a:t>08-06-2018</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E9718DD-4AAF-4D8A-BA7D-B91CCB27E3C3}" type="slidenum">
              <a:rPr lang="en-IN" smtClean="0"/>
              <a:t>‹#›</a:t>
            </a:fld>
            <a:endParaRPr lang="en-IN"/>
          </a:p>
        </p:txBody>
      </p:sp>
    </p:spTree>
    <p:extLst>
      <p:ext uri="{BB962C8B-B14F-4D97-AF65-F5344CB8AC3E}">
        <p14:creationId xmlns:p14="http://schemas.microsoft.com/office/powerpoint/2010/main" val="636301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9718DD-4AAF-4D8A-BA7D-B91CCB27E3C3}" type="slidenum">
              <a:rPr lang="en-IN" smtClean="0"/>
              <a:t>7</a:t>
            </a:fld>
            <a:endParaRPr lang="en-IN"/>
          </a:p>
        </p:txBody>
      </p:sp>
    </p:spTree>
    <p:extLst>
      <p:ext uri="{BB962C8B-B14F-4D97-AF65-F5344CB8AC3E}">
        <p14:creationId xmlns:p14="http://schemas.microsoft.com/office/powerpoint/2010/main" val="655941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Master" Target="../slideMasters/slideMaster1.xml"/><Relationship Id="rId4" Type="http://schemas.openxmlformats.org/officeDocument/2006/relationships/image" Target="../media/image7.tif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Master" Target="../slideMasters/slideMaster1.xml"/><Relationship Id="rId4" Type="http://schemas.openxmlformats.org/officeDocument/2006/relationships/image" Target="../media/image7.tif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838"/>
            <a:ext cx="12209991" cy="6869837"/>
          </a:xfrm>
          <a:prstGeom prst="rect">
            <a:avLst/>
          </a:prstGeom>
        </p:spPr>
      </p:pic>
      <p:sp>
        <p:nvSpPr>
          <p:cNvPr id="16" name="Text Placeholder 15"/>
          <p:cNvSpPr>
            <a:spLocks noGrp="1"/>
          </p:cNvSpPr>
          <p:nvPr>
            <p:ph type="body" sz="quarter" idx="13" hasCustomPrompt="1"/>
          </p:nvPr>
        </p:nvSpPr>
        <p:spPr>
          <a:xfrm>
            <a:off x="3182233" y="4175579"/>
            <a:ext cx="6459537" cy="1828800"/>
          </a:xfrm>
          <a:prstGeom prst="rect">
            <a:avLst/>
          </a:prstGeom>
        </p:spPr>
        <p:txBody>
          <a:bodyPr/>
          <a:lstStyle>
            <a:lvl1pPr>
              <a:lnSpc>
                <a:spcPts val="2200"/>
              </a:lnSpc>
              <a:defRPr sz="2000">
                <a:solidFill>
                  <a:schemeClr val="accent6"/>
                </a:solidFill>
                <a:latin typeface="+mj-lt"/>
              </a:defRPr>
            </a:lvl1pPr>
            <a:lvl2pPr algn="l">
              <a:defRPr/>
            </a:lvl2pPr>
          </a:lstStyle>
          <a:p>
            <a:pPr lvl="0"/>
            <a:r>
              <a:rPr lang="en-US" dirty="0" smtClean="0"/>
              <a:t>Second level</a:t>
            </a:r>
          </a:p>
          <a:p>
            <a:pPr lvl="0"/>
            <a:r>
              <a:rPr lang="en-US" dirty="0" smtClean="0"/>
              <a:t>Third level</a:t>
            </a:r>
            <a:endParaRPr lang="en-US" dirty="0"/>
          </a:p>
        </p:txBody>
      </p:sp>
      <p:sp>
        <p:nvSpPr>
          <p:cNvPr id="7" name="Text Placeholder 6"/>
          <p:cNvSpPr>
            <a:spLocks noGrp="1"/>
          </p:cNvSpPr>
          <p:nvPr>
            <p:ph type="body" sz="quarter" idx="10" hasCustomPrompt="1"/>
          </p:nvPr>
        </p:nvSpPr>
        <p:spPr>
          <a:xfrm>
            <a:off x="3182233" y="2008094"/>
            <a:ext cx="6858000" cy="381000"/>
          </a:xfrm>
          <a:prstGeom prst="rect">
            <a:avLst/>
          </a:prstGeom>
        </p:spPr>
        <p:txBody>
          <a:bodyPr/>
          <a:lstStyle>
            <a:lvl1pPr>
              <a:defRPr sz="2000" baseline="0">
                <a:solidFill>
                  <a:schemeClr val="accent6"/>
                </a:solidFill>
                <a:latin typeface="+mj-lt"/>
              </a:defRPr>
            </a:lvl1pPr>
          </a:lstStyle>
          <a:p>
            <a:pPr lvl="0"/>
            <a:r>
              <a:rPr lang="en-US" dirty="0" smtClean="0"/>
              <a:t>Click to edit text</a:t>
            </a:r>
          </a:p>
        </p:txBody>
      </p:sp>
      <p:pic>
        <p:nvPicPr>
          <p:cNvPr id="8" name="Picture 7"/>
          <p:cNvPicPr>
            <a:picLocks noChangeAspect="1"/>
          </p:cNvPicPr>
          <p:nvPr userDrawn="1"/>
        </p:nvPicPr>
        <p:blipFill>
          <a:blip r:embed="rId3"/>
          <a:stretch>
            <a:fillRect/>
          </a:stretch>
        </p:blipFill>
        <p:spPr>
          <a:xfrm>
            <a:off x="9753600" y="475034"/>
            <a:ext cx="1979794" cy="728362"/>
          </a:xfrm>
          <a:prstGeom prst="rect">
            <a:avLst/>
          </a:prstGeom>
        </p:spPr>
      </p:pic>
      <p:sp>
        <p:nvSpPr>
          <p:cNvPr id="10" name="Title 4"/>
          <p:cNvSpPr txBox="1">
            <a:spLocks/>
          </p:cNvSpPr>
          <p:nvPr userDrawn="1"/>
        </p:nvSpPr>
        <p:spPr>
          <a:xfrm>
            <a:off x="457200" y="6408032"/>
            <a:ext cx="5129684" cy="256233"/>
          </a:xfrm>
          <a:prstGeom prst="rect">
            <a:avLst/>
          </a:prstGeom>
        </p:spPr>
        <p:txBody>
          <a:bodyPr lIns="0" tIns="0" rIns="0" bIns="0"/>
          <a:lstStyle>
            <a:lvl1pPr algn="l" defTabSz="914400" rtl="0" eaLnBrk="1" latinLnBrk="0" hangingPunct="1">
              <a:lnSpc>
                <a:spcPct val="90000"/>
              </a:lnSpc>
              <a:spcBef>
                <a:spcPct val="0"/>
              </a:spcBef>
              <a:buNone/>
              <a:defRPr sz="3000" kern="1200">
                <a:solidFill>
                  <a:srgbClr val="053061"/>
                </a:solidFill>
                <a:latin typeface="Georgia" charset="0"/>
                <a:ea typeface="Georgia" charset="0"/>
                <a:cs typeface="Georgia" charset="0"/>
              </a:defRPr>
            </a:lvl1pPr>
          </a:lstStyle>
          <a:p>
            <a:r>
              <a:rPr lang="en-US" sz="800" dirty="0">
                <a:solidFill>
                  <a:srgbClr val="44546A"/>
                </a:solidFill>
                <a:latin typeface="+mn-lt"/>
                <a:ea typeface="Calibri" charset="0"/>
                <a:cs typeface="Calibri" charset="0"/>
              </a:rPr>
              <a:t>® 2017 Copyright </a:t>
            </a:r>
            <a:r>
              <a:rPr lang="en-US" sz="800" dirty="0" err="1">
                <a:solidFill>
                  <a:srgbClr val="44546A"/>
                </a:solidFill>
                <a:latin typeface="+mn-lt"/>
                <a:ea typeface="Calibri" charset="0"/>
                <a:cs typeface="Calibri" charset="0"/>
              </a:rPr>
              <a:t>Genpact</a:t>
            </a:r>
            <a:r>
              <a:rPr lang="en-US" sz="800" dirty="0">
                <a:solidFill>
                  <a:srgbClr val="44546A"/>
                </a:solidFill>
                <a:latin typeface="+mn-lt"/>
                <a:ea typeface="Calibri" charset="0"/>
                <a:cs typeface="Calibri" charset="0"/>
              </a:rPr>
              <a:t>. All Rights Reserved.</a:t>
            </a:r>
          </a:p>
        </p:txBody>
      </p:sp>
      <p:sp>
        <p:nvSpPr>
          <p:cNvPr id="5" name="Text Placeholder 4"/>
          <p:cNvSpPr>
            <a:spLocks noGrp="1"/>
          </p:cNvSpPr>
          <p:nvPr>
            <p:ph type="body" sz="quarter" idx="14" hasCustomPrompt="1"/>
          </p:nvPr>
        </p:nvSpPr>
        <p:spPr>
          <a:xfrm>
            <a:off x="3182233" y="2597150"/>
            <a:ext cx="6876167" cy="1447800"/>
          </a:xfrm>
          <a:prstGeom prst="rect">
            <a:avLst/>
          </a:prstGeom>
        </p:spPr>
        <p:txBody>
          <a:bodyPr/>
          <a:lstStyle>
            <a:lvl1pPr>
              <a:lnSpc>
                <a:spcPts val="5100"/>
              </a:lnSpc>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1pPr>
            <a:lvl2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2pPr>
            <a:lvl3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3pPr>
            <a:lvl4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4pPr>
            <a:lvl5pPr>
              <a:defRPr kumimoji="0" lang="en-US" sz="4800" b="0" i="0" u="none" strike="noStrike" kern="1200" cap="none" spc="0" normalizeH="0" baseline="0" dirty="0">
                <a:ln>
                  <a:noFill/>
                </a:ln>
                <a:solidFill>
                  <a:schemeClr val="accent6"/>
                </a:solidFill>
                <a:effectLst/>
                <a:uLnTx/>
                <a:uFillTx/>
                <a:latin typeface="Georgia" charset="0"/>
                <a:ea typeface="+mn-ea"/>
                <a:cs typeface="+mn-cs"/>
              </a:defRPr>
            </a:lvl5pPr>
          </a:lstStyle>
          <a:p>
            <a:pPr lvl="0"/>
            <a:r>
              <a:rPr lang="en-US" dirty="0" smtClean="0"/>
              <a:t>Click to edit title text</a:t>
            </a:r>
            <a:endParaRPr lang="en-US" dirty="0"/>
          </a:p>
        </p:txBody>
      </p:sp>
    </p:spTree>
    <p:extLst>
      <p:ext uri="{BB962C8B-B14F-4D97-AF65-F5344CB8AC3E}">
        <p14:creationId xmlns:p14="http://schemas.microsoft.com/office/powerpoint/2010/main" val="39263416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2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336801"/>
            <a:ext cx="5562600" cy="343535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smtClean="0"/>
              <a:t>.</a:t>
            </a:r>
          </a:p>
        </p:txBody>
      </p:sp>
      <p:sp>
        <p:nvSpPr>
          <p:cNvPr id="13" name="Text Placeholder 22"/>
          <p:cNvSpPr>
            <a:spLocks noGrp="1"/>
          </p:cNvSpPr>
          <p:nvPr>
            <p:ph type="body" sz="quarter" idx="14" hasCustomPrompt="1"/>
          </p:nvPr>
        </p:nvSpPr>
        <p:spPr>
          <a:xfrm>
            <a:off x="457200" y="1803402"/>
            <a:ext cx="5562600" cy="4572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19" name="Text Placeholder 22"/>
          <p:cNvSpPr>
            <a:spLocks noGrp="1"/>
          </p:cNvSpPr>
          <p:nvPr>
            <p:ph type="body" sz="quarter" idx="15" hasCustomPrompt="1"/>
          </p:nvPr>
        </p:nvSpPr>
        <p:spPr>
          <a:xfrm>
            <a:off x="6170406" y="2336801"/>
            <a:ext cx="5562600" cy="343535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20" name="Text Placeholder 22"/>
          <p:cNvSpPr>
            <a:spLocks noGrp="1"/>
          </p:cNvSpPr>
          <p:nvPr>
            <p:ph type="body" sz="quarter" idx="16" hasCustomPrompt="1"/>
          </p:nvPr>
        </p:nvSpPr>
        <p:spPr>
          <a:xfrm>
            <a:off x="6170406" y="1803402"/>
            <a:ext cx="5562600" cy="4572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Tree>
    <p:extLst>
      <p:ext uri="{BB962C8B-B14F-4D97-AF65-F5344CB8AC3E}">
        <p14:creationId xmlns:p14="http://schemas.microsoft.com/office/powerpoint/2010/main" val="18355599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4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rgbClr val="1F497D"/>
                </a:solidFill>
                <a:latin typeface="+mn-lt"/>
              </a:rPr>
              <a:pPr/>
              <a:t>‹#›</a:t>
            </a:fld>
            <a:endParaRPr lang="en-US" b="1" dirty="0">
              <a:solidFill>
                <a:srgbClr val="1F497D"/>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1F497D"/>
                </a:solidFill>
                <a:latin typeface="+mn-lt"/>
                <a:ea typeface="Georgia" charset="0"/>
                <a:cs typeface="Georgia" charset="0"/>
              </a:rPr>
              <a:t>® 2017 Copyright </a:t>
            </a:r>
            <a:r>
              <a:rPr lang="en-US" sz="800" dirty="0" err="1">
                <a:solidFill>
                  <a:srgbClr val="1F497D"/>
                </a:solidFill>
                <a:latin typeface="+mn-lt"/>
                <a:ea typeface="Georgia" charset="0"/>
                <a:cs typeface="Georgia" charset="0"/>
              </a:rPr>
              <a:t>Genpact</a:t>
            </a:r>
            <a:r>
              <a:rPr lang="en-US" sz="800" dirty="0">
                <a:solidFill>
                  <a:srgbClr val="1F497D"/>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13" name="Text Placeholder 22"/>
          <p:cNvSpPr>
            <a:spLocks noGrp="1"/>
          </p:cNvSpPr>
          <p:nvPr>
            <p:ph type="body" sz="quarter" idx="14" hasCustomPrompt="1"/>
          </p:nvPr>
        </p:nvSpPr>
        <p:spPr>
          <a:xfrm>
            <a:off x="457200"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27" name="Text Placeholder 22"/>
          <p:cNvSpPr>
            <a:spLocks noGrp="1"/>
          </p:cNvSpPr>
          <p:nvPr>
            <p:ph type="body" sz="quarter" idx="15" hasCustomPrompt="1"/>
          </p:nvPr>
        </p:nvSpPr>
        <p:spPr>
          <a:xfrm>
            <a:off x="3351604"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28" name="Text Placeholder 22"/>
          <p:cNvSpPr>
            <a:spLocks noGrp="1"/>
          </p:cNvSpPr>
          <p:nvPr>
            <p:ph type="body" sz="quarter" idx="16" hasCustomPrompt="1"/>
          </p:nvPr>
        </p:nvSpPr>
        <p:spPr>
          <a:xfrm>
            <a:off x="3351604"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US" dirty="0"/>
          </a:p>
        </p:txBody>
      </p:sp>
      <p:sp>
        <p:nvSpPr>
          <p:cNvPr id="30" name="Text Placeholder 22"/>
          <p:cNvSpPr>
            <a:spLocks noGrp="1"/>
          </p:cNvSpPr>
          <p:nvPr>
            <p:ph type="body" sz="quarter" idx="17" hasCustomPrompt="1"/>
          </p:nvPr>
        </p:nvSpPr>
        <p:spPr>
          <a:xfrm>
            <a:off x="6246008"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31" name="Text Placeholder 22"/>
          <p:cNvSpPr>
            <a:spLocks noGrp="1"/>
          </p:cNvSpPr>
          <p:nvPr>
            <p:ph type="body" sz="quarter" idx="18" hasCustomPrompt="1"/>
          </p:nvPr>
        </p:nvSpPr>
        <p:spPr>
          <a:xfrm>
            <a:off x="6246008"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fr-FR" dirty="0" err="1"/>
              <a:t>Incididunt</a:t>
            </a:r>
            <a:r>
              <a:rPr lang="fr-FR" dirty="0"/>
              <a:t> ut </a:t>
            </a:r>
            <a:r>
              <a:rPr lang="fr-FR" dirty="0" err="1"/>
              <a:t>labore</a:t>
            </a:r>
            <a:r>
              <a:rPr lang="fr-FR" dirty="0"/>
              <a:t> et </a:t>
            </a:r>
            <a:r>
              <a:rPr lang="fr-FR" dirty="0" err="1"/>
              <a:t>dolore</a:t>
            </a:r>
            <a:r>
              <a:rPr lang="fr-FR" dirty="0"/>
              <a:t> magna </a:t>
            </a:r>
            <a:r>
              <a:rPr lang="fr-FR" dirty="0" err="1"/>
              <a:t>aliqua</a:t>
            </a:r>
            <a:endParaRPr lang="en-US" dirty="0"/>
          </a:p>
        </p:txBody>
      </p:sp>
      <p:sp>
        <p:nvSpPr>
          <p:cNvPr id="33" name="Text Placeholder 22"/>
          <p:cNvSpPr>
            <a:spLocks noGrp="1"/>
          </p:cNvSpPr>
          <p:nvPr>
            <p:ph type="body" sz="quarter" idx="19" hasCustomPrompt="1"/>
          </p:nvPr>
        </p:nvSpPr>
        <p:spPr>
          <a:xfrm>
            <a:off x="9140412" y="2491293"/>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43" name="Text Placeholder 22"/>
          <p:cNvSpPr>
            <a:spLocks noGrp="1"/>
          </p:cNvSpPr>
          <p:nvPr>
            <p:ph type="body" sz="quarter" idx="20" hasCustomPrompt="1"/>
          </p:nvPr>
        </p:nvSpPr>
        <p:spPr>
          <a:xfrm>
            <a:off x="9140412" y="1805493"/>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s-ES" dirty="0" err="1"/>
              <a:t>beatae</a:t>
            </a:r>
            <a:r>
              <a:rPr lang="es-ES" dirty="0"/>
              <a:t> vitae dicta </a:t>
            </a:r>
            <a:r>
              <a:rPr lang="es-ES" dirty="0" err="1"/>
              <a:t>sunt</a:t>
            </a:r>
            <a:r>
              <a:rPr lang="es-ES" dirty="0"/>
              <a:t> </a:t>
            </a:r>
            <a:r>
              <a:rPr lang="es-ES" dirty="0" err="1"/>
              <a:t>explicabo</a:t>
            </a:r>
            <a:endParaRPr lang="en-US" dirty="0"/>
          </a:p>
        </p:txBody>
      </p:sp>
    </p:spTree>
    <p:extLst>
      <p:ext uri="{BB962C8B-B14F-4D97-AF65-F5344CB8AC3E}">
        <p14:creationId xmlns:p14="http://schemas.microsoft.com/office/powerpoint/2010/main" val="13418252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6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13" name="Text Placeholder 22"/>
          <p:cNvSpPr>
            <a:spLocks noGrp="1"/>
          </p:cNvSpPr>
          <p:nvPr>
            <p:ph type="body" sz="quarter" idx="14" hasCustomPrompt="1"/>
          </p:nvPr>
        </p:nvSpPr>
        <p:spPr>
          <a:xfrm>
            <a:off x="457200"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5" name="Text Placeholder 22"/>
          <p:cNvSpPr>
            <a:spLocks noGrp="1"/>
          </p:cNvSpPr>
          <p:nvPr>
            <p:ph type="body" sz="quarter" idx="15" hasCustomPrompt="1"/>
          </p:nvPr>
        </p:nvSpPr>
        <p:spPr>
          <a:xfrm>
            <a:off x="4418703"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16" name="Text Placeholder 22"/>
          <p:cNvSpPr>
            <a:spLocks noGrp="1"/>
          </p:cNvSpPr>
          <p:nvPr>
            <p:ph type="body" sz="quarter" idx="16" hasCustomPrompt="1"/>
          </p:nvPr>
        </p:nvSpPr>
        <p:spPr>
          <a:xfrm>
            <a:off x="4418703"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Text Placeholder 22"/>
          <p:cNvSpPr>
            <a:spLocks noGrp="1"/>
          </p:cNvSpPr>
          <p:nvPr>
            <p:ph type="body" sz="quarter" idx="17" hasCustomPrompt="1"/>
          </p:nvPr>
        </p:nvSpPr>
        <p:spPr>
          <a:xfrm>
            <a:off x="8380206"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21" name="Text Placeholder 22"/>
          <p:cNvSpPr>
            <a:spLocks noGrp="1"/>
          </p:cNvSpPr>
          <p:nvPr>
            <p:ph type="body" sz="quarter" idx="18" hasCustomPrompt="1"/>
          </p:nvPr>
        </p:nvSpPr>
        <p:spPr>
          <a:xfrm>
            <a:off x="8380206"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4" name="Text Placeholder 22"/>
          <p:cNvSpPr>
            <a:spLocks noGrp="1"/>
          </p:cNvSpPr>
          <p:nvPr>
            <p:ph type="body" sz="quarter" idx="19" hasCustomPrompt="1"/>
          </p:nvPr>
        </p:nvSpPr>
        <p:spPr>
          <a:xfrm>
            <a:off x="457200"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35" name="Text Placeholder 22"/>
          <p:cNvSpPr>
            <a:spLocks noGrp="1"/>
          </p:cNvSpPr>
          <p:nvPr>
            <p:ph type="body" sz="quarter" idx="20" hasCustomPrompt="1"/>
          </p:nvPr>
        </p:nvSpPr>
        <p:spPr>
          <a:xfrm>
            <a:off x="457200"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7" name="Text Placeholder 22"/>
          <p:cNvSpPr>
            <a:spLocks noGrp="1"/>
          </p:cNvSpPr>
          <p:nvPr>
            <p:ph type="body" sz="quarter" idx="21" hasCustomPrompt="1"/>
          </p:nvPr>
        </p:nvSpPr>
        <p:spPr>
          <a:xfrm>
            <a:off x="4418703"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38" name="Text Placeholder 22"/>
          <p:cNvSpPr>
            <a:spLocks noGrp="1"/>
          </p:cNvSpPr>
          <p:nvPr>
            <p:ph type="body" sz="quarter" idx="22" hasCustomPrompt="1"/>
          </p:nvPr>
        </p:nvSpPr>
        <p:spPr>
          <a:xfrm>
            <a:off x="4418703"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40" name="Text Placeholder 22"/>
          <p:cNvSpPr>
            <a:spLocks noGrp="1"/>
          </p:cNvSpPr>
          <p:nvPr>
            <p:ph type="body" sz="quarter" idx="23" hasCustomPrompt="1"/>
          </p:nvPr>
        </p:nvSpPr>
        <p:spPr>
          <a:xfrm>
            <a:off x="8380206"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41" name="Text Placeholder 22"/>
          <p:cNvSpPr>
            <a:spLocks noGrp="1"/>
          </p:cNvSpPr>
          <p:nvPr>
            <p:ph type="body" sz="quarter" idx="24" hasCustomPrompt="1"/>
          </p:nvPr>
        </p:nvSpPr>
        <p:spPr>
          <a:xfrm>
            <a:off x="8380206"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Tree>
    <p:extLst>
      <p:ext uri="{BB962C8B-B14F-4D97-AF65-F5344CB8AC3E}">
        <p14:creationId xmlns:p14="http://schemas.microsoft.com/office/powerpoint/2010/main" val="18559226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86985428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sp>
        <p:nvSpPr>
          <p:cNvPr id="3" name="Table Placeholder 2"/>
          <p:cNvSpPr>
            <a:spLocks noGrp="1"/>
          </p:cNvSpPr>
          <p:nvPr>
            <p:ph type="tbl" sz="quarter" idx="13"/>
          </p:nvPr>
        </p:nvSpPr>
        <p:spPr>
          <a:xfrm>
            <a:off x="460744" y="1828800"/>
            <a:ext cx="11272262" cy="3455987"/>
          </a:xfrm>
          <a:prstGeom prst="rect">
            <a:avLst/>
          </a:prstGeom>
        </p:spPr>
        <p:txBody>
          <a:bodyPr anchor="ctr"/>
          <a:lstStyle>
            <a:lvl1pPr>
              <a:defRPr>
                <a:solidFill>
                  <a:schemeClr val="accent3"/>
                </a:solidFill>
              </a:defRPr>
            </a:lvl1pPr>
          </a:lstStyle>
          <a:p>
            <a:endParaRPr lang="en-IN" dirty="0"/>
          </a:p>
        </p:txBody>
      </p:sp>
      <p:sp>
        <p:nvSpPr>
          <p:cNvPr id="14"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rgbClr val="1F497D"/>
                </a:solidFill>
                <a:latin typeface="+mn-lt"/>
              </a:rPr>
              <a:pPr/>
              <a:t>‹#›</a:t>
            </a:fld>
            <a:endParaRPr lang="en-US" b="1" dirty="0">
              <a:solidFill>
                <a:srgbClr val="1F497D"/>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1F497D"/>
                </a:solidFill>
                <a:latin typeface="+mn-lt"/>
                <a:ea typeface="Georgia" charset="0"/>
                <a:cs typeface="Georgia" charset="0"/>
              </a:rPr>
              <a:t>® 2017 Copyright </a:t>
            </a:r>
            <a:r>
              <a:rPr lang="en-US" sz="800" dirty="0" err="1">
                <a:solidFill>
                  <a:srgbClr val="1F497D"/>
                </a:solidFill>
                <a:latin typeface="+mn-lt"/>
                <a:ea typeface="Georgia" charset="0"/>
                <a:cs typeface="Georgia" charset="0"/>
              </a:rPr>
              <a:t>Genpact</a:t>
            </a:r>
            <a:r>
              <a:rPr lang="en-US" sz="800" dirty="0">
                <a:solidFill>
                  <a:srgbClr val="1F497D"/>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19343940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chart">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60744" y="465346"/>
            <a:ext cx="5482856"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60744" y="1026868"/>
            <a:ext cx="7540256"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1822752"/>
            <a:ext cx="6404344"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36" name="Text Placeholder 22"/>
          <p:cNvSpPr>
            <a:spLocks noGrp="1"/>
          </p:cNvSpPr>
          <p:nvPr>
            <p:ph type="body" sz="quarter" idx="14" hasCustomPrompt="1"/>
          </p:nvPr>
        </p:nvSpPr>
        <p:spPr>
          <a:xfrm>
            <a:off x="7391400" y="4635802"/>
            <a:ext cx="4343400" cy="533400"/>
          </a:xfrm>
          <a:prstGeom prst="rect">
            <a:avLst/>
          </a:prstGeom>
        </p:spPr>
        <p:txBody>
          <a:bodyPr/>
          <a:lstStyle>
            <a:lvl1pPr marL="0" indent="0" algn="ctr">
              <a:buClr>
                <a:srgbClr val="FF545F"/>
              </a:buClr>
              <a:buFont typeface="Arial" panose="020B0604020202020204" pitchFamily="34" charset="0"/>
              <a:buNone/>
              <a:defRPr sz="1050">
                <a:solidFill>
                  <a:srgbClr val="063161"/>
                </a:solidFill>
                <a:latin typeface="Georgia" panose="02040502050405020303" pitchFamily="18" charset="0"/>
              </a:defRPr>
            </a:lvl1pPr>
          </a:lstStyle>
          <a:p>
            <a:pPr lvl="0"/>
            <a:r>
              <a:rPr lang="en-US" dirty="0"/>
              <a:t>Chart 1: 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endParaRPr lang="en-US" dirty="0"/>
          </a:p>
        </p:txBody>
      </p:sp>
      <p:sp>
        <p:nvSpPr>
          <p:cNvPr id="38" name="Chart Placeholder 37"/>
          <p:cNvSpPr>
            <a:spLocks noGrp="1"/>
          </p:cNvSpPr>
          <p:nvPr>
            <p:ph type="chart" sz="quarter" idx="15"/>
          </p:nvPr>
        </p:nvSpPr>
        <p:spPr>
          <a:xfrm>
            <a:off x="7391400" y="1822752"/>
            <a:ext cx="4343400" cy="2691908"/>
          </a:xfrm>
          <a:prstGeom prst="rect">
            <a:avLst/>
          </a:prstGeom>
        </p:spPr>
        <p:txBody>
          <a:bodyPr/>
          <a:lstStyle>
            <a:lvl1pPr>
              <a:defRPr lang="en-IN" sz="1800" dirty="0">
                <a:solidFill>
                  <a:srgbClr val="063161"/>
                </a:solidFill>
                <a:latin typeface="Georgia" panose="02040502050405020303" pitchFamily="18" charset="0"/>
                <a:ea typeface="+mn-ea"/>
                <a:cs typeface="+mn-cs"/>
              </a:defRPr>
            </a:lvl1pPr>
          </a:lstStyle>
          <a:p>
            <a:endParaRPr lang="en-IN" dirty="0"/>
          </a:p>
        </p:txBody>
      </p:sp>
      <p:sp>
        <p:nvSpPr>
          <p:cNvPr id="22"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3" name="TextBox 22"/>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24" name="Picture 23"/>
          <p:cNvPicPr>
            <a:picLocks noChangeAspect="1"/>
          </p:cNvPicPr>
          <p:nvPr userDrawn="1"/>
        </p:nvPicPr>
        <p:blipFill>
          <a:blip r:embed="rId2"/>
          <a:stretch>
            <a:fillRect/>
          </a:stretch>
        </p:blipFill>
        <p:spPr>
          <a:xfrm>
            <a:off x="10893034" y="6462131"/>
            <a:ext cx="839972" cy="309081"/>
          </a:xfrm>
          <a:prstGeom prst="rect">
            <a:avLst/>
          </a:prstGeom>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56388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80772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6629400" y="1831957"/>
            <a:ext cx="5105400" cy="533400"/>
          </a:xfrm>
          <a:prstGeom prst="rect">
            <a:avLst/>
          </a:prstGeom>
        </p:spPr>
        <p:txBody>
          <a:bodyPr/>
          <a:lstStyle>
            <a:lvl1pPr marL="0" indent="0">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 name="Picture Placeholder 2"/>
          <p:cNvSpPr>
            <a:spLocks noGrp="1"/>
          </p:cNvSpPr>
          <p:nvPr>
            <p:ph type="pic" sz="quarter" idx="14"/>
          </p:nvPr>
        </p:nvSpPr>
        <p:spPr>
          <a:xfrm>
            <a:off x="457200" y="1846471"/>
            <a:ext cx="6019800" cy="3962400"/>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6629400" y="2365357"/>
            <a:ext cx="5105400"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2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4" name="TextBox 2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26" name="Picture 25"/>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42037834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nd Picture 1">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59436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10435834"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1831957"/>
            <a:ext cx="5105400" cy="533400"/>
          </a:xfrm>
          <a:prstGeom prst="rect">
            <a:avLst/>
          </a:prstGeom>
        </p:spPr>
        <p:txBody>
          <a:bodyPr/>
          <a:lstStyle>
            <a:lvl1pPr marL="0" indent="0">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 name="Picture Placeholder 2"/>
          <p:cNvSpPr>
            <a:spLocks noGrp="1"/>
          </p:cNvSpPr>
          <p:nvPr>
            <p:ph type="pic" sz="quarter" idx="14"/>
          </p:nvPr>
        </p:nvSpPr>
        <p:spPr>
          <a:xfrm>
            <a:off x="5715000" y="1831957"/>
            <a:ext cx="6019800" cy="3962400"/>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2365357"/>
            <a:ext cx="5105400"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1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5" name="TextBox 1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6" name="Picture 15"/>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0073679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ontent 3 Column">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62484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9296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 name="Picture Placeholder 2"/>
          <p:cNvSpPr>
            <a:spLocks noGrp="1"/>
          </p:cNvSpPr>
          <p:nvPr>
            <p:ph type="pic" sz="quarter" idx="14"/>
          </p:nvPr>
        </p:nvSpPr>
        <p:spPr>
          <a:xfrm>
            <a:off x="464594" y="1827647"/>
            <a:ext cx="3497806" cy="2058553"/>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7"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8" name="TextBox 7"/>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1" name="Picture 10"/>
          <p:cNvPicPr>
            <a:picLocks noChangeAspect="1"/>
          </p:cNvPicPr>
          <p:nvPr userDrawn="1"/>
        </p:nvPicPr>
        <p:blipFill>
          <a:blip r:embed="rId2"/>
          <a:stretch>
            <a:fillRect/>
          </a:stretch>
        </p:blipFill>
        <p:spPr>
          <a:xfrm>
            <a:off x="10893034" y="6462131"/>
            <a:ext cx="839972" cy="309081"/>
          </a:xfrm>
          <a:prstGeom prst="rect">
            <a:avLst/>
          </a:prstGeom>
        </p:spPr>
      </p:pic>
      <p:sp>
        <p:nvSpPr>
          <p:cNvPr id="17" name="Text Placeholder 22"/>
          <p:cNvSpPr>
            <a:spLocks noGrp="1"/>
          </p:cNvSpPr>
          <p:nvPr>
            <p:ph type="body" sz="quarter" idx="16" hasCustomPrompt="1"/>
          </p:nvPr>
        </p:nvSpPr>
        <p:spPr>
          <a:xfrm>
            <a:off x="8227806"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Picture Placeholder 2"/>
          <p:cNvSpPr>
            <a:spLocks noGrp="1"/>
          </p:cNvSpPr>
          <p:nvPr>
            <p:ph type="pic" sz="quarter" idx="17"/>
          </p:nvPr>
        </p:nvSpPr>
        <p:spPr>
          <a:xfrm>
            <a:off x="8235200" y="1827647"/>
            <a:ext cx="3497806" cy="2058553"/>
          </a:xfrm>
          <a:prstGeom prst="rect">
            <a:avLst/>
          </a:prstGeom>
        </p:spPr>
        <p:txBody>
          <a:bodyPr/>
          <a:lstStyle>
            <a:lvl1pPr>
              <a:defRPr>
                <a:solidFill>
                  <a:schemeClr val="accent3"/>
                </a:solidFill>
              </a:defRPr>
            </a:lvl1pPr>
          </a:lstStyle>
          <a:p>
            <a:endParaRPr lang="en-IN" dirty="0"/>
          </a:p>
        </p:txBody>
      </p:sp>
      <p:sp>
        <p:nvSpPr>
          <p:cNvPr id="19" name="Text Placeholder 22"/>
          <p:cNvSpPr>
            <a:spLocks noGrp="1"/>
          </p:cNvSpPr>
          <p:nvPr>
            <p:ph type="body" sz="quarter" idx="18" hasCustomPrompt="1"/>
          </p:nvPr>
        </p:nvSpPr>
        <p:spPr>
          <a:xfrm>
            <a:off x="8227806"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0" name="Text Placeholder 22"/>
          <p:cNvSpPr>
            <a:spLocks noGrp="1"/>
          </p:cNvSpPr>
          <p:nvPr>
            <p:ph type="body" sz="quarter" idx="19" hasCustomPrompt="1"/>
          </p:nvPr>
        </p:nvSpPr>
        <p:spPr>
          <a:xfrm>
            <a:off x="4331412"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1" name="Picture Placeholder 2"/>
          <p:cNvSpPr>
            <a:spLocks noGrp="1"/>
          </p:cNvSpPr>
          <p:nvPr>
            <p:ph type="pic" sz="quarter" idx="20"/>
          </p:nvPr>
        </p:nvSpPr>
        <p:spPr>
          <a:xfrm>
            <a:off x="4338806" y="1827647"/>
            <a:ext cx="3497806" cy="2058553"/>
          </a:xfrm>
          <a:prstGeom prst="rect">
            <a:avLst/>
          </a:prstGeom>
        </p:spPr>
        <p:txBody>
          <a:bodyPr/>
          <a:lstStyle>
            <a:lvl1pPr>
              <a:defRPr>
                <a:solidFill>
                  <a:schemeClr val="accent3"/>
                </a:solidFill>
              </a:defRPr>
            </a:lvl1pPr>
          </a:lstStyle>
          <a:p>
            <a:endParaRPr lang="en-IN" dirty="0"/>
          </a:p>
        </p:txBody>
      </p:sp>
      <p:sp>
        <p:nvSpPr>
          <p:cNvPr id="23" name="Text Placeholder 22"/>
          <p:cNvSpPr>
            <a:spLocks noGrp="1"/>
          </p:cNvSpPr>
          <p:nvPr>
            <p:ph type="body" sz="quarter" idx="21" hasCustomPrompt="1"/>
          </p:nvPr>
        </p:nvSpPr>
        <p:spPr>
          <a:xfrm>
            <a:off x="4331412"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265964556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ontent 4 Column">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199" y="460357"/>
            <a:ext cx="5480873"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101346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392964" y="4101060"/>
            <a:ext cx="270993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 name="Picture Placeholder 2"/>
          <p:cNvSpPr>
            <a:spLocks noGrp="1"/>
          </p:cNvSpPr>
          <p:nvPr>
            <p:ph type="pic" sz="quarter" idx="14"/>
          </p:nvPr>
        </p:nvSpPr>
        <p:spPr>
          <a:xfrm>
            <a:off x="464594" y="1827647"/>
            <a:ext cx="2576012" cy="2058553"/>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7"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8" name="TextBox 7"/>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1" name="Picture 10"/>
          <p:cNvPicPr>
            <a:picLocks noChangeAspect="1"/>
          </p:cNvPicPr>
          <p:nvPr userDrawn="1"/>
        </p:nvPicPr>
        <p:blipFill>
          <a:blip r:embed="rId2"/>
          <a:stretch>
            <a:fillRect/>
          </a:stretch>
        </p:blipFill>
        <p:spPr>
          <a:xfrm>
            <a:off x="10893034" y="6462131"/>
            <a:ext cx="839972" cy="309081"/>
          </a:xfrm>
          <a:prstGeom prst="rect">
            <a:avLst/>
          </a:prstGeom>
        </p:spPr>
      </p:pic>
      <p:sp>
        <p:nvSpPr>
          <p:cNvPr id="17" name="Text Placeholder 22"/>
          <p:cNvSpPr>
            <a:spLocks noGrp="1"/>
          </p:cNvSpPr>
          <p:nvPr>
            <p:ph type="body" sz="quarter" idx="16" hasCustomPrompt="1"/>
          </p:nvPr>
        </p:nvSpPr>
        <p:spPr>
          <a:xfrm>
            <a:off x="6181498" y="4101060"/>
            <a:ext cx="2732072"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Picture Placeholder 2"/>
          <p:cNvSpPr>
            <a:spLocks noGrp="1"/>
          </p:cNvSpPr>
          <p:nvPr>
            <p:ph type="pic" sz="quarter" idx="17"/>
          </p:nvPr>
        </p:nvSpPr>
        <p:spPr>
          <a:xfrm>
            <a:off x="6259528" y="1827647"/>
            <a:ext cx="2576012" cy="2058553"/>
          </a:xfrm>
          <a:prstGeom prst="rect">
            <a:avLst/>
          </a:prstGeom>
        </p:spPr>
        <p:txBody>
          <a:bodyPr/>
          <a:lstStyle>
            <a:lvl1pPr>
              <a:defRPr>
                <a:solidFill>
                  <a:schemeClr val="accent3"/>
                </a:solidFill>
              </a:defRPr>
            </a:lvl1pPr>
          </a:lstStyle>
          <a:p>
            <a:endParaRPr lang="en-IN" dirty="0"/>
          </a:p>
        </p:txBody>
      </p:sp>
      <p:sp>
        <p:nvSpPr>
          <p:cNvPr id="19" name="Text Placeholder 22"/>
          <p:cNvSpPr>
            <a:spLocks noGrp="1"/>
          </p:cNvSpPr>
          <p:nvPr>
            <p:ph type="body" sz="quarter" idx="18" hasCustomPrompt="1"/>
          </p:nvPr>
        </p:nvSpPr>
        <p:spPr>
          <a:xfrm>
            <a:off x="6259528"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20" name="Text Placeholder 22"/>
          <p:cNvSpPr>
            <a:spLocks noGrp="1"/>
          </p:cNvSpPr>
          <p:nvPr>
            <p:ph type="body" sz="quarter" idx="19" hasCustomPrompt="1"/>
          </p:nvPr>
        </p:nvSpPr>
        <p:spPr>
          <a:xfrm>
            <a:off x="3291939" y="4101060"/>
            <a:ext cx="272986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1" name="Picture Placeholder 2"/>
          <p:cNvSpPr>
            <a:spLocks noGrp="1"/>
          </p:cNvSpPr>
          <p:nvPr>
            <p:ph type="pic" sz="quarter" idx="20"/>
          </p:nvPr>
        </p:nvSpPr>
        <p:spPr>
          <a:xfrm>
            <a:off x="3362061" y="1827647"/>
            <a:ext cx="2576012" cy="2058553"/>
          </a:xfrm>
          <a:prstGeom prst="rect">
            <a:avLst/>
          </a:prstGeom>
        </p:spPr>
        <p:txBody>
          <a:bodyPr/>
          <a:lstStyle>
            <a:lvl1pPr>
              <a:defRPr>
                <a:solidFill>
                  <a:schemeClr val="accent3"/>
                </a:solidFill>
              </a:defRPr>
            </a:lvl1pPr>
          </a:lstStyle>
          <a:p>
            <a:endParaRPr lang="en-IN" dirty="0"/>
          </a:p>
        </p:txBody>
      </p:sp>
      <p:sp>
        <p:nvSpPr>
          <p:cNvPr id="23" name="Text Placeholder 22"/>
          <p:cNvSpPr>
            <a:spLocks noGrp="1"/>
          </p:cNvSpPr>
          <p:nvPr>
            <p:ph type="body" sz="quarter" idx="21" hasCustomPrompt="1"/>
          </p:nvPr>
        </p:nvSpPr>
        <p:spPr>
          <a:xfrm>
            <a:off x="336614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16" name="Text Placeholder 22"/>
          <p:cNvSpPr>
            <a:spLocks noGrp="1"/>
          </p:cNvSpPr>
          <p:nvPr>
            <p:ph type="body" sz="quarter" idx="22" hasCustomPrompt="1"/>
          </p:nvPr>
        </p:nvSpPr>
        <p:spPr>
          <a:xfrm>
            <a:off x="9073269" y="4101060"/>
            <a:ext cx="273760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4" name="Picture Placeholder 2"/>
          <p:cNvSpPr>
            <a:spLocks noGrp="1"/>
          </p:cNvSpPr>
          <p:nvPr>
            <p:ph type="pic" sz="quarter" idx="23"/>
          </p:nvPr>
        </p:nvSpPr>
        <p:spPr>
          <a:xfrm>
            <a:off x="9156994" y="1827647"/>
            <a:ext cx="2576012" cy="2058553"/>
          </a:xfrm>
          <a:prstGeom prst="rect">
            <a:avLst/>
          </a:prstGeom>
        </p:spPr>
        <p:txBody>
          <a:bodyPr/>
          <a:lstStyle>
            <a:lvl1pPr>
              <a:defRPr>
                <a:solidFill>
                  <a:schemeClr val="accent3"/>
                </a:solidFill>
              </a:defRPr>
            </a:lvl1pPr>
          </a:lstStyle>
          <a:p>
            <a:endParaRPr lang="en-IN" dirty="0"/>
          </a:p>
        </p:txBody>
      </p:sp>
      <p:sp>
        <p:nvSpPr>
          <p:cNvPr id="26" name="Text Placeholder 22"/>
          <p:cNvSpPr>
            <a:spLocks noGrp="1"/>
          </p:cNvSpPr>
          <p:nvPr>
            <p:ph type="body" sz="quarter" idx="24" hasCustomPrompt="1"/>
          </p:nvPr>
        </p:nvSpPr>
        <p:spPr>
          <a:xfrm>
            <a:off x="914960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Tree>
    <p:extLst>
      <p:ext uri="{BB962C8B-B14F-4D97-AF65-F5344CB8AC3E}">
        <p14:creationId xmlns:p14="http://schemas.microsoft.com/office/powerpoint/2010/main" val="17498464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Option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72513"/>
          </a:xfrm>
          <a:prstGeom prst="rect">
            <a:avLst/>
          </a:prstGeom>
        </p:spPr>
      </p:pic>
      <p:sp>
        <p:nvSpPr>
          <p:cNvPr id="4" name="Text Placeholder 3"/>
          <p:cNvSpPr>
            <a:spLocks noGrp="1"/>
          </p:cNvSpPr>
          <p:nvPr>
            <p:ph type="body" sz="quarter" idx="10" hasCustomPrompt="1"/>
          </p:nvPr>
        </p:nvSpPr>
        <p:spPr>
          <a:xfrm>
            <a:off x="464594" y="468090"/>
            <a:ext cx="4114800" cy="533400"/>
          </a:xfrm>
          <a:prstGeom prst="rect">
            <a:avLst/>
          </a:prstGeom>
        </p:spPr>
        <p:txBody>
          <a:bodyPr/>
          <a:lstStyle>
            <a:lvl1pPr>
              <a:defRPr sz="3200">
                <a:solidFill>
                  <a:schemeClr val="bg1"/>
                </a:solidFill>
                <a:latin typeface="+mj-lt"/>
              </a:defRPr>
            </a:lvl1pPr>
          </a:lstStyle>
          <a:p>
            <a:r>
              <a:rPr lang="en-US" sz="3200" dirty="0">
                <a:solidFill>
                  <a:schemeClr val="bg1"/>
                </a:solidFill>
              </a:rPr>
              <a:t>Agenda</a:t>
            </a:r>
            <a:r>
              <a:rPr lang="ko-KR" altLang="en-US" sz="3200" dirty="0">
                <a:solidFill>
                  <a:schemeClr val="bg1"/>
                </a:solidFill>
              </a:rPr>
              <a:t> </a:t>
            </a:r>
            <a:r>
              <a:rPr lang="en-US" altLang="ko-KR" sz="3200" dirty="0">
                <a:solidFill>
                  <a:schemeClr val="bg1"/>
                </a:solidFill>
              </a:rPr>
              <a:t>opt 1</a:t>
            </a:r>
            <a:endParaRPr lang="en-US" sz="3200" dirty="0">
              <a:solidFill>
                <a:schemeClr val="bg1"/>
              </a:solidFill>
            </a:endParaRPr>
          </a:p>
        </p:txBody>
      </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2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7" name="TextBox 2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sp>
        <p:nvSpPr>
          <p:cNvPr id="8" name="Text Placeholder 5"/>
          <p:cNvSpPr>
            <a:spLocks noGrp="1"/>
          </p:cNvSpPr>
          <p:nvPr>
            <p:ph type="body" sz="quarter" idx="11" hasCustomPrompt="1"/>
          </p:nvPr>
        </p:nvSpPr>
        <p:spPr>
          <a:xfrm>
            <a:off x="464594" y="1828800"/>
            <a:ext cx="9067800" cy="43434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a:solidFill>
                  <a:schemeClr val="bg1"/>
                </a:solidFill>
              </a:defRPr>
            </a:lvl1pPr>
            <a:lvl2pPr>
              <a:defRPr sz="2200">
                <a:solidFill>
                  <a:schemeClr val="bg1"/>
                </a:solidFill>
              </a:defRPr>
            </a:lvl2pPr>
            <a:lvl3pPr>
              <a:defRPr sz="1600">
                <a:solidFill>
                  <a:schemeClr val="bg1"/>
                </a:solidFill>
              </a:defRPr>
            </a:lvl3pPr>
            <a:lvl4pPr>
              <a:defRPr sz="2000">
                <a:solidFill>
                  <a:schemeClr val="bg1"/>
                </a:solidFill>
              </a:defRPr>
            </a:lvl4pPr>
            <a:lvl5pPr>
              <a:defRPr sz="2000">
                <a:solidFill>
                  <a:schemeClr val="bg1"/>
                </a:solidFill>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Georgia" charset="0"/>
                <a:ea typeface="Georgia" charset="0"/>
                <a:cs typeface="Georgia" charset="0"/>
              </a:rPr>
              <a:t>Lorem ipsum dolor sit </a:t>
            </a:r>
            <a:r>
              <a:rPr kumimoji="0" lang="en-US" sz="2000" b="0" i="0" u="none" strike="noStrike" kern="1200" cap="none" spc="0" normalizeH="0" baseline="0" noProof="0" dirty="0" err="1">
                <a:ln>
                  <a:noFill/>
                </a:ln>
                <a:solidFill>
                  <a:schemeClr val="bg1"/>
                </a:solidFill>
                <a:effectLst/>
                <a:uLnTx/>
                <a:uFillTx/>
                <a:latin typeface="Georgia" charset="0"/>
                <a:ea typeface="Georgia" charset="0"/>
                <a:cs typeface="Georgia" charset="0"/>
              </a:rPr>
              <a:t>amet</a:t>
            </a:r>
            <a:r>
              <a:rPr lang="en-US" dirty="0"/>
              <a:t>						</a:t>
            </a:r>
            <a:r>
              <a:rPr lang="en-US" dirty="0" smtClean="0"/>
              <a:t>1</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bg1"/>
              </a:solidFill>
              <a:latin typeface="Georgia" charset="0"/>
              <a:ea typeface="Georgia" charset="0"/>
              <a:cs typeface="Georgia" charset="0"/>
            </a:endParaRPr>
          </a:p>
        </p:txBody>
      </p:sp>
    </p:spTree>
    <p:extLst>
      <p:ext uri="{BB962C8B-B14F-4D97-AF65-F5344CB8AC3E}">
        <p14:creationId xmlns:p14="http://schemas.microsoft.com/office/powerpoint/2010/main" val="145172328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s Profile">
    <p:spTree>
      <p:nvGrpSpPr>
        <p:cNvPr id="1" name=""/>
        <p:cNvGrpSpPr/>
        <p:nvPr/>
      </p:nvGrpSpPr>
      <p:grpSpPr>
        <a:xfrm>
          <a:off x="0" y="0"/>
          <a:ext cx="0" cy="0"/>
          <a:chOff x="0" y="0"/>
          <a:chExt cx="0" cy="0"/>
        </a:xfrm>
      </p:grpSpPr>
      <p:sp>
        <p:nvSpPr>
          <p:cNvPr id="25" name="Text Placeholder 22"/>
          <p:cNvSpPr>
            <a:spLocks noGrp="1"/>
          </p:cNvSpPr>
          <p:nvPr>
            <p:ph type="body" sz="quarter" idx="13" hasCustomPrompt="1"/>
          </p:nvPr>
        </p:nvSpPr>
        <p:spPr>
          <a:xfrm>
            <a:off x="474119"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27" name="Text Placeholder 22"/>
          <p:cNvSpPr>
            <a:spLocks noGrp="1"/>
          </p:cNvSpPr>
          <p:nvPr>
            <p:ph type="body" sz="quarter" idx="18" hasCustomPrompt="1"/>
          </p:nvPr>
        </p:nvSpPr>
        <p:spPr>
          <a:xfrm>
            <a:off x="474119"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5" name="Picture Placeholder 4"/>
          <p:cNvSpPr>
            <a:spLocks noGrp="1"/>
          </p:cNvSpPr>
          <p:nvPr>
            <p:ph type="pic" sz="quarter" idx="20"/>
          </p:nvPr>
        </p:nvSpPr>
        <p:spPr>
          <a:xfrm>
            <a:off x="474118" y="1844297"/>
            <a:ext cx="2045425" cy="1954363"/>
          </a:xfrm>
          <a:prstGeom prst="rect">
            <a:avLst/>
          </a:prstGeom>
        </p:spPr>
        <p:txBody>
          <a:bodyPr/>
          <a:lstStyle>
            <a:lvl1pPr algn="ctr">
              <a:defRPr sz="1200">
                <a:solidFill>
                  <a:schemeClr val="tx2"/>
                </a:solidFill>
              </a:defRPr>
            </a:lvl1pPr>
          </a:lstStyle>
          <a:p>
            <a:endParaRPr lang="en-IN"/>
          </a:p>
        </p:txBody>
      </p:sp>
      <p:sp>
        <p:nvSpPr>
          <p:cNvPr id="62"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63" name="TextBox 62"/>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4" name="Picture 63"/>
          <p:cNvPicPr>
            <a:picLocks noChangeAspect="1"/>
          </p:cNvPicPr>
          <p:nvPr userDrawn="1"/>
        </p:nvPicPr>
        <p:blipFill>
          <a:blip r:embed="rId2"/>
          <a:stretch>
            <a:fillRect/>
          </a:stretch>
        </p:blipFill>
        <p:spPr>
          <a:xfrm>
            <a:off x="10893034" y="6462131"/>
            <a:ext cx="839972" cy="309081"/>
          </a:xfrm>
          <a:prstGeom prst="rect">
            <a:avLst/>
          </a:prstGeom>
        </p:spPr>
      </p:pic>
      <p:sp>
        <p:nvSpPr>
          <p:cNvPr id="65" name="Text Placeholder 22"/>
          <p:cNvSpPr>
            <a:spLocks noGrp="1"/>
          </p:cNvSpPr>
          <p:nvPr>
            <p:ph type="body" sz="quarter" idx="11" hasCustomPrompt="1"/>
          </p:nvPr>
        </p:nvSpPr>
        <p:spPr>
          <a:xfrm>
            <a:off x="457199" y="460357"/>
            <a:ext cx="5525805"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66" name="Text Placeholder 22"/>
          <p:cNvSpPr>
            <a:spLocks noGrp="1"/>
          </p:cNvSpPr>
          <p:nvPr>
            <p:ph type="body" sz="quarter" idx="12" hasCustomPrompt="1"/>
          </p:nvPr>
        </p:nvSpPr>
        <p:spPr>
          <a:xfrm>
            <a:off x="457200" y="1031857"/>
            <a:ext cx="8153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7" name="Text Placeholder 22"/>
          <p:cNvSpPr>
            <a:spLocks noGrp="1"/>
          </p:cNvSpPr>
          <p:nvPr>
            <p:ph type="body" sz="quarter" idx="21" hasCustomPrompt="1"/>
          </p:nvPr>
        </p:nvSpPr>
        <p:spPr>
          <a:xfrm>
            <a:off x="474119"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68" name="Picture Placeholder 4"/>
          <p:cNvSpPr>
            <a:spLocks noGrp="1"/>
          </p:cNvSpPr>
          <p:nvPr>
            <p:ph type="pic" sz="quarter" idx="22"/>
          </p:nvPr>
        </p:nvSpPr>
        <p:spPr>
          <a:xfrm>
            <a:off x="2777484" y="1844297"/>
            <a:ext cx="2045425" cy="1954363"/>
          </a:xfrm>
          <a:prstGeom prst="rect">
            <a:avLst/>
          </a:prstGeom>
        </p:spPr>
        <p:txBody>
          <a:bodyPr/>
          <a:lstStyle>
            <a:lvl1pPr algn="ctr">
              <a:defRPr sz="1200">
                <a:solidFill>
                  <a:schemeClr val="tx2"/>
                </a:solidFill>
              </a:defRPr>
            </a:lvl1pPr>
          </a:lstStyle>
          <a:p>
            <a:endParaRPr lang="en-IN"/>
          </a:p>
        </p:txBody>
      </p:sp>
      <p:sp>
        <p:nvSpPr>
          <p:cNvPr id="69" name="Picture Placeholder 4"/>
          <p:cNvSpPr>
            <a:spLocks noGrp="1"/>
          </p:cNvSpPr>
          <p:nvPr>
            <p:ph type="pic" sz="quarter" idx="23"/>
          </p:nvPr>
        </p:nvSpPr>
        <p:spPr>
          <a:xfrm>
            <a:off x="5080850" y="1844297"/>
            <a:ext cx="2045425" cy="1954363"/>
          </a:xfrm>
          <a:prstGeom prst="rect">
            <a:avLst/>
          </a:prstGeom>
        </p:spPr>
        <p:txBody>
          <a:bodyPr/>
          <a:lstStyle>
            <a:lvl1pPr algn="ctr">
              <a:defRPr sz="1200">
                <a:solidFill>
                  <a:schemeClr val="tx2"/>
                </a:solidFill>
              </a:defRPr>
            </a:lvl1pPr>
          </a:lstStyle>
          <a:p>
            <a:endParaRPr lang="en-IN"/>
          </a:p>
        </p:txBody>
      </p:sp>
      <p:sp>
        <p:nvSpPr>
          <p:cNvPr id="70" name="Picture Placeholder 4"/>
          <p:cNvSpPr>
            <a:spLocks noGrp="1"/>
          </p:cNvSpPr>
          <p:nvPr>
            <p:ph type="pic" sz="quarter" idx="24"/>
          </p:nvPr>
        </p:nvSpPr>
        <p:spPr>
          <a:xfrm>
            <a:off x="7384216" y="1844297"/>
            <a:ext cx="2045425" cy="1954363"/>
          </a:xfrm>
          <a:prstGeom prst="rect">
            <a:avLst/>
          </a:prstGeom>
        </p:spPr>
        <p:txBody>
          <a:bodyPr/>
          <a:lstStyle>
            <a:lvl1pPr algn="ctr">
              <a:defRPr sz="1200">
                <a:solidFill>
                  <a:schemeClr val="tx2"/>
                </a:solidFill>
              </a:defRPr>
            </a:lvl1pPr>
          </a:lstStyle>
          <a:p>
            <a:endParaRPr lang="en-IN"/>
          </a:p>
        </p:txBody>
      </p:sp>
      <p:sp>
        <p:nvSpPr>
          <p:cNvPr id="71" name="Picture Placeholder 4"/>
          <p:cNvSpPr>
            <a:spLocks noGrp="1"/>
          </p:cNvSpPr>
          <p:nvPr>
            <p:ph type="pic" sz="quarter" idx="25"/>
          </p:nvPr>
        </p:nvSpPr>
        <p:spPr>
          <a:xfrm>
            <a:off x="9687581" y="1844297"/>
            <a:ext cx="2045425" cy="1954363"/>
          </a:xfrm>
          <a:prstGeom prst="rect">
            <a:avLst/>
          </a:prstGeom>
        </p:spPr>
        <p:txBody>
          <a:bodyPr/>
          <a:lstStyle>
            <a:lvl1pPr algn="ctr">
              <a:defRPr sz="1200">
                <a:solidFill>
                  <a:schemeClr val="tx2"/>
                </a:solidFill>
              </a:defRPr>
            </a:lvl1pPr>
          </a:lstStyle>
          <a:p>
            <a:endParaRPr lang="en-IN"/>
          </a:p>
        </p:txBody>
      </p:sp>
      <p:sp>
        <p:nvSpPr>
          <p:cNvPr id="72" name="Text Placeholder 22"/>
          <p:cNvSpPr>
            <a:spLocks noGrp="1"/>
          </p:cNvSpPr>
          <p:nvPr>
            <p:ph type="body" sz="quarter" idx="26" hasCustomPrompt="1"/>
          </p:nvPr>
        </p:nvSpPr>
        <p:spPr>
          <a:xfrm>
            <a:off x="2777485"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3" name="Text Placeholder 22"/>
          <p:cNvSpPr>
            <a:spLocks noGrp="1"/>
          </p:cNvSpPr>
          <p:nvPr>
            <p:ph type="body" sz="quarter" idx="27" hasCustomPrompt="1"/>
          </p:nvPr>
        </p:nvSpPr>
        <p:spPr>
          <a:xfrm>
            <a:off x="2777485"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74" name="Text Placeholder 22"/>
          <p:cNvSpPr>
            <a:spLocks noGrp="1"/>
          </p:cNvSpPr>
          <p:nvPr>
            <p:ph type="body" sz="quarter" idx="28" hasCustomPrompt="1"/>
          </p:nvPr>
        </p:nvSpPr>
        <p:spPr>
          <a:xfrm>
            <a:off x="2777485"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75" name="Text Placeholder 22"/>
          <p:cNvSpPr>
            <a:spLocks noGrp="1"/>
          </p:cNvSpPr>
          <p:nvPr>
            <p:ph type="body" sz="quarter" idx="29" hasCustomPrompt="1"/>
          </p:nvPr>
        </p:nvSpPr>
        <p:spPr>
          <a:xfrm>
            <a:off x="5080851"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6" name="Text Placeholder 22"/>
          <p:cNvSpPr>
            <a:spLocks noGrp="1"/>
          </p:cNvSpPr>
          <p:nvPr>
            <p:ph type="body" sz="quarter" idx="30" hasCustomPrompt="1"/>
          </p:nvPr>
        </p:nvSpPr>
        <p:spPr>
          <a:xfrm>
            <a:off x="5080851"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77" name="Text Placeholder 22"/>
          <p:cNvSpPr>
            <a:spLocks noGrp="1"/>
          </p:cNvSpPr>
          <p:nvPr>
            <p:ph type="body" sz="quarter" idx="31" hasCustomPrompt="1"/>
          </p:nvPr>
        </p:nvSpPr>
        <p:spPr>
          <a:xfrm>
            <a:off x="5080851"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78" name="Text Placeholder 22"/>
          <p:cNvSpPr>
            <a:spLocks noGrp="1"/>
          </p:cNvSpPr>
          <p:nvPr>
            <p:ph type="body" sz="quarter" idx="32" hasCustomPrompt="1"/>
          </p:nvPr>
        </p:nvSpPr>
        <p:spPr>
          <a:xfrm>
            <a:off x="7384216"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9" name="Text Placeholder 22"/>
          <p:cNvSpPr>
            <a:spLocks noGrp="1"/>
          </p:cNvSpPr>
          <p:nvPr>
            <p:ph type="body" sz="quarter" idx="33" hasCustomPrompt="1"/>
          </p:nvPr>
        </p:nvSpPr>
        <p:spPr>
          <a:xfrm>
            <a:off x="7384216"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80" name="Text Placeholder 22"/>
          <p:cNvSpPr>
            <a:spLocks noGrp="1"/>
          </p:cNvSpPr>
          <p:nvPr>
            <p:ph type="body" sz="quarter" idx="34" hasCustomPrompt="1"/>
          </p:nvPr>
        </p:nvSpPr>
        <p:spPr>
          <a:xfrm>
            <a:off x="7384216"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81" name="Text Placeholder 22"/>
          <p:cNvSpPr>
            <a:spLocks noGrp="1"/>
          </p:cNvSpPr>
          <p:nvPr>
            <p:ph type="body" sz="quarter" idx="35" hasCustomPrompt="1"/>
          </p:nvPr>
        </p:nvSpPr>
        <p:spPr>
          <a:xfrm>
            <a:off x="9687582"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82" name="Text Placeholder 22"/>
          <p:cNvSpPr>
            <a:spLocks noGrp="1"/>
          </p:cNvSpPr>
          <p:nvPr>
            <p:ph type="body" sz="quarter" idx="36" hasCustomPrompt="1"/>
          </p:nvPr>
        </p:nvSpPr>
        <p:spPr>
          <a:xfrm>
            <a:off x="9687582"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83" name="Text Placeholder 22"/>
          <p:cNvSpPr>
            <a:spLocks noGrp="1"/>
          </p:cNvSpPr>
          <p:nvPr>
            <p:ph type="body" sz="quarter" idx="37" hasCustomPrompt="1"/>
          </p:nvPr>
        </p:nvSpPr>
        <p:spPr>
          <a:xfrm>
            <a:off x="9687582"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Tree>
    <p:extLst>
      <p:ext uri="{BB962C8B-B14F-4D97-AF65-F5344CB8AC3E}">
        <p14:creationId xmlns:p14="http://schemas.microsoft.com/office/powerpoint/2010/main" val="413221358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stimonial for 1">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stretch>
            <a:fillRect/>
          </a:stretch>
        </p:blipFill>
        <p:spPr>
          <a:xfrm>
            <a:off x="5139310" y="3417088"/>
            <a:ext cx="1922906" cy="1429333"/>
          </a:xfrm>
          <a:prstGeom prst="rect">
            <a:avLst/>
          </a:prstGeom>
        </p:spPr>
      </p:pic>
      <p:pic>
        <p:nvPicPr>
          <p:cNvPr id="23" name="Picture 22"/>
          <p:cNvPicPr>
            <a:picLocks noChangeAspect="1"/>
          </p:cNvPicPr>
          <p:nvPr userDrawn="1"/>
        </p:nvPicPr>
        <p:blipFill>
          <a:blip r:embed="rId3">
            <a:duotone>
              <a:prstClr val="black"/>
              <a:schemeClr val="tx2">
                <a:tint val="45000"/>
                <a:satMod val="400000"/>
              </a:schemeClr>
            </a:duotone>
          </a:blip>
          <a:stretch>
            <a:fillRect/>
          </a:stretch>
        </p:blipFill>
        <p:spPr>
          <a:xfrm>
            <a:off x="4572000" y="2729998"/>
            <a:ext cx="801213" cy="166096"/>
          </a:xfrm>
          <a:prstGeom prst="rect">
            <a:avLst/>
          </a:prstGeom>
        </p:spPr>
      </p:pic>
      <p:pic>
        <p:nvPicPr>
          <p:cNvPr id="25" name="Picture 24"/>
          <p:cNvPicPr>
            <a:picLocks noChangeAspect="1"/>
          </p:cNvPicPr>
          <p:nvPr userDrawn="1"/>
        </p:nvPicPr>
        <p:blipFill>
          <a:blip r:embed="rId3">
            <a:duotone>
              <a:prstClr val="black"/>
              <a:schemeClr val="tx2">
                <a:tint val="45000"/>
                <a:satMod val="400000"/>
              </a:schemeClr>
            </a:duotone>
          </a:blip>
          <a:stretch>
            <a:fillRect/>
          </a:stretch>
        </p:blipFill>
        <p:spPr>
          <a:xfrm rot="10800000">
            <a:off x="6818787" y="2729998"/>
            <a:ext cx="801213" cy="166096"/>
          </a:xfrm>
          <a:prstGeom prst="rect">
            <a:avLst/>
          </a:prstGeom>
        </p:spPr>
      </p:pic>
      <p:sp>
        <p:nvSpPr>
          <p:cNvPr id="20" name="Picture Placeholder 4"/>
          <p:cNvSpPr>
            <a:spLocks noGrp="1"/>
          </p:cNvSpPr>
          <p:nvPr userDrawn="1">
            <p:ph type="pic" sz="quarter" idx="17"/>
          </p:nvPr>
        </p:nvSpPr>
        <p:spPr>
          <a:xfrm>
            <a:off x="5595938"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1856809" y="3511549"/>
            <a:ext cx="8487908" cy="1289051"/>
          </a:xfrm>
          <a:prstGeom prst="rect">
            <a:avLst/>
          </a:prstGeom>
        </p:spPr>
        <p:txBody>
          <a:bodyPr/>
          <a:lstStyle>
            <a:lvl1pPr marL="0" indent="0" algn="ctr">
              <a:buClr>
                <a:srgbClr val="FF545F"/>
              </a:buClr>
              <a:buFont typeface="Arial" panose="020B0604020202020204" pitchFamily="34" charset="0"/>
              <a:buNone/>
              <a:defRPr sz="16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26" name="Text Placeholder 22"/>
          <p:cNvSpPr>
            <a:spLocks noGrp="1"/>
          </p:cNvSpPr>
          <p:nvPr userDrawn="1">
            <p:ph type="body" sz="quarter" idx="19" hasCustomPrompt="1"/>
          </p:nvPr>
        </p:nvSpPr>
        <p:spPr>
          <a:xfrm>
            <a:off x="463037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63037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accent3"/>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4" name="TextBox 1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5" name="Picture 14"/>
          <p:cNvPicPr>
            <a:picLocks noChangeAspect="1"/>
          </p:cNvPicPr>
          <p:nvPr userDrawn="1"/>
        </p:nvPicPr>
        <p:blipFill>
          <a:blip r:embed="rId4"/>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76194137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stimonial for 3">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stretch>
            <a:fillRect/>
          </a:stretch>
        </p:blipFill>
        <p:spPr>
          <a:xfrm>
            <a:off x="5069124" y="3417088"/>
            <a:ext cx="1922906" cy="1429333"/>
          </a:xfrm>
          <a:prstGeom prst="rect">
            <a:avLst/>
          </a:prstGeom>
        </p:spPr>
      </p:pic>
      <p:pic>
        <p:nvPicPr>
          <p:cNvPr id="9" name="Picture 8"/>
          <p:cNvPicPr>
            <a:picLocks noChangeAspect="1"/>
          </p:cNvPicPr>
          <p:nvPr userDrawn="1"/>
        </p:nvPicPr>
        <p:blipFill>
          <a:blip r:embed="rId2"/>
          <a:stretch>
            <a:fillRect/>
          </a:stretch>
        </p:blipFill>
        <p:spPr>
          <a:xfrm>
            <a:off x="1492028" y="3417088"/>
            <a:ext cx="1922906" cy="1429333"/>
          </a:xfrm>
          <a:prstGeom prst="rect">
            <a:avLst/>
          </a:prstGeom>
        </p:spPr>
      </p:pic>
      <p:pic>
        <p:nvPicPr>
          <p:cNvPr id="23" name="Picture 22"/>
          <p:cNvPicPr>
            <a:picLocks noChangeAspect="1"/>
          </p:cNvPicPr>
          <p:nvPr userDrawn="1"/>
        </p:nvPicPr>
        <p:blipFill>
          <a:blip r:embed="rId3">
            <a:duotone>
              <a:prstClr val="black"/>
              <a:schemeClr val="tx2">
                <a:tint val="45000"/>
                <a:satMod val="400000"/>
              </a:schemeClr>
            </a:duotone>
          </a:blip>
          <a:stretch>
            <a:fillRect/>
          </a:stretch>
        </p:blipFill>
        <p:spPr>
          <a:xfrm>
            <a:off x="4544677" y="2729998"/>
            <a:ext cx="801213" cy="166096"/>
          </a:xfrm>
          <a:prstGeom prst="rect">
            <a:avLst/>
          </a:prstGeom>
        </p:spPr>
      </p:pic>
      <p:pic>
        <p:nvPicPr>
          <p:cNvPr id="25" name="Picture 24"/>
          <p:cNvPicPr>
            <a:picLocks noChangeAspect="1"/>
          </p:cNvPicPr>
          <p:nvPr userDrawn="1"/>
        </p:nvPicPr>
        <p:blipFill>
          <a:blip r:embed="rId3">
            <a:duotone>
              <a:prstClr val="black"/>
              <a:schemeClr val="tx2">
                <a:tint val="45000"/>
                <a:satMod val="400000"/>
              </a:schemeClr>
            </a:duotone>
          </a:blip>
          <a:stretch>
            <a:fillRect/>
          </a:stretch>
        </p:blipFill>
        <p:spPr>
          <a:xfrm rot="10800000">
            <a:off x="6715264" y="2729998"/>
            <a:ext cx="801213" cy="166096"/>
          </a:xfrm>
          <a:prstGeom prst="rect">
            <a:avLst/>
          </a:prstGeom>
        </p:spPr>
      </p:pic>
      <p:sp>
        <p:nvSpPr>
          <p:cNvPr id="5" name="Picture Placeholder 4"/>
          <p:cNvSpPr>
            <a:spLocks noGrp="1"/>
          </p:cNvSpPr>
          <p:nvPr userDrawn="1">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sp>
        <p:nvSpPr>
          <p:cNvPr id="24" name="Text Placeholder 22"/>
          <p:cNvSpPr>
            <a:spLocks noGrp="1"/>
          </p:cNvSpPr>
          <p:nvPr userDrawn="1">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14" name="Picture 13"/>
          <p:cNvPicPr>
            <a:picLocks noChangeAspect="1"/>
          </p:cNvPicPr>
          <p:nvPr userDrawn="1"/>
        </p:nvPicPr>
        <p:blipFill>
          <a:blip r:embed="rId3">
            <a:duotone>
              <a:prstClr val="black"/>
              <a:schemeClr val="tx2">
                <a:tint val="45000"/>
                <a:satMod val="400000"/>
              </a:schemeClr>
            </a:duotone>
          </a:blip>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duotone>
              <a:prstClr val="black"/>
              <a:schemeClr val="tx2">
                <a:tint val="45000"/>
                <a:satMod val="400000"/>
              </a:schemeClr>
            </a:duotone>
          </a:blip>
          <a:stretch>
            <a:fillRect/>
          </a:stretch>
        </p:blipFill>
        <p:spPr>
          <a:xfrm rot="10800000">
            <a:off x="3138593" y="2729998"/>
            <a:ext cx="801213" cy="166096"/>
          </a:xfrm>
          <a:prstGeom prst="rect">
            <a:avLst/>
          </a:prstGeom>
        </p:spPr>
      </p:pic>
      <p:sp>
        <p:nvSpPr>
          <p:cNvPr id="37" name="Text Placeholder 22"/>
          <p:cNvSpPr>
            <a:spLocks noGrp="1"/>
          </p:cNvSpPr>
          <p:nvPr userDrawn="1">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36" name="Text Placeholder 22"/>
          <p:cNvSpPr>
            <a:spLocks noGrp="1"/>
          </p:cNvSpPr>
          <p:nvPr userDrawn="1">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20" name="Picture Placeholder 4"/>
          <p:cNvSpPr>
            <a:spLocks noGrp="1"/>
          </p:cNvSpPr>
          <p:nvPr userDrawn="1">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userDrawn="1">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33" name="Picture Placeholder 4"/>
          <p:cNvSpPr>
            <a:spLocks noGrp="1"/>
          </p:cNvSpPr>
          <p:nvPr userDrawn="1">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9" name="Picture 38"/>
          <p:cNvPicPr>
            <a:picLocks noChangeAspect="1"/>
          </p:cNvPicPr>
          <p:nvPr userDrawn="1"/>
        </p:nvPicPr>
        <p:blipFill>
          <a:blip r:embed="rId3">
            <a:duotone>
              <a:prstClr val="black"/>
              <a:schemeClr val="tx2">
                <a:tint val="45000"/>
                <a:satMod val="400000"/>
              </a:schemeClr>
            </a:duotone>
          </a:blip>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duotone>
              <a:prstClr val="black"/>
              <a:schemeClr val="tx2">
                <a:tint val="45000"/>
                <a:satMod val="400000"/>
              </a:schemeClr>
            </a:duotone>
          </a:blip>
          <a:stretch>
            <a:fillRect/>
          </a:stretch>
        </p:blipFill>
        <p:spPr>
          <a:xfrm rot="10800000">
            <a:off x="10295660" y="2729998"/>
            <a:ext cx="801213" cy="166096"/>
          </a:xfrm>
          <a:prstGeom prst="rect">
            <a:avLst/>
          </a:prstGeom>
        </p:spPr>
      </p:pic>
      <p:sp>
        <p:nvSpPr>
          <p:cNvPr id="41" name="Text Placeholder 22"/>
          <p:cNvSpPr>
            <a:spLocks noGrp="1"/>
          </p:cNvSpPr>
          <p:nvPr userDrawn="1">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42" name="Text Placeholder 22"/>
          <p:cNvSpPr>
            <a:spLocks noGrp="1"/>
          </p:cNvSpPr>
          <p:nvPr userDrawn="1">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accent3"/>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44" name="Picture 43"/>
          <p:cNvPicPr>
            <a:picLocks noChangeAspect="1"/>
          </p:cNvPicPr>
          <p:nvPr userDrawn="1"/>
        </p:nvPicPr>
        <p:blipFill>
          <a:blip r:embed="rId2"/>
          <a:stretch>
            <a:fillRect/>
          </a:stretch>
        </p:blipFill>
        <p:spPr>
          <a:xfrm>
            <a:off x="8649520" y="3417088"/>
            <a:ext cx="1922906" cy="1429333"/>
          </a:xfrm>
          <a:prstGeom prst="rect">
            <a:avLst/>
          </a:prstGeom>
        </p:spPr>
      </p:pic>
      <p:sp>
        <p:nvSpPr>
          <p:cNvPr id="38" name="Text Placeholder 22"/>
          <p:cNvSpPr>
            <a:spLocks noGrp="1"/>
          </p:cNvSpPr>
          <p:nvPr userDrawn="1">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8"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9" name="TextBox 28"/>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30" name="Picture 29"/>
          <p:cNvPicPr>
            <a:picLocks noChangeAspect="1"/>
          </p:cNvPicPr>
          <p:nvPr userDrawn="1"/>
        </p:nvPicPr>
        <p:blipFill>
          <a:blip r:embed="rId4"/>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176962139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stimonial for 1 with Background Color Option 1">
    <p:spTree>
      <p:nvGrpSpPr>
        <p:cNvPr id="1" name=""/>
        <p:cNvGrpSpPr/>
        <p:nvPr/>
      </p:nvGrpSpPr>
      <p:grpSpPr>
        <a:xfrm>
          <a:off x="0" y="0"/>
          <a:ext cx="0" cy="0"/>
          <a:chOff x="0" y="0"/>
          <a:chExt cx="0" cy="0"/>
        </a:xfrm>
      </p:grpSpPr>
      <p:sp>
        <p:nvSpPr>
          <p:cNvPr id="2" name="Rectangle 1"/>
          <p:cNvSpPr/>
          <p:nvPr userDrawn="1"/>
        </p:nvSpPr>
        <p:spPr>
          <a:xfrm>
            <a:off x="1" y="1"/>
            <a:ext cx="12201524"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 name="Picture Placeholder 4"/>
          <p:cNvSpPr>
            <a:spLocks noGrp="1"/>
          </p:cNvSpPr>
          <p:nvPr>
            <p:ph type="pic" sz="quarter" idx="13"/>
          </p:nvPr>
        </p:nvSpPr>
        <p:spPr>
          <a:xfrm>
            <a:off x="5595938" y="2308225"/>
            <a:ext cx="1009650" cy="1009650"/>
          </a:xfrm>
          <a:prstGeom prst="rect">
            <a:avLst/>
          </a:prstGeom>
        </p:spPr>
        <p:txBody>
          <a:bodyPr/>
          <a:lstStyle>
            <a:lvl1pPr algn="ctr">
              <a:defRPr sz="1200">
                <a:solidFill>
                  <a:schemeClr val="bg1"/>
                </a:solidFill>
              </a:defRPr>
            </a:lvl1pPr>
          </a:lstStyle>
          <a:p>
            <a:endParaRPr lang="en-IN"/>
          </a:p>
        </p:txBody>
      </p:sp>
      <p:pic>
        <p:nvPicPr>
          <p:cNvPr id="13" name="Picture 12"/>
          <p:cNvPicPr>
            <a:picLocks noChangeAspect="1"/>
          </p:cNvPicPr>
          <p:nvPr userDrawn="1"/>
        </p:nvPicPr>
        <p:blipFill>
          <a:blip r:embed="rId2"/>
          <a:stretch>
            <a:fillRect/>
          </a:stretch>
        </p:blipFill>
        <p:spPr>
          <a:xfrm>
            <a:off x="5009626" y="3429494"/>
            <a:ext cx="2182275" cy="1616933"/>
          </a:xfrm>
          <a:prstGeom prst="rect">
            <a:avLst/>
          </a:prstGeom>
        </p:spPr>
      </p:pic>
      <p:sp>
        <p:nvSpPr>
          <p:cNvPr id="24" name="Text Placeholder 22"/>
          <p:cNvSpPr>
            <a:spLocks noGrp="1"/>
          </p:cNvSpPr>
          <p:nvPr>
            <p:ph type="body" sz="quarter" idx="14" hasCustomPrompt="1"/>
          </p:nvPr>
        </p:nvSpPr>
        <p:spPr>
          <a:xfrm>
            <a:off x="1882814" y="3511549"/>
            <a:ext cx="8435899" cy="1289051"/>
          </a:xfrm>
          <a:prstGeom prst="rect">
            <a:avLst/>
          </a:prstGeom>
        </p:spPr>
        <p:txBody>
          <a:bodyPr/>
          <a:lstStyle>
            <a:lvl1pPr marL="0" indent="0" algn="ctr">
              <a:buClr>
                <a:srgbClr val="FF545F"/>
              </a:buClr>
              <a:buFont typeface="Arial" panose="020B0604020202020204" pitchFamily="34" charset="0"/>
              <a:buNone/>
              <a:defRPr sz="16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pic>
        <p:nvPicPr>
          <p:cNvPr id="14" name="Picture 13"/>
          <p:cNvPicPr>
            <a:picLocks noChangeAspect="1"/>
          </p:cNvPicPr>
          <p:nvPr userDrawn="1"/>
        </p:nvPicPr>
        <p:blipFill>
          <a:blip r:embed="rId3"/>
          <a:stretch>
            <a:fillRect/>
          </a:stretch>
        </p:blipFill>
        <p:spPr>
          <a:xfrm>
            <a:off x="4572000"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6818787" y="2729998"/>
            <a:ext cx="801213" cy="166096"/>
          </a:xfrm>
          <a:prstGeom prst="rect">
            <a:avLst/>
          </a:prstGeom>
        </p:spPr>
      </p:pic>
      <p:sp>
        <p:nvSpPr>
          <p:cNvPr id="37" name="Text Placeholder 22"/>
          <p:cNvSpPr>
            <a:spLocks noGrp="1"/>
          </p:cNvSpPr>
          <p:nvPr>
            <p:ph type="body" sz="quarter" idx="16" hasCustomPrompt="1"/>
          </p:nvPr>
        </p:nvSpPr>
        <p:spPr>
          <a:xfrm>
            <a:off x="1882814" y="5387139"/>
            <a:ext cx="8435899" cy="324343"/>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1882814" y="5086350"/>
            <a:ext cx="8435899" cy="324343"/>
          </a:xfrm>
          <a:prstGeom prst="rect">
            <a:avLst/>
          </a:prstGeom>
        </p:spPr>
        <p:txBody>
          <a:bodyPr/>
          <a:lstStyle>
            <a:lvl1pPr marL="0" indent="0" algn="ctr">
              <a:buClr>
                <a:srgbClr val="FF545F"/>
              </a:buClr>
              <a:buFont typeface="Arial" panose="020B0604020202020204" pitchFamily="34" charset="0"/>
              <a:buNone/>
              <a:defRPr sz="2000" spc="600">
                <a:solidFill>
                  <a:schemeClr val="bg1"/>
                </a:solidFill>
                <a:latin typeface="Georgia" panose="02040502050405020303" pitchFamily="18" charset="0"/>
              </a:defRPr>
            </a:lvl1pPr>
          </a:lstStyle>
          <a:p>
            <a:pPr lvl="0"/>
            <a:r>
              <a:rPr lang="en-US" dirty="0"/>
              <a:t>Name of person</a:t>
            </a:r>
          </a:p>
        </p:txBody>
      </p:sp>
      <p:sp>
        <p:nvSpPr>
          <p:cNvPr id="15"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16" name="TextBox 15"/>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87108660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 for 1 with Background Color Option 2">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userDrawn="1"/>
        </p:nvPicPr>
        <p:blipFill>
          <a:blip r:embed="rId2"/>
          <a:stretch>
            <a:fillRect/>
          </a:stretch>
        </p:blipFill>
        <p:spPr>
          <a:xfrm>
            <a:off x="5134547" y="3356228"/>
            <a:ext cx="1922906" cy="1429333"/>
          </a:xfrm>
          <a:prstGeom prst="rect">
            <a:avLst/>
          </a:prstGeom>
        </p:spPr>
      </p:pic>
      <p:sp>
        <p:nvSpPr>
          <p:cNvPr id="9"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 name="Picture Placeholder 4"/>
          <p:cNvSpPr>
            <a:spLocks noGrp="1"/>
          </p:cNvSpPr>
          <p:nvPr>
            <p:ph type="pic" sz="quarter" idx="13"/>
          </p:nvPr>
        </p:nvSpPr>
        <p:spPr>
          <a:xfrm>
            <a:off x="5591175" y="2308225"/>
            <a:ext cx="1009650" cy="1009650"/>
          </a:xfrm>
          <a:prstGeom prst="rect">
            <a:avLst/>
          </a:prstGeom>
        </p:spPr>
        <p:txBody>
          <a:bodyPr/>
          <a:lstStyle>
            <a:lvl1pPr algn="ctr">
              <a:defRPr sz="1200">
                <a:solidFill>
                  <a:schemeClr val="bg1"/>
                </a:solidFill>
              </a:defRPr>
            </a:lvl1pPr>
          </a:lstStyle>
          <a:p>
            <a:endParaRPr lang="en-IN"/>
          </a:p>
        </p:txBody>
      </p:sp>
      <p:sp>
        <p:nvSpPr>
          <p:cNvPr id="24" name="Text Placeholder 22"/>
          <p:cNvSpPr>
            <a:spLocks noGrp="1"/>
          </p:cNvSpPr>
          <p:nvPr>
            <p:ph type="body" sz="quarter" idx="14" hasCustomPrompt="1"/>
          </p:nvPr>
        </p:nvSpPr>
        <p:spPr>
          <a:xfrm>
            <a:off x="1878051" y="3511549"/>
            <a:ext cx="8435899" cy="1289051"/>
          </a:xfrm>
          <a:prstGeom prst="rect">
            <a:avLst/>
          </a:prstGeom>
        </p:spPr>
        <p:txBody>
          <a:bodyPr/>
          <a:lstStyle>
            <a:lvl1pPr marL="0" indent="0" algn="ctr">
              <a:buClr>
                <a:srgbClr val="FF545F"/>
              </a:buClr>
              <a:buFont typeface="Arial" panose="020B0604020202020204" pitchFamily="34" charset="0"/>
              <a:buNone/>
              <a:defRPr sz="16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37" name="Text Placeholder 22"/>
          <p:cNvSpPr>
            <a:spLocks noGrp="1"/>
          </p:cNvSpPr>
          <p:nvPr>
            <p:ph type="body" sz="quarter" idx="16" hasCustomPrompt="1"/>
          </p:nvPr>
        </p:nvSpPr>
        <p:spPr>
          <a:xfrm>
            <a:off x="1878051" y="5387139"/>
            <a:ext cx="8435899" cy="324343"/>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1878051" y="5086350"/>
            <a:ext cx="8435899" cy="324343"/>
          </a:xfrm>
          <a:prstGeom prst="rect">
            <a:avLst/>
          </a:prstGeom>
        </p:spPr>
        <p:txBody>
          <a:bodyPr/>
          <a:lstStyle>
            <a:lvl1pPr marL="0" indent="0" algn="ctr">
              <a:buClr>
                <a:srgbClr val="FF545F"/>
              </a:buClr>
              <a:buFont typeface="Arial" panose="020B0604020202020204" pitchFamily="34" charset="0"/>
              <a:buNone/>
              <a:defRPr sz="2000" spc="600">
                <a:solidFill>
                  <a:schemeClr val="bg1"/>
                </a:solidFill>
                <a:latin typeface="Georgia" panose="02040502050405020303" pitchFamily="18" charset="0"/>
              </a:defRPr>
            </a:lvl1pPr>
          </a:lstStyle>
          <a:p>
            <a:pPr lvl="0"/>
            <a:r>
              <a:rPr lang="en-US" dirty="0"/>
              <a:t>Name of person</a:t>
            </a:r>
          </a:p>
        </p:txBody>
      </p:sp>
      <p:pic>
        <p:nvPicPr>
          <p:cNvPr id="17" name="Picture 16"/>
          <p:cNvPicPr>
            <a:picLocks noChangeAspect="1"/>
          </p:cNvPicPr>
          <p:nvPr userDrawn="1"/>
        </p:nvPicPr>
        <p:blipFill>
          <a:blip r:embed="rId3"/>
          <a:stretch>
            <a:fillRect/>
          </a:stretch>
        </p:blipFill>
        <p:spPr>
          <a:xfrm>
            <a:off x="4572000" y="2729998"/>
            <a:ext cx="801213" cy="166096"/>
          </a:xfrm>
          <a:prstGeom prst="rect">
            <a:avLst/>
          </a:prstGeom>
        </p:spPr>
      </p:pic>
      <p:pic>
        <p:nvPicPr>
          <p:cNvPr id="18" name="Picture 17"/>
          <p:cNvPicPr>
            <a:picLocks noChangeAspect="1"/>
          </p:cNvPicPr>
          <p:nvPr userDrawn="1"/>
        </p:nvPicPr>
        <p:blipFill>
          <a:blip r:embed="rId3"/>
          <a:stretch>
            <a:fillRect/>
          </a:stretch>
        </p:blipFill>
        <p:spPr>
          <a:xfrm rot="10800000">
            <a:off x="6818787" y="2729998"/>
            <a:ext cx="801213" cy="166096"/>
          </a:xfrm>
          <a:prstGeom prst="rect">
            <a:avLst/>
          </a:prstGeom>
        </p:spPr>
      </p:pic>
      <p:sp>
        <p:nvSpPr>
          <p:cNvPr id="1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14" name="TextBox 1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3258887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for 3 with Background Color Option 1">
    <p:spTree>
      <p:nvGrpSpPr>
        <p:cNvPr id="1" name=""/>
        <p:cNvGrpSpPr/>
        <p:nvPr/>
      </p:nvGrpSpPr>
      <p:grpSpPr>
        <a:xfrm>
          <a:off x="0" y="0"/>
          <a:ext cx="0" cy="0"/>
          <a:chOff x="0" y="0"/>
          <a:chExt cx="0" cy="0"/>
        </a:xfrm>
      </p:grpSpPr>
      <p:sp>
        <p:nvSpPr>
          <p:cNvPr id="2" name="Rectangle 1"/>
          <p:cNvSpPr/>
          <p:nvPr userDrawn="1"/>
        </p:nvSpPr>
        <p:spPr>
          <a:xfrm>
            <a:off x="1" y="1"/>
            <a:ext cx="12201524"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p:cNvGrpSpPr/>
          <p:nvPr userDrawn="1"/>
        </p:nvGrpSpPr>
        <p:grpSpPr>
          <a:xfrm>
            <a:off x="4544677" y="2729998"/>
            <a:ext cx="2971800" cy="2316429"/>
            <a:chOff x="4234880" y="2729998"/>
            <a:chExt cx="2971800" cy="2316429"/>
          </a:xfrm>
        </p:grpSpPr>
        <p:pic>
          <p:nvPicPr>
            <p:cNvPr id="21" name="Picture 20"/>
            <p:cNvPicPr>
              <a:picLocks noChangeAspect="1"/>
            </p:cNvPicPr>
            <p:nvPr userDrawn="1"/>
          </p:nvPicPr>
          <p:blipFill>
            <a:blip r:embed="rId2"/>
            <a:stretch>
              <a:fillRect/>
            </a:stretch>
          </p:blipFill>
          <p:spPr>
            <a:xfrm>
              <a:off x="4629641" y="3429494"/>
              <a:ext cx="2182275" cy="1616933"/>
            </a:xfrm>
            <a:prstGeom prst="rect">
              <a:avLst/>
            </a:prstGeom>
          </p:spPr>
        </p:pic>
        <p:pic>
          <p:nvPicPr>
            <p:cNvPr id="23" name="Picture 22"/>
            <p:cNvPicPr>
              <a:picLocks noChangeAspect="1"/>
            </p:cNvPicPr>
            <p:nvPr userDrawn="1"/>
          </p:nvPicPr>
          <p:blipFill>
            <a:blip r:embed="rId3"/>
            <a:stretch>
              <a:fillRect/>
            </a:stretch>
          </p:blipFill>
          <p:spPr>
            <a:xfrm>
              <a:off x="4234880" y="2729998"/>
              <a:ext cx="801213" cy="166096"/>
            </a:xfrm>
            <a:prstGeom prst="rect">
              <a:avLst/>
            </a:prstGeom>
          </p:spPr>
        </p:pic>
        <p:pic>
          <p:nvPicPr>
            <p:cNvPr id="25" name="Picture 24"/>
            <p:cNvPicPr>
              <a:picLocks noChangeAspect="1"/>
            </p:cNvPicPr>
            <p:nvPr userDrawn="1"/>
          </p:nvPicPr>
          <p:blipFill>
            <a:blip r:embed="rId3"/>
            <a:stretch>
              <a:fillRect/>
            </a:stretch>
          </p:blipFill>
          <p:spPr>
            <a:xfrm rot="10800000">
              <a:off x="6405467" y="2729998"/>
              <a:ext cx="801213" cy="166096"/>
            </a:xfrm>
            <a:prstGeom prst="rect">
              <a:avLst/>
            </a:prstGeom>
          </p:spPr>
        </p:pic>
      </p:grpSp>
      <p:sp>
        <p:nvSpPr>
          <p:cNvPr id="5" name="Picture Placeholder 4"/>
          <p:cNvSpPr>
            <a:spLocks noGrp="1"/>
          </p:cNvSpPr>
          <p:nvPr>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pic>
        <p:nvPicPr>
          <p:cNvPr id="13" name="Picture 12"/>
          <p:cNvPicPr>
            <a:picLocks noChangeAspect="1"/>
          </p:cNvPicPr>
          <p:nvPr userDrawn="1"/>
        </p:nvPicPr>
        <p:blipFill>
          <a:blip r:embed="rId2"/>
          <a:stretch>
            <a:fillRect/>
          </a:stretch>
        </p:blipFill>
        <p:spPr>
          <a:xfrm>
            <a:off x="1362767" y="3429494"/>
            <a:ext cx="2182275" cy="1616933"/>
          </a:xfrm>
          <a:prstGeom prst="rect">
            <a:avLst/>
          </a:prstGeom>
        </p:spPr>
      </p:pic>
      <p:sp>
        <p:nvSpPr>
          <p:cNvPr id="24" name="Text Placeholder 22"/>
          <p:cNvSpPr>
            <a:spLocks noGrp="1"/>
          </p:cNvSpPr>
          <p:nvPr>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14" name="Picture 13"/>
          <p:cNvPicPr>
            <a:picLocks noChangeAspect="1"/>
          </p:cNvPicPr>
          <p:nvPr userDrawn="1"/>
        </p:nvPicPr>
        <p:blipFill>
          <a:blip r:embed="rId3"/>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3138593" y="2729998"/>
            <a:ext cx="801213" cy="166096"/>
          </a:xfrm>
          <a:prstGeom prst="rect">
            <a:avLst/>
          </a:prstGeom>
        </p:spPr>
      </p:pic>
      <p:sp>
        <p:nvSpPr>
          <p:cNvPr id="37" name="Text Placeholder 22"/>
          <p:cNvSpPr>
            <a:spLocks noGrp="1"/>
          </p:cNvSpPr>
          <p:nvPr>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20" name="Picture Placeholder 4"/>
          <p:cNvSpPr>
            <a:spLocks noGrp="1"/>
          </p:cNvSpPr>
          <p:nvPr>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27" name="Text Placeholder 22"/>
          <p:cNvSpPr>
            <a:spLocks noGrp="1"/>
          </p:cNvSpPr>
          <p:nvPr>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33" name="Picture Placeholder 4"/>
          <p:cNvSpPr>
            <a:spLocks noGrp="1"/>
          </p:cNvSpPr>
          <p:nvPr>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4" name="Picture 33"/>
          <p:cNvPicPr>
            <a:picLocks noChangeAspect="1"/>
          </p:cNvPicPr>
          <p:nvPr userDrawn="1"/>
        </p:nvPicPr>
        <p:blipFill>
          <a:blip r:embed="rId2"/>
          <a:stretch>
            <a:fillRect/>
          </a:stretch>
        </p:blipFill>
        <p:spPr>
          <a:xfrm>
            <a:off x="8519834" y="3429494"/>
            <a:ext cx="2182275" cy="1616933"/>
          </a:xfrm>
          <a:prstGeom prst="rect">
            <a:avLst/>
          </a:prstGeom>
        </p:spPr>
      </p:pic>
      <p:sp>
        <p:nvSpPr>
          <p:cNvPr id="38" name="Text Placeholder 22"/>
          <p:cNvSpPr>
            <a:spLocks noGrp="1"/>
          </p:cNvSpPr>
          <p:nvPr>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39" name="Picture 38"/>
          <p:cNvPicPr>
            <a:picLocks noChangeAspect="1"/>
          </p:cNvPicPr>
          <p:nvPr userDrawn="1"/>
        </p:nvPicPr>
        <p:blipFill>
          <a:blip r:embed="rId3"/>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stretch>
            <a:fillRect/>
          </a:stretch>
        </p:blipFill>
        <p:spPr>
          <a:xfrm rot="10800000">
            <a:off x="10295660" y="2729998"/>
            <a:ext cx="801213" cy="166096"/>
          </a:xfrm>
          <a:prstGeom prst="rect">
            <a:avLst/>
          </a:prstGeom>
        </p:spPr>
      </p:pic>
      <p:sp>
        <p:nvSpPr>
          <p:cNvPr id="41" name="Text Placeholder 22"/>
          <p:cNvSpPr>
            <a:spLocks noGrp="1"/>
          </p:cNvSpPr>
          <p:nvPr>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42" name="Text Placeholder 22"/>
          <p:cNvSpPr>
            <a:spLocks noGrp="1"/>
          </p:cNvSpPr>
          <p:nvPr>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45"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1"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32" name="TextBox 3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43" name="Picture 4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53268707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stimonial for 3 with Background Color Option 2">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p:cNvPicPr>
            <a:picLocks noChangeAspect="1"/>
          </p:cNvPicPr>
          <p:nvPr userDrawn="1"/>
        </p:nvPicPr>
        <p:blipFill>
          <a:blip r:embed="rId2"/>
          <a:stretch>
            <a:fillRect/>
          </a:stretch>
        </p:blipFill>
        <p:spPr>
          <a:xfrm>
            <a:off x="5172646" y="3356228"/>
            <a:ext cx="1922906" cy="1429333"/>
          </a:xfrm>
          <a:prstGeom prst="rect">
            <a:avLst/>
          </a:prstGeom>
        </p:spPr>
      </p:pic>
      <p:pic>
        <p:nvPicPr>
          <p:cNvPr id="23" name="Picture 22"/>
          <p:cNvPicPr>
            <a:picLocks noChangeAspect="1"/>
          </p:cNvPicPr>
          <p:nvPr userDrawn="1"/>
        </p:nvPicPr>
        <p:blipFill>
          <a:blip r:embed="rId3"/>
          <a:stretch>
            <a:fillRect/>
          </a:stretch>
        </p:blipFill>
        <p:spPr>
          <a:xfrm>
            <a:off x="4544677" y="2729998"/>
            <a:ext cx="801213" cy="166096"/>
          </a:xfrm>
          <a:prstGeom prst="rect">
            <a:avLst/>
          </a:prstGeom>
        </p:spPr>
      </p:pic>
      <p:pic>
        <p:nvPicPr>
          <p:cNvPr id="25" name="Picture 24"/>
          <p:cNvPicPr>
            <a:picLocks noChangeAspect="1"/>
          </p:cNvPicPr>
          <p:nvPr userDrawn="1"/>
        </p:nvPicPr>
        <p:blipFill>
          <a:blip r:embed="rId3"/>
          <a:stretch>
            <a:fillRect/>
          </a:stretch>
        </p:blipFill>
        <p:spPr>
          <a:xfrm rot="10800000">
            <a:off x="6715264" y="2729998"/>
            <a:ext cx="801213" cy="166096"/>
          </a:xfrm>
          <a:prstGeom prst="rect">
            <a:avLst/>
          </a:prstGeom>
        </p:spPr>
      </p:pic>
      <p:sp>
        <p:nvSpPr>
          <p:cNvPr id="5" name="Picture Placeholder 4"/>
          <p:cNvSpPr>
            <a:spLocks noGrp="1"/>
          </p:cNvSpPr>
          <p:nvPr userDrawn="1">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pic>
        <p:nvPicPr>
          <p:cNvPr id="14" name="Picture 13"/>
          <p:cNvPicPr>
            <a:picLocks noChangeAspect="1"/>
          </p:cNvPicPr>
          <p:nvPr userDrawn="1"/>
        </p:nvPicPr>
        <p:blipFill>
          <a:blip r:embed="rId3"/>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3138593" y="2729998"/>
            <a:ext cx="801213" cy="166096"/>
          </a:xfrm>
          <a:prstGeom prst="rect">
            <a:avLst/>
          </a:prstGeom>
        </p:spPr>
      </p:pic>
      <p:sp>
        <p:nvSpPr>
          <p:cNvPr id="37" name="Text Placeholder 22"/>
          <p:cNvSpPr>
            <a:spLocks noGrp="1"/>
          </p:cNvSpPr>
          <p:nvPr userDrawn="1">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userDrawn="1">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20" name="Picture Placeholder 4"/>
          <p:cNvSpPr>
            <a:spLocks noGrp="1"/>
          </p:cNvSpPr>
          <p:nvPr userDrawn="1">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userDrawn="1">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33" name="Picture Placeholder 4"/>
          <p:cNvSpPr>
            <a:spLocks noGrp="1"/>
          </p:cNvSpPr>
          <p:nvPr userDrawn="1">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9" name="Picture 38"/>
          <p:cNvPicPr>
            <a:picLocks noChangeAspect="1"/>
          </p:cNvPicPr>
          <p:nvPr userDrawn="1"/>
        </p:nvPicPr>
        <p:blipFill>
          <a:blip r:embed="rId3"/>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stretch>
            <a:fillRect/>
          </a:stretch>
        </p:blipFill>
        <p:spPr>
          <a:xfrm rot="10800000">
            <a:off x="10295660" y="2729998"/>
            <a:ext cx="801213" cy="166096"/>
          </a:xfrm>
          <a:prstGeom prst="rect">
            <a:avLst/>
          </a:prstGeom>
        </p:spPr>
      </p:pic>
      <p:sp>
        <p:nvSpPr>
          <p:cNvPr id="41" name="Text Placeholder 22"/>
          <p:cNvSpPr>
            <a:spLocks noGrp="1"/>
          </p:cNvSpPr>
          <p:nvPr userDrawn="1">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42" name="Text Placeholder 22"/>
          <p:cNvSpPr>
            <a:spLocks noGrp="1"/>
          </p:cNvSpPr>
          <p:nvPr userDrawn="1">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32" name="Picture 31"/>
          <p:cNvPicPr>
            <a:picLocks noChangeAspect="1"/>
          </p:cNvPicPr>
          <p:nvPr userDrawn="1"/>
        </p:nvPicPr>
        <p:blipFill>
          <a:blip r:embed="rId2"/>
          <a:stretch>
            <a:fillRect/>
          </a:stretch>
        </p:blipFill>
        <p:spPr>
          <a:xfrm>
            <a:off x="8649520" y="3356228"/>
            <a:ext cx="1922906" cy="1429333"/>
          </a:xfrm>
          <a:prstGeom prst="rect">
            <a:avLst/>
          </a:prstGeom>
        </p:spPr>
      </p:pic>
      <p:sp>
        <p:nvSpPr>
          <p:cNvPr id="38" name="Text Placeholder 22"/>
          <p:cNvSpPr>
            <a:spLocks noGrp="1"/>
          </p:cNvSpPr>
          <p:nvPr userDrawn="1">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43" name="Picture 42"/>
          <p:cNvPicPr>
            <a:picLocks noChangeAspect="1"/>
          </p:cNvPicPr>
          <p:nvPr userDrawn="1"/>
        </p:nvPicPr>
        <p:blipFill>
          <a:blip r:embed="rId2"/>
          <a:stretch>
            <a:fillRect/>
          </a:stretch>
        </p:blipFill>
        <p:spPr>
          <a:xfrm>
            <a:off x="1492453" y="3356228"/>
            <a:ext cx="1922906" cy="1429333"/>
          </a:xfrm>
          <a:prstGeom prst="rect">
            <a:avLst/>
          </a:prstGeom>
        </p:spPr>
      </p:pic>
      <p:sp>
        <p:nvSpPr>
          <p:cNvPr id="24" name="Text Placeholder 22"/>
          <p:cNvSpPr>
            <a:spLocks noGrp="1"/>
          </p:cNvSpPr>
          <p:nvPr userDrawn="1">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8"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9" name="TextBox 28"/>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34" name="Picture 3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0338421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laceholder for 1 Option 1">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3775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37757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eorgia" charset="0"/>
              <a:ea typeface="Georgia" charset="0"/>
              <a:cs typeface="Georgia" charset="0"/>
            </a:endParaRPr>
          </a:p>
        </p:txBody>
      </p:sp>
      <p:sp>
        <p:nvSpPr>
          <p:cNvPr id="10" name="Triangle 3"/>
          <p:cNvSpPr/>
          <p:nvPr userDrawn="1"/>
        </p:nvSpPr>
        <p:spPr>
          <a:xfrm rot="5400000">
            <a:off x="4310417" y="4039485"/>
            <a:ext cx="3816697" cy="4487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26" name="Text Placeholder 5"/>
          <p:cNvSpPr>
            <a:spLocks noGrp="1"/>
          </p:cNvSpPr>
          <p:nvPr>
            <p:ph type="body" sz="quarter" idx="18" hasCustomPrompt="1"/>
          </p:nvPr>
        </p:nvSpPr>
        <p:spPr>
          <a:xfrm>
            <a:off x="848977"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
        <p:nvSpPr>
          <p:cNvPr id="27" name="Text Placeholder 5"/>
          <p:cNvSpPr>
            <a:spLocks noGrp="1"/>
          </p:cNvSpPr>
          <p:nvPr>
            <p:ph type="body" sz="quarter" idx="19" hasCustomPrompt="1"/>
          </p:nvPr>
        </p:nvSpPr>
        <p:spPr>
          <a:xfrm>
            <a:off x="6781800"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Tree>
    <p:extLst>
      <p:ext uri="{BB962C8B-B14F-4D97-AF65-F5344CB8AC3E}">
        <p14:creationId xmlns:p14="http://schemas.microsoft.com/office/powerpoint/2010/main" val="374841897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laceholder for 1 Option 2">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3775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37757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eorgia" charset="0"/>
              <a:ea typeface="Georgia" charset="0"/>
              <a:cs typeface="Georgia" charset="0"/>
            </a:endParaRPr>
          </a:p>
        </p:txBody>
      </p:sp>
      <p:sp>
        <p:nvSpPr>
          <p:cNvPr id="10" name="Triangle 3"/>
          <p:cNvSpPr/>
          <p:nvPr userDrawn="1"/>
        </p:nvSpPr>
        <p:spPr>
          <a:xfrm rot="5400000">
            <a:off x="4310417" y="4039485"/>
            <a:ext cx="3816697" cy="4487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R="0" lvl="0" indent="0" fontAlgn="auto">
              <a:lnSpc>
                <a:spcPct val="100000"/>
              </a:lnSpc>
              <a:spcBef>
                <a:spcPts val="0"/>
              </a:spcBef>
              <a:spcAft>
                <a:spcPts val="0"/>
              </a:spcAft>
              <a:buClrTx/>
              <a:buSzTx/>
              <a:buFontTx/>
              <a:buNone/>
              <a:tabLst/>
            </a:pPr>
            <a:endParaRPr kumimoji="0" lang="en-US" b="0" i="0" u="none" strike="noStrike" cap="none" spc="0" normalizeH="0" baseline="0" noProof="0">
              <a:ln>
                <a:noFill/>
              </a:ln>
              <a:solidFill>
                <a:schemeClr val="bg1"/>
              </a:solidFill>
              <a:effectLst/>
              <a:uLnTx/>
              <a:uFillTx/>
              <a:latin typeface="Georgia" charset="0"/>
              <a:ea typeface="Georgia" charset="0"/>
              <a:cs typeface="Georgia" charset="0"/>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12" name="Text Placeholder 5"/>
          <p:cNvSpPr>
            <a:spLocks noGrp="1"/>
          </p:cNvSpPr>
          <p:nvPr>
            <p:ph type="body" sz="quarter" idx="18" hasCustomPrompt="1"/>
          </p:nvPr>
        </p:nvSpPr>
        <p:spPr>
          <a:xfrm>
            <a:off x="848977"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
        <p:nvSpPr>
          <p:cNvPr id="13" name="Text Placeholder 5"/>
          <p:cNvSpPr>
            <a:spLocks noGrp="1"/>
          </p:cNvSpPr>
          <p:nvPr>
            <p:ph type="body" sz="quarter" idx="19" hasCustomPrompt="1"/>
          </p:nvPr>
        </p:nvSpPr>
        <p:spPr>
          <a:xfrm>
            <a:off x="6781800"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Tree>
    <p:extLst>
      <p:ext uri="{BB962C8B-B14F-4D97-AF65-F5344CB8AC3E}">
        <p14:creationId xmlns:p14="http://schemas.microsoft.com/office/powerpoint/2010/main" val="40220959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1">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12336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10" name="Triangle 3"/>
          <p:cNvSpPr/>
          <p:nvPr userDrawn="1"/>
        </p:nvSpPr>
        <p:spPr>
          <a:xfrm rot="5400000">
            <a:off x="5595250" y="2754653"/>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Rectangle 10"/>
          <p:cNvSpPr/>
          <p:nvPr userDrawn="1"/>
        </p:nvSpPr>
        <p:spPr>
          <a:xfrm>
            <a:off x="5994400" y="3644294"/>
            <a:ext cx="5738606"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12" name="Rectangle 11"/>
          <p:cNvSpPr/>
          <p:nvPr userDrawn="1"/>
        </p:nvSpPr>
        <p:spPr>
          <a:xfrm>
            <a:off x="460744" y="3644294"/>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13" name="Rectangle 12"/>
          <p:cNvSpPr/>
          <p:nvPr userDrawn="1"/>
        </p:nvSpPr>
        <p:spPr>
          <a:xfrm>
            <a:off x="5994400" y="4925949"/>
            <a:ext cx="5738606"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22" name="Triangle 3"/>
          <p:cNvSpPr/>
          <p:nvPr userDrawn="1"/>
        </p:nvSpPr>
        <p:spPr>
          <a:xfrm rot="5400000">
            <a:off x="5595250" y="4045254"/>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3" name="Triangle 3"/>
          <p:cNvSpPr/>
          <p:nvPr userDrawn="1"/>
        </p:nvSpPr>
        <p:spPr>
          <a:xfrm rot="5400000">
            <a:off x="5595250" y="5318402"/>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 name="Text Placeholder 5"/>
          <p:cNvSpPr>
            <a:spLocks noGrp="1"/>
          </p:cNvSpPr>
          <p:nvPr>
            <p:ph type="body" sz="quarter" idx="18" hasCustomPrompt="1"/>
          </p:nvPr>
        </p:nvSpPr>
        <p:spPr>
          <a:xfrm>
            <a:off x="6781800" y="2674219"/>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29" name="Text Placeholder 5"/>
          <p:cNvSpPr>
            <a:spLocks noGrp="1"/>
          </p:cNvSpPr>
          <p:nvPr>
            <p:ph type="body" sz="quarter" idx="19" hasCustomPrompt="1"/>
          </p:nvPr>
        </p:nvSpPr>
        <p:spPr>
          <a:xfrm>
            <a:off x="6781800" y="3953834"/>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0" name="Text Placeholder 5"/>
          <p:cNvSpPr>
            <a:spLocks noGrp="1"/>
          </p:cNvSpPr>
          <p:nvPr>
            <p:ph type="body" sz="quarter" idx="20" hasCustomPrompt="1"/>
          </p:nvPr>
        </p:nvSpPr>
        <p:spPr>
          <a:xfrm>
            <a:off x="6781800" y="5237968"/>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1" name="Text Placeholder 30"/>
          <p:cNvSpPr>
            <a:spLocks noGrp="1"/>
          </p:cNvSpPr>
          <p:nvPr>
            <p:ph type="body" sz="quarter" idx="21" hasCustomPrompt="1"/>
          </p:nvPr>
        </p:nvSpPr>
        <p:spPr>
          <a:xfrm>
            <a:off x="801872" y="2674219"/>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2" name="Rectangle 31"/>
          <p:cNvSpPr/>
          <p:nvPr userDrawn="1"/>
        </p:nvSpPr>
        <p:spPr>
          <a:xfrm>
            <a:off x="460744" y="4925949"/>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33" name="Text Placeholder 30"/>
          <p:cNvSpPr>
            <a:spLocks noGrp="1"/>
          </p:cNvSpPr>
          <p:nvPr>
            <p:ph type="body" sz="quarter" idx="22" hasCustomPrompt="1"/>
          </p:nvPr>
        </p:nvSpPr>
        <p:spPr>
          <a:xfrm>
            <a:off x="801872" y="3951528"/>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4" name="Text Placeholder 30"/>
          <p:cNvSpPr>
            <a:spLocks noGrp="1"/>
          </p:cNvSpPr>
          <p:nvPr>
            <p:ph type="body" sz="quarter" idx="23" hasCustomPrompt="1"/>
          </p:nvPr>
        </p:nvSpPr>
        <p:spPr>
          <a:xfrm>
            <a:off x="801872" y="5237968"/>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Tree>
    <p:extLst>
      <p:ext uri="{BB962C8B-B14F-4D97-AF65-F5344CB8AC3E}">
        <p14:creationId xmlns:p14="http://schemas.microsoft.com/office/powerpoint/2010/main" val="20070604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Option 2">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4" name="Text Placeholder 3"/>
          <p:cNvSpPr>
            <a:spLocks noGrp="1"/>
          </p:cNvSpPr>
          <p:nvPr>
            <p:ph type="body" sz="quarter" idx="10" hasCustomPrompt="1"/>
          </p:nvPr>
        </p:nvSpPr>
        <p:spPr>
          <a:xfrm>
            <a:off x="464594" y="468090"/>
            <a:ext cx="4114800" cy="533400"/>
          </a:xfrm>
          <a:prstGeom prst="rect">
            <a:avLst/>
          </a:prstGeom>
        </p:spPr>
        <p:txBody>
          <a:bodyPr/>
          <a:lstStyle>
            <a:lvl1pPr>
              <a:defRPr sz="3200">
                <a:solidFill>
                  <a:schemeClr val="bg1"/>
                </a:solidFill>
                <a:latin typeface="+mj-lt"/>
              </a:defRPr>
            </a:lvl1pPr>
          </a:lstStyle>
          <a:p>
            <a:r>
              <a:rPr lang="en-US" sz="3200" dirty="0">
                <a:solidFill>
                  <a:schemeClr val="bg1"/>
                </a:solidFill>
              </a:rPr>
              <a:t>Agenda</a:t>
            </a:r>
            <a:r>
              <a:rPr lang="ko-KR" altLang="en-US" sz="3200" dirty="0">
                <a:solidFill>
                  <a:schemeClr val="bg1"/>
                </a:solidFill>
              </a:rPr>
              <a:t> </a:t>
            </a:r>
            <a:r>
              <a:rPr lang="en-US" altLang="ko-KR" sz="3200" dirty="0">
                <a:solidFill>
                  <a:schemeClr val="bg1"/>
                </a:solidFill>
              </a:rPr>
              <a:t>opt 1</a:t>
            </a:r>
            <a:endParaRPr lang="en-US" sz="3200" dirty="0">
              <a:solidFill>
                <a:schemeClr val="bg1"/>
              </a:solidFill>
            </a:endParaRP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2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7" name="TextBox 2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sp>
        <p:nvSpPr>
          <p:cNvPr id="9" name="Text Placeholder 2"/>
          <p:cNvSpPr>
            <a:spLocks noGrp="1"/>
          </p:cNvSpPr>
          <p:nvPr>
            <p:ph type="body" sz="quarter" idx="11" hasCustomPrompt="1"/>
          </p:nvPr>
        </p:nvSpPr>
        <p:spPr>
          <a:xfrm>
            <a:off x="464594" y="1828800"/>
            <a:ext cx="9067800" cy="4343400"/>
          </a:xfrm>
          <a:prstGeom prst="rect">
            <a:avLst/>
          </a:prstGeom>
        </p:spPr>
        <p:txBody>
          <a:bodyPr/>
          <a:lstStyle>
            <a:lvl1pPr>
              <a:defRPr sz="2000">
                <a:solidFill>
                  <a:schemeClr val="bg1"/>
                </a:solidFill>
              </a:defRPr>
            </a:lvl1pPr>
          </a:lstStyle>
          <a:p>
            <a:pPr lvl="0"/>
            <a:r>
              <a:rPr lang="en-US" dirty="0" smtClean="0"/>
              <a:t>Lorem ipsum dolor sit </a:t>
            </a:r>
            <a:r>
              <a:rPr lang="en-US" dirty="0" err="1" smtClean="0"/>
              <a:t>amet</a:t>
            </a:r>
            <a:r>
              <a:rPr lang="en-US" dirty="0" smtClean="0"/>
              <a:t>					1</a:t>
            </a:r>
          </a:p>
          <a:p>
            <a:pPr lvl="2"/>
            <a:endParaRPr lang="en-US" dirty="0" smtClean="0"/>
          </a:p>
          <a:p>
            <a:endParaRPr lang="en-US" dirty="0"/>
          </a:p>
        </p:txBody>
      </p:sp>
    </p:spTree>
    <p:extLst>
      <p:ext uri="{BB962C8B-B14F-4D97-AF65-F5344CB8AC3E}">
        <p14:creationId xmlns:p14="http://schemas.microsoft.com/office/powerpoint/2010/main" val="371186877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2">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4" name="Rectangle 23"/>
          <p:cNvSpPr/>
          <p:nvPr userDrawn="1"/>
        </p:nvSpPr>
        <p:spPr>
          <a:xfrm>
            <a:off x="4097868" y="1928160"/>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Parallelogram 24"/>
          <p:cNvSpPr/>
          <p:nvPr userDrawn="1"/>
        </p:nvSpPr>
        <p:spPr>
          <a:xfrm>
            <a:off x="3617383" y="1928160"/>
            <a:ext cx="960968" cy="1233639"/>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Rectangle 25"/>
          <p:cNvSpPr/>
          <p:nvPr userDrawn="1"/>
        </p:nvSpPr>
        <p:spPr>
          <a:xfrm>
            <a:off x="1066800" y="1928160"/>
            <a:ext cx="3031067"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7" name="Rectangle 26"/>
          <p:cNvSpPr/>
          <p:nvPr userDrawn="1"/>
        </p:nvSpPr>
        <p:spPr>
          <a:xfrm>
            <a:off x="457201" y="1928160"/>
            <a:ext cx="609599"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8" name="Rectangle 27"/>
          <p:cNvSpPr/>
          <p:nvPr userDrawn="1"/>
        </p:nvSpPr>
        <p:spPr>
          <a:xfrm>
            <a:off x="4097868" y="3356039"/>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617383" y="3356039"/>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1066800" y="3356039"/>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1" name="Rectangle 30"/>
          <p:cNvSpPr/>
          <p:nvPr userDrawn="1"/>
        </p:nvSpPr>
        <p:spPr>
          <a:xfrm>
            <a:off x="457201" y="3356039"/>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2" name="Rectangle 31"/>
          <p:cNvSpPr/>
          <p:nvPr userDrawn="1"/>
        </p:nvSpPr>
        <p:spPr>
          <a:xfrm>
            <a:off x="4097868" y="4783918"/>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3" name="Parallelogram 32"/>
          <p:cNvSpPr/>
          <p:nvPr userDrawn="1"/>
        </p:nvSpPr>
        <p:spPr>
          <a:xfrm>
            <a:off x="3617383" y="4783918"/>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4" name="Rectangle 33"/>
          <p:cNvSpPr/>
          <p:nvPr userDrawn="1"/>
        </p:nvSpPr>
        <p:spPr>
          <a:xfrm>
            <a:off x="1066800" y="4783918"/>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5" name="Rectangle 34"/>
          <p:cNvSpPr/>
          <p:nvPr userDrawn="1"/>
        </p:nvSpPr>
        <p:spPr>
          <a:xfrm>
            <a:off x="457201" y="4783918"/>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4" name="Text Placeholder 3"/>
          <p:cNvSpPr>
            <a:spLocks noGrp="1"/>
          </p:cNvSpPr>
          <p:nvPr>
            <p:ph type="body" sz="quarter" idx="13" hasCustomPrompt="1"/>
          </p:nvPr>
        </p:nvSpPr>
        <p:spPr>
          <a:xfrm>
            <a:off x="457200" y="2256784"/>
            <a:ext cx="619763" cy="571440"/>
          </a:xfrm>
          <a:prstGeom prst="rect">
            <a:avLst/>
          </a:prstGeom>
        </p:spPr>
        <p:txBody>
          <a:bodyPr anchor="ctr"/>
          <a:lstStyle>
            <a:lvl1pPr algn="ctr">
              <a:defRPr sz="5400">
                <a:solidFill>
                  <a:schemeClr val="bg1"/>
                </a:solidFill>
              </a:defRPr>
            </a:lvl1pPr>
          </a:lstStyle>
          <a:p>
            <a:pPr lvl="0"/>
            <a:r>
              <a:rPr lang="en-US" dirty="0"/>
              <a:t>1</a:t>
            </a:r>
            <a:endParaRPr lang="en-IN" dirty="0"/>
          </a:p>
        </p:txBody>
      </p:sp>
      <p:sp>
        <p:nvSpPr>
          <p:cNvPr id="36" name="Text Placeholder 3"/>
          <p:cNvSpPr>
            <a:spLocks noGrp="1"/>
          </p:cNvSpPr>
          <p:nvPr>
            <p:ph type="body" sz="quarter" idx="14" hasCustomPrompt="1"/>
          </p:nvPr>
        </p:nvSpPr>
        <p:spPr>
          <a:xfrm>
            <a:off x="457200" y="3691632"/>
            <a:ext cx="609599" cy="569421"/>
          </a:xfrm>
          <a:prstGeom prst="rect">
            <a:avLst/>
          </a:prstGeom>
        </p:spPr>
        <p:txBody>
          <a:bodyPr anchor="ctr"/>
          <a:lstStyle>
            <a:lvl1pPr algn="ctr">
              <a:defRPr sz="5400">
                <a:solidFill>
                  <a:schemeClr val="bg1"/>
                </a:solidFill>
              </a:defRPr>
            </a:lvl1pPr>
          </a:lstStyle>
          <a:p>
            <a:pPr lvl="0"/>
            <a:r>
              <a:rPr lang="en-US" dirty="0"/>
              <a:t>2</a:t>
            </a:r>
            <a:endParaRPr lang="en-IN" dirty="0"/>
          </a:p>
        </p:txBody>
      </p:sp>
      <p:sp>
        <p:nvSpPr>
          <p:cNvPr id="37" name="Text Placeholder 3"/>
          <p:cNvSpPr>
            <a:spLocks noGrp="1"/>
          </p:cNvSpPr>
          <p:nvPr>
            <p:ph type="body" sz="quarter" idx="15" hasCustomPrompt="1"/>
          </p:nvPr>
        </p:nvSpPr>
        <p:spPr>
          <a:xfrm>
            <a:off x="457200" y="4901745"/>
            <a:ext cx="609599" cy="905014"/>
          </a:xfrm>
          <a:prstGeom prst="rect">
            <a:avLst/>
          </a:prstGeom>
        </p:spPr>
        <p:txBody>
          <a:bodyPr anchor="ctr"/>
          <a:lstStyle>
            <a:lvl1pPr algn="ctr">
              <a:lnSpc>
                <a:spcPts val="6480"/>
              </a:lnSpc>
              <a:defRPr sz="5400">
                <a:solidFill>
                  <a:schemeClr val="bg1"/>
                </a:solidFill>
              </a:defRPr>
            </a:lvl1pPr>
          </a:lstStyle>
          <a:p>
            <a:pPr lvl="0"/>
            <a:r>
              <a:rPr lang="en-US" dirty="0"/>
              <a:t>3</a:t>
            </a:r>
            <a:endParaRPr lang="en-IN" dirty="0"/>
          </a:p>
        </p:txBody>
      </p:sp>
      <p:sp>
        <p:nvSpPr>
          <p:cNvPr id="38" name="Text Placeholder 5"/>
          <p:cNvSpPr>
            <a:spLocks noGrp="1"/>
          </p:cNvSpPr>
          <p:nvPr>
            <p:ph type="body" sz="quarter" idx="18" hasCustomPrompt="1"/>
          </p:nvPr>
        </p:nvSpPr>
        <p:spPr>
          <a:xfrm>
            <a:off x="1219200" y="2256783"/>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9" name="Text Placeholder 5"/>
          <p:cNvSpPr>
            <a:spLocks noGrp="1"/>
          </p:cNvSpPr>
          <p:nvPr>
            <p:ph type="body" sz="quarter" idx="19" hasCustomPrompt="1"/>
          </p:nvPr>
        </p:nvSpPr>
        <p:spPr>
          <a:xfrm>
            <a:off x="1219200" y="3684662"/>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40" name="Text Placeholder 5"/>
          <p:cNvSpPr>
            <a:spLocks noGrp="1"/>
          </p:cNvSpPr>
          <p:nvPr>
            <p:ph type="body" sz="quarter" idx="20" hasCustomPrompt="1"/>
          </p:nvPr>
        </p:nvSpPr>
        <p:spPr>
          <a:xfrm>
            <a:off x="1219200" y="5112541"/>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41" name="Text Placeholder 5"/>
          <p:cNvSpPr>
            <a:spLocks noGrp="1"/>
          </p:cNvSpPr>
          <p:nvPr>
            <p:ph type="body" sz="quarter" idx="21" hasCustomPrompt="1"/>
          </p:nvPr>
        </p:nvSpPr>
        <p:spPr>
          <a:xfrm>
            <a:off x="4796526" y="2256783"/>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endParaRPr lang="en-US" dirty="0"/>
          </a:p>
        </p:txBody>
      </p:sp>
      <p:sp>
        <p:nvSpPr>
          <p:cNvPr id="42" name="Text Placeholder 5"/>
          <p:cNvSpPr>
            <a:spLocks noGrp="1"/>
          </p:cNvSpPr>
          <p:nvPr>
            <p:ph type="body" sz="quarter" idx="22" hasCustomPrompt="1"/>
          </p:nvPr>
        </p:nvSpPr>
        <p:spPr>
          <a:xfrm>
            <a:off x="4796526" y="3684662"/>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endParaRPr lang="en-US" dirty="0"/>
          </a:p>
        </p:txBody>
      </p:sp>
      <p:sp>
        <p:nvSpPr>
          <p:cNvPr id="43" name="Text Placeholder 5"/>
          <p:cNvSpPr>
            <a:spLocks noGrp="1"/>
          </p:cNvSpPr>
          <p:nvPr>
            <p:ph type="body" sz="quarter" idx="23" hasCustomPrompt="1"/>
          </p:nvPr>
        </p:nvSpPr>
        <p:spPr>
          <a:xfrm>
            <a:off x="4796526" y="5117829"/>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endParaRPr lang="en-US" dirty="0"/>
          </a:p>
        </p:txBody>
      </p:sp>
    </p:spTree>
    <p:extLst>
      <p:ext uri="{BB962C8B-B14F-4D97-AF65-F5344CB8AC3E}">
        <p14:creationId xmlns:p14="http://schemas.microsoft.com/office/powerpoint/2010/main" val="158555664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3">
    <p:spTree>
      <p:nvGrpSpPr>
        <p:cNvPr id="1" name=""/>
        <p:cNvGrpSpPr/>
        <p:nvPr/>
      </p:nvGrpSpPr>
      <p:grpSpPr>
        <a:xfrm>
          <a:off x="0" y="0"/>
          <a:ext cx="0" cy="0"/>
          <a:chOff x="0" y="0"/>
          <a:chExt cx="0" cy="0"/>
        </a:xfrm>
      </p:grpSpPr>
      <p:sp>
        <p:nvSpPr>
          <p:cNvPr id="4" name="Rectangle 3"/>
          <p:cNvSpPr/>
          <p:nvPr userDrawn="1"/>
        </p:nvSpPr>
        <p:spPr>
          <a:xfrm>
            <a:off x="457200" y="1945849"/>
            <a:ext cx="11275806" cy="57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8" name="Rectangle 27"/>
          <p:cNvSpPr/>
          <p:nvPr userDrawn="1"/>
        </p:nvSpPr>
        <p:spPr>
          <a:xfrm>
            <a:off x="457199" y="2559541"/>
            <a:ext cx="3522121"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174109" y="2559542"/>
            <a:ext cx="805212" cy="800456"/>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464595" y="2559542"/>
            <a:ext cx="3095876"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4" name="Text Placeholder 3"/>
          <p:cNvSpPr>
            <a:spLocks noGrp="1"/>
          </p:cNvSpPr>
          <p:nvPr userDrawn="1">
            <p:ph type="body" sz="quarter" idx="13" hasCustomPrompt="1"/>
          </p:nvPr>
        </p:nvSpPr>
        <p:spPr>
          <a:xfrm>
            <a:off x="457200" y="1945849"/>
            <a:ext cx="11275806" cy="571440"/>
          </a:xfrm>
          <a:prstGeom prst="rect">
            <a:avLst/>
          </a:prstGeom>
        </p:spPr>
        <p:txBody>
          <a:bodyPr anchor="ctr"/>
          <a:lstStyle>
            <a:lvl1pPr algn="ctr">
              <a:defRPr sz="20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IN" dirty="0"/>
          </a:p>
        </p:txBody>
      </p:sp>
      <p:sp>
        <p:nvSpPr>
          <p:cNvPr id="55" name="Text Placeholder 5"/>
          <p:cNvSpPr>
            <a:spLocks noGrp="1"/>
          </p:cNvSpPr>
          <p:nvPr userDrawn="1">
            <p:ph type="body" sz="quarter" idx="18" hasCustomPrompt="1"/>
          </p:nvPr>
        </p:nvSpPr>
        <p:spPr>
          <a:xfrm>
            <a:off x="609600"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6" name="Text Placeholder 5"/>
          <p:cNvSpPr>
            <a:spLocks noGrp="1"/>
          </p:cNvSpPr>
          <p:nvPr userDrawn="1">
            <p:ph type="body" sz="quarter" idx="21" hasCustomPrompt="1"/>
          </p:nvPr>
        </p:nvSpPr>
        <p:spPr>
          <a:xfrm>
            <a:off x="609600"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
        <p:nvSpPr>
          <p:cNvPr id="79" name="Rectangle 78"/>
          <p:cNvSpPr/>
          <p:nvPr userDrawn="1"/>
        </p:nvSpPr>
        <p:spPr>
          <a:xfrm>
            <a:off x="8210884" y="2559541"/>
            <a:ext cx="3522122"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80" name="Parallelogram 79"/>
          <p:cNvSpPr/>
          <p:nvPr userDrawn="1"/>
        </p:nvSpPr>
        <p:spPr>
          <a:xfrm>
            <a:off x="10927794" y="2559542"/>
            <a:ext cx="805212" cy="800456"/>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1" name="Rectangle 80"/>
          <p:cNvSpPr/>
          <p:nvPr userDrawn="1"/>
        </p:nvSpPr>
        <p:spPr>
          <a:xfrm>
            <a:off x="8218280" y="2559542"/>
            <a:ext cx="3095876" cy="800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82" name="Text Placeholder 5"/>
          <p:cNvSpPr>
            <a:spLocks noGrp="1"/>
          </p:cNvSpPr>
          <p:nvPr>
            <p:ph type="body" sz="quarter" idx="22" hasCustomPrompt="1"/>
          </p:nvPr>
        </p:nvSpPr>
        <p:spPr>
          <a:xfrm>
            <a:off x="8363285"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83" name="Text Placeholder 5"/>
          <p:cNvSpPr>
            <a:spLocks noGrp="1"/>
          </p:cNvSpPr>
          <p:nvPr>
            <p:ph type="body" sz="quarter" idx="23" hasCustomPrompt="1"/>
          </p:nvPr>
        </p:nvSpPr>
        <p:spPr>
          <a:xfrm>
            <a:off x="8363285"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
        <p:nvSpPr>
          <p:cNvPr id="84" name="Rectangle 83"/>
          <p:cNvSpPr/>
          <p:nvPr userDrawn="1"/>
        </p:nvSpPr>
        <p:spPr>
          <a:xfrm>
            <a:off x="4334041" y="2559541"/>
            <a:ext cx="3522122"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85" name="Parallelogram 84"/>
          <p:cNvSpPr/>
          <p:nvPr userDrawn="1"/>
        </p:nvSpPr>
        <p:spPr>
          <a:xfrm>
            <a:off x="7050951" y="2559542"/>
            <a:ext cx="805212" cy="800456"/>
          </a:xfrm>
          <a:prstGeom prst="parallelogram">
            <a:avLst>
              <a:gd name="adj" fmla="val 490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6" name="Rectangle 85"/>
          <p:cNvSpPr/>
          <p:nvPr userDrawn="1"/>
        </p:nvSpPr>
        <p:spPr>
          <a:xfrm>
            <a:off x="4341437" y="2559542"/>
            <a:ext cx="3095876" cy="800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87" name="Text Placeholder 5"/>
          <p:cNvSpPr>
            <a:spLocks noGrp="1"/>
          </p:cNvSpPr>
          <p:nvPr>
            <p:ph type="body" sz="quarter" idx="24" hasCustomPrompt="1"/>
          </p:nvPr>
        </p:nvSpPr>
        <p:spPr>
          <a:xfrm>
            <a:off x="4486442"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88" name="Text Placeholder 5"/>
          <p:cNvSpPr>
            <a:spLocks noGrp="1"/>
          </p:cNvSpPr>
          <p:nvPr>
            <p:ph type="body" sz="quarter" idx="25" hasCustomPrompt="1"/>
          </p:nvPr>
        </p:nvSpPr>
        <p:spPr>
          <a:xfrm>
            <a:off x="4486442"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Tree>
    <p:extLst>
      <p:ext uri="{BB962C8B-B14F-4D97-AF65-F5344CB8AC3E}">
        <p14:creationId xmlns:p14="http://schemas.microsoft.com/office/powerpoint/2010/main" val="123761871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laceholder for 4">
    <p:spTree>
      <p:nvGrpSpPr>
        <p:cNvPr id="1" name=""/>
        <p:cNvGrpSpPr/>
        <p:nvPr/>
      </p:nvGrpSpPr>
      <p:grpSpPr>
        <a:xfrm>
          <a:off x="0" y="0"/>
          <a:ext cx="0" cy="0"/>
          <a:chOff x="0" y="0"/>
          <a:chExt cx="0" cy="0"/>
        </a:xfrm>
      </p:grpSpPr>
      <p:sp>
        <p:nvSpPr>
          <p:cNvPr id="4" name="Rectangle 3"/>
          <p:cNvSpPr/>
          <p:nvPr userDrawn="1"/>
        </p:nvSpPr>
        <p:spPr>
          <a:xfrm>
            <a:off x="457200" y="1945849"/>
            <a:ext cx="11275806" cy="57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8" name="Rectangle 27"/>
          <p:cNvSpPr/>
          <p:nvPr userDrawn="1"/>
        </p:nvSpPr>
        <p:spPr>
          <a:xfrm>
            <a:off x="457199"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0" name="Rectangle 29"/>
          <p:cNvSpPr/>
          <p:nvPr userDrawn="1"/>
        </p:nvSpPr>
        <p:spPr>
          <a:xfrm>
            <a:off x="464596" y="2559542"/>
            <a:ext cx="2330480"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4" name="Text Placeholder 3"/>
          <p:cNvSpPr>
            <a:spLocks noGrp="1"/>
          </p:cNvSpPr>
          <p:nvPr userDrawn="1">
            <p:ph type="body" sz="quarter" idx="13" hasCustomPrompt="1"/>
          </p:nvPr>
        </p:nvSpPr>
        <p:spPr>
          <a:xfrm>
            <a:off x="457200" y="1945849"/>
            <a:ext cx="11275806" cy="571440"/>
          </a:xfrm>
          <a:prstGeom prst="rect">
            <a:avLst/>
          </a:prstGeom>
        </p:spPr>
        <p:txBody>
          <a:bodyPr anchor="ctr"/>
          <a:lstStyle>
            <a:lvl1pPr algn="ctr">
              <a:defRPr sz="20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IN" dirty="0"/>
          </a:p>
        </p:txBody>
      </p:sp>
      <p:sp>
        <p:nvSpPr>
          <p:cNvPr id="56" name="Text Placeholder 5"/>
          <p:cNvSpPr>
            <a:spLocks noGrp="1"/>
          </p:cNvSpPr>
          <p:nvPr userDrawn="1">
            <p:ph type="body" sz="quarter" idx="21" hasCustomPrompt="1"/>
          </p:nvPr>
        </p:nvSpPr>
        <p:spPr>
          <a:xfrm>
            <a:off x="609601"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24" name="Parallelogram 23"/>
          <p:cNvSpPr/>
          <p:nvPr userDrawn="1"/>
        </p:nvSpPr>
        <p:spPr>
          <a:xfrm>
            <a:off x="2392470" y="2559542"/>
            <a:ext cx="805212" cy="800456"/>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5" name="Text Placeholder 5"/>
          <p:cNvSpPr>
            <a:spLocks noGrp="1"/>
          </p:cNvSpPr>
          <p:nvPr userDrawn="1">
            <p:ph type="body" sz="quarter" idx="18" hasCustomPrompt="1"/>
          </p:nvPr>
        </p:nvSpPr>
        <p:spPr>
          <a:xfrm>
            <a:off x="609601"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
        <p:nvSpPr>
          <p:cNvPr id="61" name="Rectangle 60"/>
          <p:cNvSpPr/>
          <p:nvPr userDrawn="1"/>
        </p:nvSpPr>
        <p:spPr>
          <a:xfrm>
            <a:off x="3302307"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2" name="Rectangle 61"/>
          <p:cNvSpPr/>
          <p:nvPr userDrawn="1"/>
        </p:nvSpPr>
        <p:spPr>
          <a:xfrm>
            <a:off x="6147415"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3" name="Rectangle 62"/>
          <p:cNvSpPr/>
          <p:nvPr userDrawn="1"/>
        </p:nvSpPr>
        <p:spPr>
          <a:xfrm>
            <a:off x="8992523"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4" name="Rectangle 63"/>
          <p:cNvSpPr/>
          <p:nvPr userDrawn="1"/>
        </p:nvSpPr>
        <p:spPr>
          <a:xfrm>
            <a:off x="3302307" y="2559542"/>
            <a:ext cx="2330480" cy="800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65" name="Text Placeholder 5"/>
          <p:cNvSpPr>
            <a:spLocks noGrp="1"/>
          </p:cNvSpPr>
          <p:nvPr>
            <p:ph type="body" sz="quarter" idx="22" hasCustomPrompt="1"/>
          </p:nvPr>
        </p:nvSpPr>
        <p:spPr>
          <a:xfrm>
            <a:off x="3447312"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66" name="Parallelogram 65"/>
          <p:cNvSpPr/>
          <p:nvPr userDrawn="1"/>
        </p:nvSpPr>
        <p:spPr>
          <a:xfrm>
            <a:off x="5230181" y="2559542"/>
            <a:ext cx="805212" cy="800456"/>
          </a:xfrm>
          <a:prstGeom prst="parallelogram">
            <a:avLst>
              <a:gd name="adj" fmla="val 490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7" name="Text Placeholder 5"/>
          <p:cNvSpPr>
            <a:spLocks noGrp="1"/>
          </p:cNvSpPr>
          <p:nvPr>
            <p:ph type="body" sz="quarter" idx="23" hasCustomPrompt="1"/>
          </p:nvPr>
        </p:nvSpPr>
        <p:spPr>
          <a:xfrm>
            <a:off x="3447312"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
        <p:nvSpPr>
          <p:cNvPr id="68" name="Rectangle 67"/>
          <p:cNvSpPr/>
          <p:nvPr userDrawn="1"/>
        </p:nvSpPr>
        <p:spPr>
          <a:xfrm>
            <a:off x="6140018" y="2559542"/>
            <a:ext cx="2330480" cy="800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69" name="Text Placeholder 5"/>
          <p:cNvSpPr>
            <a:spLocks noGrp="1"/>
          </p:cNvSpPr>
          <p:nvPr>
            <p:ph type="body" sz="quarter" idx="24" hasCustomPrompt="1"/>
          </p:nvPr>
        </p:nvSpPr>
        <p:spPr>
          <a:xfrm>
            <a:off x="6285023"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70" name="Parallelogram 69"/>
          <p:cNvSpPr/>
          <p:nvPr userDrawn="1"/>
        </p:nvSpPr>
        <p:spPr>
          <a:xfrm>
            <a:off x="8067892" y="2559542"/>
            <a:ext cx="805212" cy="800456"/>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71" name="Text Placeholder 5"/>
          <p:cNvSpPr>
            <a:spLocks noGrp="1"/>
          </p:cNvSpPr>
          <p:nvPr>
            <p:ph type="body" sz="quarter" idx="25" hasCustomPrompt="1"/>
          </p:nvPr>
        </p:nvSpPr>
        <p:spPr>
          <a:xfrm>
            <a:off x="6285023"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
        <p:nvSpPr>
          <p:cNvPr id="72" name="Rectangle 71"/>
          <p:cNvSpPr/>
          <p:nvPr userDrawn="1"/>
        </p:nvSpPr>
        <p:spPr>
          <a:xfrm>
            <a:off x="9002048" y="2559542"/>
            <a:ext cx="2330480" cy="8004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73" name="Text Placeholder 5"/>
          <p:cNvSpPr>
            <a:spLocks noGrp="1"/>
          </p:cNvSpPr>
          <p:nvPr>
            <p:ph type="body" sz="quarter" idx="26" hasCustomPrompt="1"/>
          </p:nvPr>
        </p:nvSpPr>
        <p:spPr>
          <a:xfrm>
            <a:off x="9147053"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74" name="Parallelogram 73"/>
          <p:cNvSpPr/>
          <p:nvPr userDrawn="1"/>
        </p:nvSpPr>
        <p:spPr>
          <a:xfrm>
            <a:off x="10929922" y="2559542"/>
            <a:ext cx="805212" cy="800456"/>
          </a:xfrm>
          <a:prstGeom prst="parallelogram">
            <a:avLst>
              <a:gd name="adj" fmla="val 4909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75" name="Text Placeholder 5"/>
          <p:cNvSpPr>
            <a:spLocks noGrp="1"/>
          </p:cNvSpPr>
          <p:nvPr>
            <p:ph type="body" sz="quarter" idx="27" hasCustomPrompt="1"/>
          </p:nvPr>
        </p:nvSpPr>
        <p:spPr>
          <a:xfrm>
            <a:off x="9147053"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Tree>
    <p:extLst>
      <p:ext uri="{BB962C8B-B14F-4D97-AF65-F5344CB8AC3E}">
        <p14:creationId xmlns:p14="http://schemas.microsoft.com/office/powerpoint/2010/main" val="295222514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laceholder for 5">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grpSp>
        <p:nvGrpSpPr>
          <p:cNvPr id="2" name="Group 1"/>
          <p:cNvGrpSpPr/>
          <p:nvPr userDrawn="1"/>
        </p:nvGrpSpPr>
        <p:grpSpPr>
          <a:xfrm>
            <a:off x="457201" y="3656214"/>
            <a:ext cx="11275805" cy="800456"/>
            <a:chOff x="457201" y="2058786"/>
            <a:chExt cx="11275805" cy="1233639"/>
          </a:xfrm>
        </p:grpSpPr>
        <p:sp>
          <p:nvSpPr>
            <p:cNvPr id="24" name="Rectangle 23"/>
            <p:cNvSpPr/>
            <p:nvPr userDrawn="1"/>
          </p:nvSpPr>
          <p:spPr>
            <a:xfrm>
              <a:off x="4097868" y="2058786"/>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Parallelogram 24"/>
            <p:cNvSpPr/>
            <p:nvPr userDrawn="1"/>
          </p:nvSpPr>
          <p:spPr>
            <a:xfrm>
              <a:off x="3617383" y="2058786"/>
              <a:ext cx="960968" cy="1233639"/>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Rectangle 25"/>
            <p:cNvSpPr/>
            <p:nvPr userDrawn="1"/>
          </p:nvSpPr>
          <p:spPr>
            <a:xfrm>
              <a:off x="1066800" y="2058786"/>
              <a:ext cx="3031067"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7" name="Rectangle 26"/>
            <p:cNvSpPr/>
            <p:nvPr userDrawn="1"/>
          </p:nvSpPr>
          <p:spPr>
            <a:xfrm>
              <a:off x="457201" y="2058786"/>
              <a:ext cx="609599"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3" name="Group 2"/>
          <p:cNvGrpSpPr/>
          <p:nvPr userDrawn="1"/>
        </p:nvGrpSpPr>
        <p:grpSpPr>
          <a:xfrm>
            <a:off x="457201" y="1943006"/>
            <a:ext cx="11275805" cy="800456"/>
            <a:chOff x="457201" y="3486665"/>
            <a:chExt cx="11275805" cy="1233639"/>
          </a:xfrm>
        </p:grpSpPr>
        <p:sp>
          <p:nvSpPr>
            <p:cNvPr id="28" name="Rectangle 27"/>
            <p:cNvSpPr/>
            <p:nvPr userDrawn="1"/>
          </p:nvSpPr>
          <p:spPr>
            <a:xfrm>
              <a:off x="4097868" y="3486665"/>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617383"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1066800" y="3486665"/>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1" name="Rectangle 30"/>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5" name="Group 4"/>
          <p:cNvGrpSpPr/>
          <p:nvPr userDrawn="1"/>
        </p:nvGrpSpPr>
        <p:grpSpPr>
          <a:xfrm>
            <a:off x="457201" y="2799610"/>
            <a:ext cx="11275805" cy="800456"/>
            <a:chOff x="457201" y="4914544"/>
            <a:chExt cx="11275805" cy="1233639"/>
          </a:xfrm>
        </p:grpSpPr>
        <p:sp>
          <p:nvSpPr>
            <p:cNvPr id="32" name="Rectangle 31"/>
            <p:cNvSpPr/>
            <p:nvPr userDrawn="1"/>
          </p:nvSpPr>
          <p:spPr>
            <a:xfrm>
              <a:off x="4097868" y="4914544"/>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3" name="Parallelogram 32"/>
            <p:cNvSpPr/>
            <p:nvPr userDrawn="1"/>
          </p:nvSpPr>
          <p:spPr>
            <a:xfrm>
              <a:off x="3617383"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4" name="Rectangle 33"/>
            <p:cNvSpPr/>
            <p:nvPr userDrawn="1"/>
          </p:nvSpPr>
          <p:spPr>
            <a:xfrm>
              <a:off x="1066800" y="4914544"/>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5" name="Rectangle 34"/>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44" name="Group 43"/>
          <p:cNvGrpSpPr/>
          <p:nvPr userDrawn="1"/>
        </p:nvGrpSpPr>
        <p:grpSpPr>
          <a:xfrm>
            <a:off x="457201" y="4512818"/>
            <a:ext cx="11275805" cy="800456"/>
            <a:chOff x="457201" y="3486665"/>
            <a:chExt cx="11275805" cy="1233639"/>
          </a:xfrm>
        </p:grpSpPr>
        <p:sp>
          <p:nvSpPr>
            <p:cNvPr id="45" name="Rectangle 44"/>
            <p:cNvSpPr/>
            <p:nvPr userDrawn="1"/>
          </p:nvSpPr>
          <p:spPr>
            <a:xfrm>
              <a:off x="4097868" y="3486665"/>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46" name="Parallelogram 45"/>
            <p:cNvSpPr/>
            <p:nvPr userDrawn="1"/>
          </p:nvSpPr>
          <p:spPr>
            <a:xfrm>
              <a:off x="3617383"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Rectangle 46"/>
            <p:cNvSpPr/>
            <p:nvPr userDrawn="1"/>
          </p:nvSpPr>
          <p:spPr>
            <a:xfrm>
              <a:off x="1066800" y="3486665"/>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48" name="Rectangle 47"/>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49" name="Group 48"/>
          <p:cNvGrpSpPr/>
          <p:nvPr userDrawn="1"/>
        </p:nvGrpSpPr>
        <p:grpSpPr>
          <a:xfrm>
            <a:off x="457201" y="5369423"/>
            <a:ext cx="11275805" cy="800456"/>
            <a:chOff x="457201" y="4914544"/>
            <a:chExt cx="11275805" cy="1233639"/>
          </a:xfrm>
        </p:grpSpPr>
        <p:sp>
          <p:nvSpPr>
            <p:cNvPr id="50" name="Rectangle 49"/>
            <p:cNvSpPr/>
            <p:nvPr userDrawn="1"/>
          </p:nvSpPr>
          <p:spPr>
            <a:xfrm>
              <a:off x="4097868" y="4914544"/>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51" name="Parallelogram 50"/>
            <p:cNvSpPr/>
            <p:nvPr userDrawn="1"/>
          </p:nvSpPr>
          <p:spPr>
            <a:xfrm>
              <a:off x="3617383"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2" name="Rectangle 51"/>
            <p:cNvSpPr/>
            <p:nvPr userDrawn="1"/>
          </p:nvSpPr>
          <p:spPr>
            <a:xfrm>
              <a:off x="1066800" y="4914544"/>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3" name="Rectangle 52"/>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sp>
        <p:nvSpPr>
          <p:cNvPr id="54" name="Text Placeholder 3"/>
          <p:cNvSpPr>
            <a:spLocks noGrp="1"/>
          </p:cNvSpPr>
          <p:nvPr>
            <p:ph type="body" sz="quarter" idx="13" hasCustomPrompt="1"/>
          </p:nvPr>
        </p:nvSpPr>
        <p:spPr>
          <a:xfrm>
            <a:off x="457200" y="2019554"/>
            <a:ext cx="619763" cy="571440"/>
          </a:xfrm>
          <a:prstGeom prst="rect">
            <a:avLst/>
          </a:prstGeom>
        </p:spPr>
        <p:txBody>
          <a:bodyPr anchor="ctr"/>
          <a:lstStyle>
            <a:lvl1pPr algn="ctr">
              <a:defRPr sz="5400">
                <a:solidFill>
                  <a:schemeClr val="bg1"/>
                </a:solidFill>
              </a:defRPr>
            </a:lvl1pPr>
          </a:lstStyle>
          <a:p>
            <a:pPr lvl="0"/>
            <a:r>
              <a:rPr lang="en-US" dirty="0"/>
              <a:t>1</a:t>
            </a:r>
            <a:endParaRPr lang="en-IN" dirty="0"/>
          </a:p>
        </p:txBody>
      </p:sp>
      <p:sp>
        <p:nvSpPr>
          <p:cNvPr id="55" name="Text Placeholder 5"/>
          <p:cNvSpPr>
            <a:spLocks noGrp="1"/>
          </p:cNvSpPr>
          <p:nvPr>
            <p:ph type="body" sz="quarter" idx="18" hasCustomPrompt="1"/>
          </p:nvPr>
        </p:nvSpPr>
        <p:spPr>
          <a:xfrm>
            <a:off x="1219200" y="2055039"/>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6" name="Text Placeholder 5"/>
          <p:cNvSpPr>
            <a:spLocks noGrp="1"/>
          </p:cNvSpPr>
          <p:nvPr>
            <p:ph type="body" sz="quarter" idx="21" hasCustomPrompt="1"/>
          </p:nvPr>
        </p:nvSpPr>
        <p:spPr>
          <a:xfrm>
            <a:off x="4796526" y="2055039"/>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57" name="Text Placeholder 3"/>
          <p:cNvSpPr>
            <a:spLocks noGrp="1"/>
          </p:cNvSpPr>
          <p:nvPr>
            <p:ph type="body" sz="quarter" idx="22" hasCustomPrompt="1"/>
          </p:nvPr>
        </p:nvSpPr>
        <p:spPr>
          <a:xfrm>
            <a:off x="457200" y="2856546"/>
            <a:ext cx="619763" cy="571440"/>
          </a:xfrm>
          <a:prstGeom prst="rect">
            <a:avLst/>
          </a:prstGeom>
        </p:spPr>
        <p:txBody>
          <a:bodyPr anchor="ctr"/>
          <a:lstStyle>
            <a:lvl1pPr algn="ctr">
              <a:defRPr sz="5400">
                <a:solidFill>
                  <a:schemeClr val="bg1"/>
                </a:solidFill>
              </a:defRPr>
            </a:lvl1pPr>
          </a:lstStyle>
          <a:p>
            <a:pPr lvl="0"/>
            <a:r>
              <a:rPr lang="en-US" dirty="0"/>
              <a:t>2</a:t>
            </a:r>
            <a:endParaRPr lang="en-IN" dirty="0"/>
          </a:p>
        </p:txBody>
      </p:sp>
      <p:sp>
        <p:nvSpPr>
          <p:cNvPr id="58" name="Text Placeholder 5"/>
          <p:cNvSpPr>
            <a:spLocks noGrp="1"/>
          </p:cNvSpPr>
          <p:nvPr>
            <p:ph type="body" sz="quarter" idx="23" hasCustomPrompt="1"/>
          </p:nvPr>
        </p:nvSpPr>
        <p:spPr>
          <a:xfrm>
            <a:off x="1219200" y="2919038"/>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9" name="Text Placeholder 5"/>
          <p:cNvSpPr>
            <a:spLocks noGrp="1"/>
          </p:cNvSpPr>
          <p:nvPr>
            <p:ph type="body" sz="quarter" idx="24" hasCustomPrompt="1"/>
          </p:nvPr>
        </p:nvSpPr>
        <p:spPr>
          <a:xfrm>
            <a:off x="4796526" y="2919038"/>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0" name="Text Placeholder 3"/>
          <p:cNvSpPr>
            <a:spLocks noGrp="1"/>
          </p:cNvSpPr>
          <p:nvPr>
            <p:ph type="body" sz="quarter" idx="25" hasCustomPrompt="1"/>
          </p:nvPr>
        </p:nvSpPr>
        <p:spPr>
          <a:xfrm>
            <a:off x="457200" y="3671005"/>
            <a:ext cx="619763" cy="571440"/>
          </a:xfrm>
          <a:prstGeom prst="rect">
            <a:avLst/>
          </a:prstGeom>
        </p:spPr>
        <p:txBody>
          <a:bodyPr anchor="ctr"/>
          <a:lstStyle>
            <a:lvl1pPr algn="ctr">
              <a:defRPr sz="5400">
                <a:solidFill>
                  <a:schemeClr val="bg1"/>
                </a:solidFill>
              </a:defRPr>
            </a:lvl1pPr>
          </a:lstStyle>
          <a:p>
            <a:pPr lvl="0"/>
            <a:r>
              <a:rPr lang="en-US" dirty="0"/>
              <a:t>3</a:t>
            </a:r>
            <a:endParaRPr lang="en-IN" dirty="0"/>
          </a:p>
        </p:txBody>
      </p:sp>
      <p:sp>
        <p:nvSpPr>
          <p:cNvPr id="61" name="Text Placeholder 5"/>
          <p:cNvSpPr>
            <a:spLocks noGrp="1"/>
          </p:cNvSpPr>
          <p:nvPr>
            <p:ph type="body" sz="quarter" idx="26" hasCustomPrompt="1"/>
          </p:nvPr>
        </p:nvSpPr>
        <p:spPr>
          <a:xfrm>
            <a:off x="1219200" y="3775642"/>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2" name="Text Placeholder 5"/>
          <p:cNvSpPr>
            <a:spLocks noGrp="1"/>
          </p:cNvSpPr>
          <p:nvPr>
            <p:ph type="body" sz="quarter" idx="27" hasCustomPrompt="1"/>
          </p:nvPr>
        </p:nvSpPr>
        <p:spPr>
          <a:xfrm>
            <a:off x="4796526" y="3775642"/>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3" name="Text Placeholder 3"/>
          <p:cNvSpPr>
            <a:spLocks noGrp="1"/>
          </p:cNvSpPr>
          <p:nvPr>
            <p:ph type="body" sz="quarter" idx="28" hasCustomPrompt="1"/>
          </p:nvPr>
        </p:nvSpPr>
        <p:spPr>
          <a:xfrm>
            <a:off x="457200" y="4514555"/>
            <a:ext cx="619763" cy="571440"/>
          </a:xfrm>
          <a:prstGeom prst="rect">
            <a:avLst/>
          </a:prstGeom>
        </p:spPr>
        <p:txBody>
          <a:bodyPr anchor="ctr"/>
          <a:lstStyle>
            <a:lvl1pPr algn="ctr">
              <a:defRPr sz="5400">
                <a:solidFill>
                  <a:schemeClr val="bg1"/>
                </a:solidFill>
              </a:defRPr>
            </a:lvl1pPr>
          </a:lstStyle>
          <a:p>
            <a:pPr lvl="0"/>
            <a:r>
              <a:rPr lang="en-US" dirty="0"/>
              <a:t>4</a:t>
            </a:r>
            <a:endParaRPr lang="en-IN" dirty="0"/>
          </a:p>
        </p:txBody>
      </p:sp>
      <p:sp>
        <p:nvSpPr>
          <p:cNvPr id="64" name="Text Placeholder 5"/>
          <p:cNvSpPr>
            <a:spLocks noGrp="1"/>
          </p:cNvSpPr>
          <p:nvPr>
            <p:ph type="body" sz="quarter" idx="29" hasCustomPrompt="1"/>
          </p:nvPr>
        </p:nvSpPr>
        <p:spPr>
          <a:xfrm>
            <a:off x="1219200" y="4632246"/>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5" name="Text Placeholder 5"/>
          <p:cNvSpPr>
            <a:spLocks noGrp="1"/>
          </p:cNvSpPr>
          <p:nvPr>
            <p:ph type="body" sz="quarter" idx="30" hasCustomPrompt="1"/>
          </p:nvPr>
        </p:nvSpPr>
        <p:spPr>
          <a:xfrm>
            <a:off x="4796526" y="4632246"/>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7" name="Text Placeholder 5"/>
          <p:cNvSpPr>
            <a:spLocks noGrp="1"/>
          </p:cNvSpPr>
          <p:nvPr>
            <p:ph type="body" sz="quarter" idx="32" hasCustomPrompt="1"/>
          </p:nvPr>
        </p:nvSpPr>
        <p:spPr>
          <a:xfrm>
            <a:off x="1219200" y="5483537"/>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8" name="Text Placeholder 5"/>
          <p:cNvSpPr>
            <a:spLocks noGrp="1"/>
          </p:cNvSpPr>
          <p:nvPr>
            <p:ph type="body" sz="quarter" idx="33" hasCustomPrompt="1"/>
          </p:nvPr>
        </p:nvSpPr>
        <p:spPr>
          <a:xfrm>
            <a:off x="4796526" y="5483537"/>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71" name="Text Placeholder 3"/>
          <p:cNvSpPr>
            <a:spLocks noGrp="1"/>
          </p:cNvSpPr>
          <p:nvPr>
            <p:ph type="body" sz="quarter" idx="34" hasCustomPrompt="1"/>
          </p:nvPr>
        </p:nvSpPr>
        <p:spPr>
          <a:xfrm>
            <a:off x="457200" y="5363404"/>
            <a:ext cx="619763" cy="571440"/>
          </a:xfrm>
          <a:prstGeom prst="rect">
            <a:avLst/>
          </a:prstGeom>
        </p:spPr>
        <p:txBody>
          <a:bodyPr anchor="ctr"/>
          <a:lstStyle>
            <a:lvl1pPr algn="ctr">
              <a:defRPr sz="5400">
                <a:solidFill>
                  <a:schemeClr val="bg1"/>
                </a:solidFill>
              </a:defRPr>
            </a:lvl1pPr>
          </a:lstStyle>
          <a:p>
            <a:pPr lvl="0"/>
            <a:r>
              <a:rPr lang="en-US" dirty="0"/>
              <a:t>5</a:t>
            </a:r>
            <a:endParaRPr lang="en-IN" dirty="0"/>
          </a:p>
        </p:txBody>
      </p:sp>
    </p:spTree>
    <p:extLst>
      <p:ext uri="{BB962C8B-B14F-4D97-AF65-F5344CB8AC3E}">
        <p14:creationId xmlns:p14="http://schemas.microsoft.com/office/powerpoint/2010/main" val="399812270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 with Content for 4 Dimensions">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pic>
        <p:nvPicPr>
          <p:cNvPr id="29" name="Picture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81450" y="1905000"/>
            <a:ext cx="4229100" cy="4393282"/>
          </a:xfrm>
          <a:prstGeom prst="rect">
            <a:avLst/>
          </a:prstGeom>
        </p:spPr>
      </p:pic>
      <p:sp>
        <p:nvSpPr>
          <p:cNvPr id="32" name="Text Placeholder 22"/>
          <p:cNvSpPr>
            <a:spLocks noGrp="1"/>
          </p:cNvSpPr>
          <p:nvPr>
            <p:ph type="body" sz="quarter" idx="13" hasCustomPrompt="1"/>
          </p:nvPr>
        </p:nvSpPr>
        <p:spPr>
          <a:xfrm>
            <a:off x="457200" y="2532744"/>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endParaRPr lang="en-US" dirty="0"/>
          </a:p>
        </p:txBody>
      </p:sp>
      <p:sp>
        <p:nvSpPr>
          <p:cNvPr id="33" name="Text Placeholder 22"/>
          <p:cNvSpPr>
            <a:spLocks noGrp="1"/>
          </p:cNvSpPr>
          <p:nvPr>
            <p:ph type="body" sz="quarter" idx="14" hasCustomPrompt="1"/>
          </p:nvPr>
        </p:nvSpPr>
        <p:spPr>
          <a:xfrm>
            <a:off x="457200" y="1846944"/>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5" name="Text Placeholder 22"/>
          <p:cNvSpPr>
            <a:spLocks noGrp="1"/>
          </p:cNvSpPr>
          <p:nvPr>
            <p:ph type="body" sz="quarter" idx="15" hasCustomPrompt="1"/>
          </p:nvPr>
        </p:nvSpPr>
        <p:spPr>
          <a:xfrm>
            <a:off x="8310032" y="2532744"/>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36" name="Text Placeholder 22"/>
          <p:cNvSpPr>
            <a:spLocks noGrp="1"/>
          </p:cNvSpPr>
          <p:nvPr>
            <p:ph type="body" sz="quarter" idx="16" hasCustomPrompt="1"/>
          </p:nvPr>
        </p:nvSpPr>
        <p:spPr>
          <a:xfrm>
            <a:off x="8310032" y="1846944"/>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8" name="Text Placeholder 22"/>
          <p:cNvSpPr>
            <a:spLocks noGrp="1"/>
          </p:cNvSpPr>
          <p:nvPr>
            <p:ph type="body" sz="quarter" idx="17" hasCustomPrompt="1"/>
          </p:nvPr>
        </p:nvSpPr>
        <p:spPr>
          <a:xfrm>
            <a:off x="457200" y="4906978"/>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39" name="Text Placeholder 22"/>
          <p:cNvSpPr>
            <a:spLocks noGrp="1"/>
          </p:cNvSpPr>
          <p:nvPr>
            <p:ph type="body" sz="quarter" idx="18" hasCustomPrompt="1"/>
          </p:nvPr>
        </p:nvSpPr>
        <p:spPr>
          <a:xfrm>
            <a:off x="457200" y="4221178"/>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41" name="Text Placeholder 22"/>
          <p:cNvSpPr>
            <a:spLocks noGrp="1"/>
          </p:cNvSpPr>
          <p:nvPr>
            <p:ph type="body" sz="quarter" idx="19" hasCustomPrompt="1"/>
          </p:nvPr>
        </p:nvSpPr>
        <p:spPr>
          <a:xfrm>
            <a:off x="8310032" y="4906978"/>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42" name="Text Placeholder 22"/>
          <p:cNvSpPr>
            <a:spLocks noGrp="1"/>
          </p:cNvSpPr>
          <p:nvPr>
            <p:ph type="body" sz="quarter" idx="20" hasCustomPrompt="1"/>
          </p:nvPr>
        </p:nvSpPr>
        <p:spPr>
          <a:xfrm>
            <a:off x="8310032" y="4221178"/>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44" name="Text Placeholder 22"/>
          <p:cNvSpPr>
            <a:spLocks noGrp="1"/>
          </p:cNvSpPr>
          <p:nvPr>
            <p:ph type="body" sz="quarter" idx="21" hasCustomPrompt="1"/>
          </p:nvPr>
        </p:nvSpPr>
        <p:spPr>
          <a:xfrm rot="19402216">
            <a:off x="4526147" y="269911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5" name="Text Placeholder 22"/>
          <p:cNvSpPr>
            <a:spLocks noGrp="1"/>
          </p:cNvSpPr>
          <p:nvPr>
            <p:ph type="body" sz="quarter" idx="22" hasCustomPrompt="1"/>
          </p:nvPr>
        </p:nvSpPr>
        <p:spPr>
          <a:xfrm rot="1800000">
            <a:off x="6086947" y="265589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6" name="Text Placeholder 22"/>
          <p:cNvSpPr>
            <a:spLocks noGrp="1"/>
          </p:cNvSpPr>
          <p:nvPr>
            <p:ph type="body" sz="quarter" idx="23" hasCustomPrompt="1"/>
          </p:nvPr>
        </p:nvSpPr>
        <p:spPr>
          <a:xfrm rot="12807123">
            <a:off x="4191001" y="4282055"/>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7" name="Text Placeholder 22"/>
          <p:cNvSpPr>
            <a:spLocks noGrp="1"/>
          </p:cNvSpPr>
          <p:nvPr>
            <p:ph type="body" sz="quarter" idx="24" hasCustomPrompt="1"/>
          </p:nvPr>
        </p:nvSpPr>
        <p:spPr>
          <a:xfrm rot="8786600">
            <a:off x="6423414" y="4292297"/>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Tree>
    <p:extLst>
      <p:ext uri="{BB962C8B-B14F-4D97-AF65-F5344CB8AC3E}">
        <p14:creationId xmlns:p14="http://schemas.microsoft.com/office/powerpoint/2010/main" val="318022780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 with Content for 6 Dimensions">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32" name="Text Placeholder 22"/>
          <p:cNvSpPr>
            <a:spLocks noGrp="1"/>
          </p:cNvSpPr>
          <p:nvPr>
            <p:ph type="body" sz="quarter" idx="13" hasCustomPrompt="1"/>
          </p:nvPr>
        </p:nvSpPr>
        <p:spPr>
          <a:xfrm>
            <a:off x="457200" y="2219326"/>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33" name="Text Placeholder 22"/>
          <p:cNvSpPr>
            <a:spLocks noGrp="1"/>
          </p:cNvSpPr>
          <p:nvPr>
            <p:ph type="body" sz="quarter" idx="14" hasCustomPrompt="1"/>
          </p:nvPr>
        </p:nvSpPr>
        <p:spPr>
          <a:xfrm>
            <a:off x="457200" y="1905000"/>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35" name="Text Placeholder 22"/>
          <p:cNvSpPr>
            <a:spLocks noGrp="1"/>
          </p:cNvSpPr>
          <p:nvPr>
            <p:ph type="body" sz="quarter" idx="15" hasCustomPrompt="1"/>
          </p:nvPr>
        </p:nvSpPr>
        <p:spPr>
          <a:xfrm>
            <a:off x="8310032" y="2223862"/>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36" name="Text Placeholder 22"/>
          <p:cNvSpPr>
            <a:spLocks noGrp="1"/>
          </p:cNvSpPr>
          <p:nvPr>
            <p:ph type="body" sz="quarter" idx="16" hasCustomPrompt="1"/>
          </p:nvPr>
        </p:nvSpPr>
        <p:spPr>
          <a:xfrm>
            <a:off x="8310032" y="1890486"/>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24" name="Trapezoid 23"/>
          <p:cNvSpPr/>
          <p:nvPr userDrawn="1"/>
        </p:nvSpPr>
        <p:spPr>
          <a:xfrm rot="5400000">
            <a:off x="3635208" y="3211877"/>
            <a:ext cx="2225271" cy="1155377"/>
          </a:xfrm>
          <a:prstGeom prst="trapezoid">
            <a:avLst>
              <a:gd name="adj" fmla="val 574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Trapezoid 24"/>
          <p:cNvSpPr/>
          <p:nvPr userDrawn="1"/>
        </p:nvSpPr>
        <p:spPr>
          <a:xfrm rot="9000000">
            <a:off x="4310915" y="2047217"/>
            <a:ext cx="2225271" cy="1155377"/>
          </a:xfrm>
          <a:prstGeom prst="trapezoid">
            <a:avLst>
              <a:gd name="adj" fmla="val 574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6" name="Trapezoid 25"/>
          <p:cNvSpPr/>
          <p:nvPr userDrawn="1"/>
        </p:nvSpPr>
        <p:spPr>
          <a:xfrm rot="1800000">
            <a:off x="4309933" y="4375474"/>
            <a:ext cx="2225271" cy="1155377"/>
          </a:xfrm>
          <a:prstGeom prst="trapezoid">
            <a:avLst>
              <a:gd name="adj" fmla="val 574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27" name="Trapezoid 26"/>
          <p:cNvSpPr/>
          <p:nvPr userDrawn="1"/>
        </p:nvSpPr>
        <p:spPr>
          <a:xfrm rot="16200000">
            <a:off x="6334282" y="3210814"/>
            <a:ext cx="2225271" cy="1155377"/>
          </a:xfrm>
          <a:prstGeom prst="trapezoid">
            <a:avLst>
              <a:gd name="adj" fmla="val 574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8" name="Trapezoid 27"/>
          <p:cNvSpPr/>
          <p:nvPr userDrawn="1"/>
        </p:nvSpPr>
        <p:spPr>
          <a:xfrm rot="19800000">
            <a:off x="5658575" y="4375474"/>
            <a:ext cx="2225271" cy="1155377"/>
          </a:xfrm>
          <a:prstGeom prst="trapezoid">
            <a:avLst>
              <a:gd name="adj" fmla="val 574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30" name="Trapezoid 29"/>
          <p:cNvSpPr/>
          <p:nvPr userDrawn="1"/>
        </p:nvSpPr>
        <p:spPr>
          <a:xfrm rot="12600000">
            <a:off x="5659557" y="2047217"/>
            <a:ext cx="2225271" cy="1155377"/>
          </a:xfrm>
          <a:prstGeom prst="trapezoid">
            <a:avLst>
              <a:gd name="adj" fmla="val 574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1" name="Text Placeholder 22"/>
          <p:cNvSpPr>
            <a:spLocks noGrp="1"/>
          </p:cNvSpPr>
          <p:nvPr>
            <p:ph type="body" sz="quarter" idx="21" hasCustomPrompt="1"/>
          </p:nvPr>
        </p:nvSpPr>
        <p:spPr>
          <a:xfrm rot="19743904">
            <a:off x="4636957" y="2049876"/>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8" name="Text Placeholder 22"/>
          <p:cNvSpPr>
            <a:spLocks noGrp="1"/>
          </p:cNvSpPr>
          <p:nvPr>
            <p:ph type="body" sz="quarter" idx="22" hasCustomPrompt="1"/>
          </p:nvPr>
        </p:nvSpPr>
        <p:spPr>
          <a:xfrm rot="1803890">
            <a:off x="6059785" y="2072732"/>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9" name="Text Placeholder 22"/>
          <p:cNvSpPr>
            <a:spLocks noGrp="1"/>
          </p:cNvSpPr>
          <p:nvPr>
            <p:ph type="body" sz="quarter" idx="23" hasCustomPrompt="1"/>
          </p:nvPr>
        </p:nvSpPr>
        <p:spPr>
          <a:xfrm rot="5400000">
            <a:off x="6758675" y="3339835"/>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0" name="Text Placeholder 22"/>
          <p:cNvSpPr>
            <a:spLocks noGrp="1"/>
          </p:cNvSpPr>
          <p:nvPr>
            <p:ph type="body" sz="quarter" idx="24" hasCustomPrompt="1"/>
          </p:nvPr>
        </p:nvSpPr>
        <p:spPr>
          <a:xfrm rot="16200000">
            <a:off x="3880567" y="3284572"/>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1" name="Text Placeholder 22"/>
          <p:cNvSpPr>
            <a:spLocks noGrp="1"/>
          </p:cNvSpPr>
          <p:nvPr>
            <p:ph type="body" sz="quarter" idx="25" hasCustomPrompt="1"/>
          </p:nvPr>
        </p:nvSpPr>
        <p:spPr>
          <a:xfrm rot="9000000">
            <a:off x="6071004" y="4517898"/>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2" name="Text Placeholder 22"/>
          <p:cNvSpPr>
            <a:spLocks noGrp="1"/>
          </p:cNvSpPr>
          <p:nvPr>
            <p:ph type="body" sz="quarter" idx="26" hasCustomPrompt="1"/>
          </p:nvPr>
        </p:nvSpPr>
        <p:spPr>
          <a:xfrm rot="12600000">
            <a:off x="4616287" y="4517899"/>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4" name="Text Placeholder 22"/>
          <p:cNvSpPr>
            <a:spLocks noGrp="1"/>
          </p:cNvSpPr>
          <p:nvPr>
            <p:ph type="body" sz="quarter" idx="27" hasCustomPrompt="1"/>
          </p:nvPr>
        </p:nvSpPr>
        <p:spPr>
          <a:xfrm>
            <a:off x="457200" y="3754660"/>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45" name="Text Placeholder 22"/>
          <p:cNvSpPr>
            <a:spLocks noGrp="1"/>
          </p:cNvSpPr>
          <p:nvPr>
            <p:ph type="body" sz="quarter" idx="28" hasCustomPrompt="1"/>
          </p:nvPr>
        </p:nvSpPr>
        <p:spPr>
          <a:xfrm>
            <a:off x="457200" y="3440334"/>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47" name="Text Placeholder 22"/>
          <p:cNvSpPr>
            <a:spLocks noGrp="1"/>
          </p:cNvSpPr>
          <p:nvPr>
            <p:ph type="body" sz="quarter" idx="29" hasCustomPrompt="1"/>
          </p:nvPr>
        </p:nvSpPr>
        <p:spPr>
          <a:xfrm>
            <a:off x="8310032" y="3773710"/>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53" name="Text Placeholder 22"/>
          <p:cNvSpPr>
            <a:spLocks noGrp="1"/>
          </p:cNvSpPr>
          <p:nvPr>
            <p:ph type="body" sz="quarter" idx="30" hasCustomPrompt="1"/>
          </p:nvPr>
        </p:nvSpPr>
        <p:spPr>
          <a:xfrm>
            <a:off x="8310032" y="3440334"/>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61" name="Text Placeholder 22"/>
          <p:cNvSpPr>
            <a:spLocks noGrp="1"/>
          </p:cNvSpPr>
          <p:nvPr>
            <p:ph type="body" sz="quarter" idx="31" hasCustomPrompt="1"/>
          </p:nvPr>
        </p:nvSpPr>
        <p:spPr>
          <a:xfrm>
            <a:off x="457200" y="5295901"/>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62" name="Text Placeholder 22"/>
          <p:cNvSpPr>
            <a:spLocks noGrp="1"/>
          </p:cNvSpPr>
          <p:nvPr>
            <p:ph type="body" sz="quarter" idx="32" hasCustomPrompt="1"/>
          </p:nvPr>
        </p:nvSpPr>
        <p:spPr>
          <a:xfrm>
            <a:off x="457200" y="4981575"/>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64" name="Text Placeholder 22"/>
          <p:cNvSpPr>
            <a:spLocks noGrp="1"/>
          </p:cNvSpPr>
          <p:nvPr>
            <p:ph type="body" sz="quarter" idx="33" hasCustomPrompt="1"/>
          </p:nvPr>
        </p:nvSpPr>
        <p:spPr>
          <a:xfrm>
            <a:off x="8310032" y="5314951"/>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65" name="Text Placeholder 22"/>
          <p:cNvSpPr>
            <a:spLocks noGrp="1"/>
          </p:cNvSpPr>
          <p:nvPr>
            <p:ph type="body" sz="quarter" idx="34" hasCustomPrompt="1"/>
          </p:nvPr>
        </p:nvSpPr>
        <p:spPr>
          <a:xfrm>
            <a:off x="8310032" y="4981575"/>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Tree>
    <p:extLst>
      <p:ext uri="{BB962C8B-B14F-4D97-AF65-F5344CB8AC3E}">
        <p14:creationId xmlns:p14="http://schemas.microsoft.com/office/powerpoint/2010/main" val="82132841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rocess steps">
    <p:spTree>
      <p:nvGrpSpPr>
        <p:cNvPr id="1" name=""/>
        <p:cNvGrpSpPr/>
        <p:nvPr/>
      </p:nvGrpSpPr>
      <p:grpSpPr>
        <a:xfrm>
          <a:off x="0" y="0"/>
          <a:ext cx="0" cy="0"/>
          <a:chOff x="0" y="0"/>
          <a:chExt cx="0" cy="0"/>
        </a:xfrm>
      </p:grpSpPr>
      <p:cxnSp>
        <p:nvCxnSpPr>
          <p:cNvPr id="3" name="Straight Connector 2"/>
          <p:cNvCxnSpPr/>
          <p:nvPr userDrawn="1"/>
        </p:nvCxnSpPr>
        <p:spPr>
          <a:xfrm>
            <a:off x="6019800" y="3236646"/>
            <a:ext cx="0" cy="3621354"/>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a:off x="5486400" y="2703246"/>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userDrawn="1"/>
        </p:nvSpPr>
        <p:spPr>
          <a:xfrm>
            <a:off x="5486400" y="4472920"/>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22"/>
          <p:cNvSpPr>
            <a:spLocks noGrp="1"/>
          </p:cNvSpPr>
          <p:nvPr>
            <p:ph type="body" sz="quarter" idx="13" hasCustomPrompt="1"/>
          </p:nvPr>
        </p:nvSpPr>
        <p:spPr>
          <a:xfrm>
            <a:off x="6846684" y="2821877"/>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9" name="Text Placeholder 22"/>
          <p:cNvSpPr>
            <a:spLocks noGrp="1"/>
          </p:cNvSpPr>
          <p:nvPr>
            <p:ph type="body" sz="quarter" idx="18" hasCustomPrompt="1"/>
          </p:nvPr>
        </p:nvSpPr>
        <p:spPr>
          <a:xfrm>
            <a:off x="3657600" y="2988382"/>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0" name="Text Placeholder 22"/>
          <p:cNvSpPr>
            <a:spLocks noGrp="1"/>
          </p:cNvSpPr>
          <p:nvPr>
            <p:ph type="body" sz="quarter" idx="19" hasCustomPrompt="1"/>
          </p:nvPr>
        </p:nvSpPr>
        <p:spPr>
          <a:xfrm>
            <a:off x="6846684" y="4758056"/>
            <a:ext cx="1535316" cy="496528"/>
          </a:xfrm>
          <a:prstGeom prst="rect">
            <a:avLst/>
          </a:prstGeom>
        </p:spPr>
        <p:txBody>
          <a:bodyPr/>
          <a:lstStyle>
            <a:lvl1pPr marL="0" indent="0" algn="l">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3" name="Text Placeholder 22"/>
          <p:cNvSpPr>
            <a:spLocks noGrp="1"/>
          </p:cNvSpPr>
          <p:nvPr>
            <p:ph type="body" sz="quarter" idx="20" hasCustomPrompt="1"/>
          </p:nvPr>
        </p:nvSpPr>
        <p:spPr>
          <a:xfrm>
            <a:off x="2451714" y="4591551"/>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4" name="Text Placeholder 22"/>
          <p:cNvSpPr>
            <a:spLocks noGrp="1"/>
          </p:cNvSpPr>
          <p:nvPr>
            <p:ph type="body" sz="quarter" idx="21" hasCustomPrompt="1"/>
          </p:nvPr>
        </p:nvSpPr>
        <p:spPr>
          <a:xfrm>
            <a:off x="5764760" y="2977614"/>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1</a:t>
            </a:r>
          </a:p>
        </p:txBody>
      </p:sp>
      <p:sp>
        <p:nvSpPr>
          <p:cNvPr id="25" name="Text Placeholder 22"/>
          <p:cNvSpPr>
            <a:spLocks noGrp="1"/>
          </p:cNvSpPr>
          <p:nvPr>
            <p:ph type="body" sz="quarter" idx="22" hasCustomPrompt="1"/>
          </p:nvPr>
        </p:nvSpPr>
        <p:spPr>
          <a:xfrm>
            <a:off x="5764760" y="4757795"/>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2</a:t>
            </a:r>
          </a:p>
        </p:txBody>
      </p:sp>
      <p:sp>
        <p:nvSpPr>
          <p:cNvPr id="3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37" name="TextBox 3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38" name="Picture 37"/>
          <p:cNvPicPr>
            <a:picLocks noChangeAspect="1"/>
          </p:cNvPicPr>
          <p:nvPr userDrawn="1"/>
        </p:nvPicPr>
        <p:blipFill>
          <a:blip r:embed="rId2"/>
          <a:stretch>
            <a:fillRect/>
          </a:stretch>
        </p:blipFill>
        <p:spPr>
          <a:xfrm>
            <a:off x="10893034" y="6462131"/>
            <a:ext cx="839972" cy="309081"/>
          </a:xfrm>
          <a:prstGeom prst="rect">
            <a:avLst/>
          </a:prstGeom>
        </p:spPr>
      </p:pic>
      <p:sp>
        <p:nvSpPr>
          <p:cNvPr id="39" name="Text Placeholder 22"/>
          <p:cNvSpPr>
            <a:spLocks noGrp="1"/>
          </p:cNvSpPr>
          <p:nvPr>
            <p:ph type="body" sz="quarter" idx="11" hasCustomPrompt="1"/>
          </p:nvPr>
        </p:nvSpPr>
        <p:spPr>
          <a:xfrm>
            <a:off x="457199" y="445843"/>
            <a:ext cx="5525805"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40" name="Text Placeholder 22"/>
          <p:cNvSpPr>
            <a:spLocks noGrp="1"/>
          </p:cNvSpPr>
          <p:nvPr>
            <p:ph type="body" sz="quarter" idx="12" hasCustomPrompt="1"/>
          </p:nvPr>
        </p:nvSpPr>
        <p:spPr>
          <a:xfrm>
            <a:off x="457200" y="1022785"/>
            <a:ext cx="8153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Tree>
    <p:extLst>
      <p:ext uri="{BB962C8B-B14F-4D97-AF65-F5344CB8AC3E}">
        <p14:creationId xmlns:p14="http://schemas.microsoft.com/office/powerpoint/2010/main" val="280989841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rocess steps continue">
    <p:spTree>
      <p:nvGrpSpPr>
        <p:cNvPr id="1" name=""/>
        <p:cNvGrpSpPr/>
        <p:nvPr/>
      </p:nvGrpSpPr>
      <p:grpSpPr>
        <a:xfrm>
          <a:off x="0" y="0"/>
          <a:ext cx="0" cy="0"/>
          <a:chOff x="0" y="0"/>
          <a:chExt cx="0" cy="0"/>
        </a:xfrm>
      </p:grpSpPr>
      <p:cxnSp>
        <p:nvCxnSpPr>
          <p:cNvPr id="3" name="Straight Connector 2"/>
          <p:cNvCxnSpPr/>
          <p:nvPr userDrawn="1"/>
        </p:nvCxnSpPr>
        <p:spPr>
          <a:xfrm>
            <a:off x="6019800" y="1"/>
            <a:ext cx="0" cy="6864349"/>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a:off x="5486400" y="1160463"/>
            <a:ext cx="1066800" cy="1066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userDrawn="1"/>
        </p:nvSpPr>
        <p:spPr>
          <a:xfrm>
            <a:off x="5486400" y="2648170"/>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22"/>
          <p:cNvSpPr>
            <a:spLocks noGrp="1"/>
          </p:cNvSpPr>
          <p:nvPr>
            <p:ph type="body" sz="quarter" idx="13" hasCustomPrompt="1"/>
          </p:nvPr>
        </p:nvSpPr>
        <p:spPr>
          <a:xfrm>
            <a:off x="6846684" y="1279094"/>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9" name="Text Placeholder 22"/>
          <p:cNvSpPr>
            <a:spLocks noGrp="1"/>
          </p:cNvSpPr>
          <p:nvPr>
            <p:ph type="body" sz="quarter" idx="18" hasCustomPrompt="1"/>
          </p:nvPr>
        </p:nvSpPr>
        <p:spPr>
          <a:xfrm>
            <a:off x="3657600" y="1445599"/>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tx2"/>
                </a:solidFill>
                <a:latin typeface="Georgia" panose="02040502050405020303" pitchFamily="18" charset="0"/>
              </a:defRPr>
            </a:lvl1pPr>
          </a:lstStyle>
          <a:p>
            <a:pPr lvl="0"/>
            <a:r>
              <a:rPr lang="en-US" dirty="0"/>
              <a:t>Heading of 1st point</a:t>
            </a:r>
          </a:p>
        </p:txBody>
      </p:sp>
      <p:sp>
        <p:nvSpPr>
          <p:cNvPr id="20" name="Text Placeholder 22"/>
          <p:cNvSpPr>
            <a:spLocks noGrp="1"/>
          </p:cNvSpPr>
          <p:nvPr>
            <p:ph type="body" sz="quarter" idx="19" hasCustomPrompt="1"/>
          </p:nvPr>
        </p:nvSpPr>
        <p:spPr>
          <a:xfrm>
            <a:off x="6846684" y="2933306"/>
            <a:ext cx="1535316" cy="496528"/>
          </a:xfrm>
          <a:prstGeom prst="rect">
            <a:avLst/>
          </a:prstGeom>
        </p:spPr>
        <p:txBody>
          <a:bodyPr/>
          <a:lstStyle>
            <a:lvl1pPr marL="0" indent="0" algn="l">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3" name="Text Placeholder 22"/>
          <p:cNvSpPr>
            <a:spLocks noGrp="1"/>
          </p:cNvSpPr>
          <p:nvPr>
            <p:ph type="body" sz="quarter" idx="20" hasCustomPrompt="1"/>
          </p:nvPr>
        </p:nvSpPr>
        <p:spPr>
          <a:xfrm>
            <a:off x="2451714" y="2766801"/>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4" name="Text Placeholder 22"/>
          <p:cNvSpPr>
            <a:spLocks noGrp="1"/>
          </p:cNvSpPr>
          <p:nvPr>
            <p:ph type="body" sz="quarter" idx="21" hasCustomPrompt="1"/>
          </p:nvPr>
        </p:nvSpPr>
        <p:spPr>
          <a:xfrm>
            <a:off x="5764760" y="1434831"/>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1</a:t>
            </a:r>
          </a:p>
        </p:txBody>
      </p:sp>
      <p:sp>
        <p:nvSpPr>
          <p:cNvPr id="25" name="Text Placeholder 22"/>
          <p:cNvSpPr>
            <a:spLocks noGrp="1"/>
          </p:cNvSpPr>
          <p:nvPr>
            <p:ph type="body" sz="quarter" idx="22" hasCustomPrompt="1"/>
          </p:nvPr>
        </p:nvSpPr>
        <p:spPr>
          <a:xfrm>
            <a:off x="5764760" y="2933045"/>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2</a:t>
            </a:r>
          </a:p>
        </p:txBody>
      </p:sp>
      <p:sp>
        <p:nvSpPr>
          <p:cNvPr id="22" name="Oval 21"/>
          <p:cNvSpPr/>
          <p:nvPr userDrawn="1"/>
        </p:nvSpPr>
        <p:spPr>
          <a:xfrm>
            <a:off x="5486400" y="4254508"/>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 Placeholder 22"/>
          <p:cNvSpPr>
            <a:spLocks noGrp="1"/>
          </p:cNvSpPr>
          <p:nvPr>
            <p:ph type="body" sz="quarter" idx="23" hasCustomPrompt="1"/>
          </p:nvPr>
        </p:nvSpPr>
        <p:spPr>
          <a:xfrm>
            <a:off x="6846684" y="4373139"/>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7" name="Text Placeholder 22"/>
          <p:cNvSpPr>
            <a:spLocks noGrp="1"/>
          </p:cNvSpPr>
          <p:nvPr>
            <p:ph type="body" sz="quarter" idx="24" hasCustomPrompt="1"/>
          </p:nvPr>
        </p:nvSpPr>
        <p:spPr>
          <a:xfrm>
            <a:off x="3657600" y="4539644"/>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33" name="Text Placeholder 22"/>
          <p:cNvSpPr>
            <a:spLocks noGrp="1"/>
          </p:cNvSpPr>
          <p:nvPr>
            <p:ph type="body" sz="quarter" idx="25" hasCustomPrompt="1"/>
          </p:nvPr>
        </p:nvSpPr>
        <p:spPr>
          <a:xfrm>
            <a:off x="5764760" y="4528876"/>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3</a:t>
            </a:r>
          </a:p>
        </p:txBody>
      </p:sp>
      <p:sp>
        <p:nvSpPr>
          <p:cNvPr id="39"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40" name="TextBox 39"/>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41" name="Picture 40"/>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743227631"/>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Option 1">
    <p:spTree>
      <p:nvGrpSpPr>
        <p:cNvPr id="1" name=""/>
        <p:cNvGrpSpPr/>
        <p:nvPr/>
      </p:nvGrpSpPr>
      <p:grpSpPr>
        <a:xfrm>
          <a:off x="0" y="0"/>
          <a:ext cx="0" cy="0"/>
          <a:chOff x="0" y="0"/>
          <a:chExt cx="0" cy="0"/>
        </a:xfrm>
      </p:grpSpPr>
      <p:sp>
        <p:nvSpPr>
          <p:cNvPr id="48" name="Rectangle 47"/>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bg1"/>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bg1"/>
                </a:solidFill>
                <a:latin typeface="+mn-lt"/>
              </a:defRPr>
            </a:lvl1pPr>
          </a:lstStyle>
          <a:p>
            <a:pPr lvl="0"/>
            <a:r>
              <a:rPr lang="en-IN" dirty="0"/>
              <a:t>® 2017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pic>
        <p:nvPicPr>
          <p:cNvPr id="49" name="Picture 48"/>
          <p:cNvPicPr>
            <a:picLocks noChangeAspect="1"/>
          </p:cNvPicPr>
          <p:nvPr userDrawn="1"/>
        </p:nvPicPr>
        <p:blipFill rotWithShape="1">
          <a:blip r:embed="rId3"/>
          <a:srcRect t="26190"/>
          <a:stretch/>
        </p:blipFill>
        <p:spPr>
          <a:xfrm>
            <a:off x="8001000" y="0"/>
            <a:ext cx="4191000" cy="4309139"/>
          </a:xfrm>
          <a:prstGeom prst="rect">
            <a:avLst/>
          </a:prstGeom>
        </p:spPr>
      </p:pic>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 You Option 2">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accent3"/>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accent3"/>
                </a:solidFill>
                <a:latin typeface="Calibri" panose="020F0502020204030204" pitchFamily="34" charset="0"/>
              </a:defRPr>
            </a:lvl1pPr>
          </a:lstStyle>
          <a:p>
            <a:pPr lvl="0"/>
            <a:r>
              <a:rPr lang="en-IN" dirty="0"/>
              <a:t>® 2017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pic>
        <p:nvPicPr>
          <p:cNvPr id="49" name="Picture 48"/>
          <p:cNvPicPr>
            <a:picLocks noChangeAspect="1"/>
          </p:cNvPicPr>
          <p:nvPr userDrawn="1"/>
        </p:nvPicPr>
        <p:blipFill rotWithShape="1">
          <a:blip r:embed="rId3"/>
          <a:srcRect t="26190"/>
          <a:stretch/>
        </p:blipFill>
        <p:spPr>
          <a:xfrm>
            <a:off x="8001000" y="0"/>
            <a:ext cx="4191000" cy="4309139"/>
          </a:xfrm>
          <a:prstGeom prst="rect">
            <a:avLst/>
          </a:prstGeom>
        </p:spPr>
      </p:pic>
    </p:spTree>
    <p:extLst>
      <p:ext uri="{BB962C8B-B14F-4D97-AF65-F5344CB8AC3E}">
        <p14:creationId xmlns:p14="http://schemas.microsoft.com/office/powerpoint/2010/main" val="36081254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Option 3">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5" y="0"/>
            <a:ext cx="12188950" cy="6857999"/>
          </a:xfrm>
          <a:prstGeom prst="rect">
            <a:avLst/>
          </a:prstGeom>
        </p:spPr>
      </p:pic>
      <p:pic>
        <p:nvPicPr>
          <p:cNvPr id="26" name="Picture 25"/>
          <p:cNvPicPr>
            <a:picLocks noChangeAspect="1"/>
          </p:cNvPicPr>
          <p:nvPr userDrawn="1"/>
        </p:nvPicPr>
        <p:blipFill>
          <a:blip r:embed="rId3"/>
          <a:stretch>
            <a:fillRect/>
          </a:stretch>
        </p:blipFill>
        <p:spPr>
          <a:xfrm>
            <a:off x="10893034" y="6462131"/>
            <a:ext cx="839972" cy="309081"/>
          </a:xfrm>
          <a:prstGeom prst="rect">
            <a:avLst/>
          </a:prstGeom>
        </p:spPr>
      </p:pic>
      <p:sp>
        <p:nvSpPr>
          <p:cNvPr id="29" name="Text Placeholder 28"/>
          <p:cNvSpPr>
            <a:spLocks noGrp="1"/>
          </p:cNvSpPr>
          <p:nvPr>
            <p:ph type="body" sz="quarter" idx="10" hasCustomPrompt="1"/>
          </p:nvPr>
        </p:nvSpPr>
        <p:spPr>
          <a:xfrm>
            <a:off x="464594" y="468090"/>
            <a:ext cx="3276600" cy="609600"/>
          </a:xfrm>
          <a:prstGeom prst="rect">
            <a:avLst/>
          </a:prstGeom>
        </p:spPr>
        <p:txBody>
          <a:bodyPr/>
          <a:lstStyle>
            <a:lvl1pPr>
              <a:defRPr sz="3200">
                <a:solidFill>
                  <a:schemeClr val="accent6"/>
                </a:solidFill>
              </a:defRPr>
            </a:lvl1pPr>
          </a:lstStyle>
          <a:p>
            <a:pPr lvl="0"/>
            <a:r>
              <a:rPr lang="en-US" dirty="0"/>
              <a:t>Agenda </a:t>
            </a:r>
            <a:r>
              <a:rPr lang="en-US" dirty="0" smtClean="0"/>
              <a:t>opt </a:t>
            </a:r>
            <a:r>
              <a:rPr lang="en-US" dirty="0"/>
              <a:t>3</a:t>
            </a:r>
            <a:endParaRPr lang="en-IN" dirty="0"/>
          </a:p>
        </p:txBody>
      </p:sp>
      <p:sp>
        <p:nvSpPr>
          <p:cNvPr id="32" name="Text Placeholder 31"/>
          <p:cNvSpPr>
            <a:spLocks noGrp="1"/>
          </p:cNvSpPr>
          <p:nvPr>
            <p:ph type="body" sz="quarter" idx="11" hasCustomPrompt="1"/>
          </p:nvPr>
        </p:nvSpPr>
        <p:spPr>
          <a:xfrm>
            <a:off x="464594" y="1828800"/>
            <a:ext cx="10283434" cy="3429000"/>
          </a:xfrm>
          <a:prstGeom prst="rect">
            <a:avLst/>
          </a:prstGeom>
        </p:spPr>
        <p:txBody>
          <a:bodyPr/>
          <a:lstStyle>
            <a:lvl1pPr>
              <a:defRPr sz="2000">
                <a:solidFill>
                  <a:schemeClr val="accent6"/>
                </a:solidFill>
              </a:defRPr>
            </a:lvl1pPr>
            <a:lvl2pPr>
              <a:defRPr sz="1800">
                <a:solidFill>
                  <a:srgbClr val="073262"/>
                </a:solidFill>
              </a:defRPr>
            </a:lvl2pPr>
            <a:lvl3pPr>
              <a:defRPr sz="1600">
                <a:solidFill>
                  <a:schemeClr val="tx2"/>
                </a:solidFill>
              </a:defRPr>
            </a:lvl3pPr>
            <a:lvl4pPr>
              <a:defRPr sz="2000">
                <a:solidFill>
                  <a:schemeClr val="tx2"/>
                </a:solidFill>
              </a:defRPr>
            </a:lvl4pPr>
            <a:lvl5pPr>
              <a:defRPr sz="2000">
                <a:solidFill>
                  <a:schemeClr val="tx2"/>
                </a:solidFill>
              </a:defRPr>
            </a:lvl5pPr>
          </a:lstStyle>
          <a:p>
            <a:pPr lvl="0"/>
            <a:r>
              <a:rPr lang="en-US" dirty="0"/>
              <a:t>Lorem ipsum dolor sit </a:t>
            </a:r>
            <a:r>
              <a:rPr lang="en-US" dirty="0" err="1"/>
              <a:t>amet</a:t>
            </a:r>
            <a:r>
              <a:rPr lang="en-US" dirty="0"/>
              <a:t>					</a:t>
            </a:r>
            <a:r>
              <a:rPr lang="en-US" dirty="0" smtClean="0"/>
              <a:t>1</a:t>
            </a:r>
          </a:p>
          <a:p>
            <a:pPr lvl="2"/>
            <a:endParaRPr lang="en-US" dirty="0"/>
          </a:p>
        </p:txBody>
      </p:sp>
      <p:sp>
        <p:nvSpPr>
          <p:cNvPr id="41"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42" name="TextBox 4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spTree>
    <p:extLst>
      <p:ext uri="{BB962C8B-B14F-4D97-AF65-F5344CB8AC3E}">
        <p14:creationId xmlns:p14="http://schemas.microsoft.com/office/powerpoint/2010/main" val="314592477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ank You Option 3">
    <p:spTree>
      <p:nvGrpSpPr>
        <p:cNvPr id="1" name=""/>
        <p:cNvGrpSpPr/>
        <p:nvPr/>
      </p:nvGrpSpPr>
      <p:grpSpPr>
        <a:xfrm>
          <a:off x="0" y="0"/>
          <a:ext cx="0" cy="0"/>
          <a:chOff x="0" y="0"/>
          <a:chExt cx="0" cy="0"/>
        </a:xfrm>
      </p:grpSpPr>
      <p:sp>
        <p:nvSpPr>
          <p:cNvPr id="48" name="Rectangle 47"/>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bg1"/>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bg1"/>
                </a:solidFill>
                <a:latin typeface="Calibri" panose="020F0502020204030204" pitchFamily="34" charset="0"/>
              </a:defRPr>
            </a:lvl1pPr>
          </a:lstStyle>
          <a:p>
            <a:pPr lvl="0"/>
            <a:r>
              <a:rPr lang="en-IN" dirty="0"/>
              <a:t>® 2017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sp>
        <p:nvSpPr>
          <p:cNvPr id="4" name="AutoShape 3"/>
          <p:cNvSpPr>
            <a:spLocks noChangeAspect="1" noChangeArrowheads="1" noTextEdit="1"/>
          </p:cNvSpPr>
          <p:nvPr userDrawn="1"/>
        </p:nvSpPr>
        <p:spPr bwMode="auto">
          <a:xfrm>
            <a:off x="6781800" y="5105400"/>
            <a:ext cx="2465388"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45" name="Picture 44"/>
          <p:cNvPicPr>
            <a:picLocks noChangeAspect="1"/>
          </p:cNvPicPr>
          <p:nvPr userDrawn="1"/>
        </p:nvPicPr>
        <p:blipFill rotWithShape="1">
          <a:blip r:embed="rId3"/>
          <a:srcRect t="26190"/>
          <a:stretch/>
        </p:blipFill>
        <p:spPr>
          <a:xfrm>
            <a:off x="8001000" y="0"/>
            <a:ext cx="4191000" cy="4309139"/>
          </a:xfrm>
          <a:prstGeom prst="rect">
            <a:avLst/>
          </a:prstGeom>
        </p:spPr>
      </p:pic>
    </p:spTree>
    <p:extLst>
      <p:ext uri="{BB962C8B-B14F-4D97-AF65-F5344CB8AC3E}">
        <p14:creationId xmlns:p14="http://schemas.microsoft.com/office/powerpoint/2010/main" val="244212919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Classification : Genpact Internal</a:t>
            </a:r>
            <a:endParaRPr lang="en-US"/>
          </a:p>
        </p:txBody>
      </p:sp>
    </p:spTree>
    <p:extLst>
      <p:ext uri="{BB962C8B-B14F-4D97-AF65-F5344CB8AC3E}">
        <p14:creationId xmlns:p14="http://schemas.microsoft.com/office/powerpoint/2010/main" val="231914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6" y="0"/>
            <a:ext cx="12188948" cy="6872512"/>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a:t>
            </a:r>
            <a:r>
              <a:rPr lang="en-US" sz="4800" dirty="0" smtClean="0">
                <a:solidFill>
                  <a:schemeClr val="bg1"/>
                </a:solidFill>
              </a:rPr>
              <a:t>options Lorem </a:t>
            </a:r>
            <a:r>
              <a:rPr lang="en-US" sz="4800" dirty="0">
                <a:solidFill>
                  <a:schemeClr val="bg1"/>
                </a:solidFill>
              </a:rPr>
              <a:t>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6402614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 y="0"/>
            <a:ext cx="12188946" cy="6872511"/>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prstClr val="white"/>
                </a:solidFill>
                <a:latin typeface="+mn-lt"/>
              </a:rPr>
              <a:pPr/>
              <a:t>‹#›</a:t>
            </a:fld>
            <a:endParaRPr lang="en-US" b="1" dirty="0">
              <a:solidFill>
                <a:prstClr val="white"/>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prstClr val="white"/>
                </a:solidFill>
                <a:latin typeface="+mn-lt"/>
                <a:ea typeface="Georgia" charset="0"/>
                <a:cs typeface="Georgia" charset="0"/>
              </a:rPr>
              <a:t>® 2017 Copyright </a:t>
            </a:r>
            <a:r>
              <a:rPr lang="en-US" sz="800" dirty="0" err="1">
                <a:solidFill>
                  <a:prstClr val="white"/>
                </a:solidFill>
                <a:latin typeface="+mn-lt"/>
                <a:ea typeface="Georgia" charset="0"/>
                <a:cs typeface="Georgia" charset="0"/>
              </a:rPr>
              <a:t>Genpact</a:t>
            </a:r>
            <a:r>
              <a:rPr lang="en-US" sz="800" dirty="0">
                <a:solidFill>
                  <a:prstClr val="white"/>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a:t>
            </a:r>
            <a:r>
              <a:rPr lang="en-US" sz="4800" dirty="0" smtClean="0">
                <a:solidFill>
                  <a:schemeClr val="bg1"/>
                </a:solidFill>
              </a:rPr>
              <a:t>options</a:t>
            </a:r>
            <a:endParaRPr lang="en-US" sz="4800" dirty="0">
              <a:solidFill>
                <a:schemeClr val="bg1"/>
              </a:solidFill>
            </a:endParaRPr>
          </a:p>
          <a:p>
            <a:r>
              <a:rPr lang="en-US" sz="4800" dirty="0">
                <a:solidFill>
                  <a:schemeClr val="bg1"/>
                </a:solidFill>
              </a:rPr>
              <a:t>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275559679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Option 3">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 y="0"/>
            <a:ext cx="12188946" cy="6872510"/>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a:t>
            </a:r>
            <a:r>
              <a:rPr lang="en-US" sz="4800" dirty="0" smtClean="0">
                <a:solidFill>
                  <a:schemeClr val="bg1"/>
                </a:solidFill>
              </a:rPr>
              <a:t>options Lorem </a:t>
            </a:r>
            <a:r>
              <a:rPr lang="en-US" sz="4800" dirty="0">
                <a:solidFill>
                  <a:schemeClr val="bg1"/>
                </a:solidFill>
              </a:rPr>
              <a:t>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15035466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4">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57346"/>
          <a:stretch/>
        </p:blipFill>
        <p:spPr>
          <a:xfrm>
            <a:off x="6980347" y="0"/>
            <a:ext cx="5210123" cy="6872508"/>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rgbClr val="073262"/>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
        <p:nvSpPr>
          <p:cNvPr id="7" name="Text Placeholder 6"/>
          <p:cNvSpPr>
            <a:spLocks noGrp="1"/>
          </p:cNvSpPr>
          <p:nvPr>
            <p:ph type="body" sz="quarter" idx="12" hasCustomPrompt="1"/>
          </p:nvPr>
        </p:nvSpPr>
        <p:spPr>
          <a:xfrm>
            <a:off x="474118" y="2531240"/>
            <a:ext cx="7086600" cy="1447800"/>
          </a:xfrm>
          <a:prstGeom prst="rect">
            <a:avLst/>
          </a:prstGeom>
        </p:spPr>
        <p:txBody>
          <a:bodyPr anchor="ctr"/>
          <a:lstStyle>
            <a:lvl1pPr>
              <a:defRPr sz="4800">
                <a:solidFill>
                  <a:srgbClr val="073262"/>
                </a:solidFill>
              </a:defRPr>
            </a:lvl1pPr>
            <a:lvl2pPr>
              <a:defRPr sz="4800">
                <a:solidFill>
                  <a:schemeClr val="tx2"/>
                </a:solidFill>
              </a:defRPr>
            </a:lvl2pPr>
            <a:lvl3pPr>
              <a:defRPr sz="4800">
                <a:solidFill>
                  <a:schemeClr val="tx2"/>
                </a:solidFill>
              </a:defRPr>
            </a:lvl3pPr>
            <a:lvl4pPr>
              <a:defRPr sz="4800">
                <a:solidFill>
                  <a:schemeClr val="tx2"/>
                </a:solidFill>
              </a:defRPr>
            </a:lvl4pPr>
            <a:lvl5pPr>
              <a:defRPr sz="4800">
                <a:solidFill>
                  <a:schemeClr val="tx2"/>
                </a:solidFill>
              </a:defRPr>
            </a:lvl5pPr>
          </a:lstStyle>
          <a:p>
            <a:pPr lvl="0"/>
            <a:r>
              <a:rPr lang="en-US" dirty="0"/>
              <a:t>Divider slide </a:t>
            </a:r>
            <a:r>
              <a:rPr lang="en-US" dirty="0" smtClean="0"/>
              <a:t>options</a:t>
            </a:r>
            <a:endParaRPr lang="en-US" dirty="0"/>
          </a:p>
          <a:p>
            <a:pPr lvl="0"/>
            <a:r>
              <a:rPr lang="en-US" dirty="0"/>
              <a:t>Lorem ipsum dolor</a:t>
            </a:r>
            <a:endParaRPr lang="en-IN" dirty="0"/>
          </a:p>
        </p:txBody>
      </p:sp>
    </p:spTree>
    <p:extLst>
      <p:ext uri="{BB962C8B-B14F-4D97-AF65-F5344CB8AC3E}">
        <p14:creationId xmlns:p14="http://schemas.microsoft.com/office/powerpoint/2010/main" val="166572430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inter slide">
    <p:spTree>
      <p:nvGrpSpPr>
        <p:cNvPr id="1" name=""/>
        <p:cNvGrpSpPr/>
        <p:nvPr/>
      </p:nvGrpSpPr>
      <p:grpSpPr>
        <a:xfrm>
          <a:off x="0" y="0"/>
          <a:ext cx="0" cy="0"/>
          <a:chOff x="0" y="0"/>
          <a:chExt cx="0" cy="0"/>
        </a:xfrm>
      </p:grpSpPr>
      <p:sp>
        <p:nvSpPr>
          <p:cNvPr id="26" name="Text Placeholder 22"/>
          <p:cNvSpPr>
            <a:spLocks noGrp="1"/>
          </p:cNvSpPr>
          <p:nvPr>
            <p:ph type="body" sz="quarter" idx="13" hasCustomPrompt="1"/>
          </p:nvPr>
        </p:nvSpPr>
        <p:spPr>
          <a:xfrm>
            <a:off x="457200" y="1846944"/>
            <a:ext cx="11277600" cy="3892551"/>
          </a:xfrm>
          <a:prstGeom prst="rect">
            <a:avLst/>
          </a:prstGeom>
        </p:spPr>
        <p:txBody>
          <a:bodyPr anchor="t"/>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rgbClr val="063161"/>
                </a:solidFill>
                <a:latin typeface="Georgia" panose="02040502050405020303" pitchFamily="18" charset="0"/>
              </a:defRPr>
            </a:lvl1pPr>
            <a:lvl2pPr marL="742950" indent="-285750">
              <a:spcBef>
                <a:spcPts val="600"/>
              </a:spcBef>
              <a:spcAft>
                <a:spcPts val="600"/>
              </a:spcAft>
              <a:buClr>
                <a:srgbClr val="EA3946"/>
              </a:buClr>
              <a:buFont typeface="Arial" panose="020B0604020202020204" pitchFamily="34" charset="0"/>
              <a:buChar char="•"/>
              <a:defRPr sz="1600">
                <a:solidFill>
                  <a:srgbClr val="063161"/>
                </a:solidFill>
              </a:defRPr>
            </a:lvl2pPr>
            <a:lvl3pPr marL="1200150" indent="-285750">
              <a:spcBef>
                <a:spcPts val="600"/>
              </a:spcBef>
              <a:spcAft>
                <a:spcPts val="600"/>
              </a:spcAft>
              <a:buClr>
                <a:srgbClr val="C00000"/>
              </a:buClr>
              <a:buFont typeface="Georgia" panose="02040502050405020303" pitchFamily="18" charset="0"/>
              <a:buChar char="─"/>
              <a:defRPr sz="1200">
                <a:solidFill>
                  <a:srgbClr val="063161"/>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a:t>
            </a:r>
          </a:p>
          <a:p>
            <a:pPr lvl="1"/>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smtClean="0"/>
              <a:t>.</a:t>
            </a:r>
          </a:p>
          <a:p>
            <a:pPr lvl="2"/>
            <a:r>
              <a:rPr lang="en-US" dirty="0" err="1" smtClean="0"/>
              <a:t>Totam</a:t>
            </a:r>
            <a:r>
              <a:rPr lang="en-US" dirty="0" smtClean="0"/>
              <a:t> </a:t>
            </a:r>
            <a:r>
              <a:rPr lang="en-US" dirty="0"/>
              <a:t>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 Nemo </a:t>
            </a:r>
            <a:r>
              <a:rPr lang="en-US" dirty="0" err="1"/>
              <a:t>enim</a:t>
            </a:r>
            <a:r>
              <a:rPr lang="en-US" dirty="0"/>
              <a:t> </a:t>
            </a:r>
            <a:r>
              <a:rPr lang="en-US" dirty="0" err="1"/>
              <a:t>ipsam</a:t>
            </a:r>
            <a:r>
              <a:rPr lang="en-US" dirty="0"/>
              <a:t> </a:t>
            </a:r>
            <a:r>
              <a:rPr lang="en-US" dirty="0" err="1"/>
              <a:t>voluptatem</a:t>
            </a:r>
            <a:r>
              <a:rPr lang="en-US" dirty="0"/>
              <a:t> </a:t>
            </a:r>
            <a:r>
              <a:rPr lang="en-US" dirty="0" err="1"/>
              <a:t>quia</a:t>
            </a:r>
            <a:r>
              <a:rPr lang="en-US" dirty="0"/>
              <a:t> </a:t>
            </a:r>
            <a:r>
              <a:rPr lang="en-US" dirty="0" err="1"/>
              <a:t>voluptas</a:t>
            </a:r>
            <a:r>
              <a:rPr lang="en-US" dirty="0"/>
              <a:t> sit </a:t>
            </a:r>
            <a:r>
              <a:rPr lang="en-US" dirty="0" err="1"/>
              <a:t>aspernatur</a:t>
            </a:r>
            <a:r>
              <a:rPr lang="en-US" dirty="0"/>
              <a:t> </a:t>
            </a:r>
            <a:r>
              <a:rPr lang="en-US" dirty="0" err="1"/>
              <a:t>aut</a:t>
            </a:r>
            <a:r>
              <a:rPr lang="en-US" dirty="0"/>
              <a:t> </a:t>
            </a:r>
            <a:r>
              <a:rPr lang="en-US" dirty="0" err="1"/>
              <a:t>odit</a:t>
            </a:r>
            <a:r>
              <a:rPr lang="en-US" dirty="0"/>
              <a:t> </a:t>
            </a:r>
            <a:r>
              <a:rPr lang="en-US" dirty="0" err="1"/>
              <a:t>aut</a:t>
            </a:r>
            <a:r>
              <a:rPr lang="en-US" dirty="0"/>
              <a:t> fugit, </a:t>
            </a:r>
            <a:r>
              <a:rPr lang="en-US" dirty="0" err="1"/>
              <a:t>sed</a:t>
            </a:r>
            <a:r>
              <a:rPr lang="en-US" dirty="0"/>
              <a:t> </a:t>
            </a:r>
            <a:r>
              <a:rPr lang="en-US" dirty="0" err="1"/>
              <a:t>quia</a:t>
            </a:r>
            <a:r>
              <a:rPr lang="en-US" dirty="0"/>
              <a:t> </a:t>
            </a:r>
            <a:r>
              <a:rPr lang="en-US" dirty="0" err="1"/>
              <a:t>consequuntur</a:t>
            </a:r>
            <a:r>
              <a:rPr lang="en-US" dirty="0"/>
              <a:t> </a:t>
            </a:r>
            <a:r>
              <a:rPr lang="en-US" dirty="0" err="1"/>
              <a:t>magni</a:t>
            </a:r>
            <a:r>
              <a:rPr lang="en-US" dirty="0"/>
              <a:t> </a:t>
            </a:r>
            <a:r>
              <a:rPr lang="en-US" dirty="0" err="1"/>
              <a:t>dolores</a:t>
            </a:r>
            <a:r>
              <a:rPr lang="en-US" dirty="0"/>
              <a:t> </a:t>
            </a:r>
            <a:r>
              <a:rPr lang="en-US" dirty="0" err="1"/>
              <a:t>eos</a:t>
            </a:r>
            <a:endParaRPr lang="en-US" dirty="0"/>
          </a:p>
          <a:p>
            <a:pPr lvl="0"/>
            <a:r>
              <a:rPr lang="en-US" dirty="0"/>
              <a:t>Qui </a:t>
            </a:r>
            <a:r>
              <a:rPr lang="en-US" dirty="0" err="1"/>
              <a:t>ratione</a:t>
            </a:r>
            <a:r>
              <a:rPr lang="en-US" dirty="0"/>
              <a:t> </a:t>
            </a:r>
            <a:r>
              <a:rPr lang="en-US" dirty="0" err="1"/>
              <a:t>voluptatem</a:t>
            </a:r>
            <a:r>
              <a:rPr lang="en-US" dirty="0"/>
              <a:t> </a:t>
            </a:r>
            <a:r>
              <a:rPr lang="en-US" dirty="0" err="1"/>
              <a:t>sequi</a:t>
            </a:r>
            <a:r>
              <a:rPr lang="en-US" dirty="0"/>
              <a:t> </a:t>
            </a:r>
            <a:r>
              <a:rPr lang="en-US" dirty="0" err="1"/>
              <a:t>nesciunt</a:t>
            </a:r>
            <a:r>
              <a:rPr lang="en-US" dirty="0"/>
              <a:t>. </a:t>
            </a:r>
            <a:r>
              <a:rPr lang="en-US" dirty="0" err="1"/>
              <a:t>Neque</a:t>
            </a:r>
            <a:r>
              <a:rPr lang="en-US" dirty="0"/>
              <a:t> </a:t>
            </a:r>
            <a:r>
              <a:rPr lang="en-US" dirty="0" err="1"/>
              <a:t>porro</a:t>
            </a:r>
            <a:r>
              <a:rPr lang="en-US" dirty="0"/>
              <a:t> </a:t>
            </a:r>
            <a:r>
              <a:rPr lang="en-US" dirty="0" err="1"/>
              <a:t>quisquam</a:t>
            </a:r>
            <a:r>
              <a:rPr lang="en-US" dirty="0"/>
              <a:t> </a:t>
            </a:r>
            <a:r>
              <a:rPr lang="en-US" dirty="0" err="1"/>
              <a:t>est</a:t>
            </a:r>
            <a:r>
              <a:rPr lang="en-US" dirty="0"/>
              <a:t>, qui </a:t>
            </a:r>
            <a:r>
              <a:rPr lang="en-US" dirty="0" err="1"/>
              <a:t>dolorem</a:t>
            </a:r>
            <a:r>
              <a:rPr lang="en-US" dirty="0"/>
              <a:t> ipsum </a:t>
            </a:r>
            <a:r>
              <a:rPr lang="en-US" dirty="0" err="1"/>
              <a:t>quia</a:t>
            </a:r>
            <a:r>
              <a:rPr lang="en-US" dirty="0"/>
              <a:t> dolor sit </a:t>
            </a:r>
            <a:r>
              <a:rPr lang="en-US" dirty="0" err="1"/>
              <a:t>amet</a:t>
            </a:r>
            <a:r>
              <a:rPr lang="en-US" dirty="0"/>
              <a:t>, </a:t>
            </a:r>
            <a:r>
              <a:rPr lang="en-US" dirty="0" err="1"/>
              <a:t>consectetur</a:t>
            </a:r>
            <a:r>
              <a:rPr lang="en-US" dirty="0"/>
              <a:t>, </a:t>
            </a:r>
            <a:r>
              <a:rPr lang="en-US" dirty="0" err="1"/>
              <a:t>adipisci</a:t>
            </a:r>
            <a:r>
              <a:rPr lang="en-US" dirty="0"/>
              <a:t> </a:t>
            </a:r>
            <a:r>
              <a:rPr lang="en-US" dirty="0" err="1"/>
              <a:t>velit</a:t>
            </a:r>
            <a:r>
              <a:rPr lang="en-US" dirty="0"/>
              <a:t>, </a:t>
            </a:r>
            <a:r>
              <a:rPr lang="en-US" dirty="0" err="1"/>
              <a:t>sed</a:t>
            </a:r>
            <a:r>
              <a:rPr lang="en-US" dirty="0"/>
              <a:t> </a:t>
            </a:r>
            <a:r>
              <a:rPr lang="en-US" dirty="0" err="1"/>
              <a:t>quia</a:t>
            </a:r>
            <a:r>
              <a:rPr lang="en-US" dirty="0"/>
              <a:t> non </a:t>
            </a:r>
            <a:r>
              <a:rPr lang="en-US" dirty="0" err="1"/>
              <a:t>numquam</a:t>
            </a:r>
            <a:r>
              <a:rPr lang="en-US" dirty="0"/>
              <a:t> </a:t>
            </a:r>
            <a:r>
              <a:rPr lang="en-US" dirty="0" err="1"/>
              <a:t>eius</a:t>
            </a:r>
            <a:r>
              <a:rPr lang="en-US" dirty="0"/>
              <a:t> </a:t>
            </a:r>
            <a:r>
              <a:rPr lang="en-US" dirty="0" err="1"/>
              <a:t>modi</a:t>
            </a:r>
            <a:r>
              <a:rPr lang="en-US" dirty="0"/>
              <a:t> </a:t>
            </a:r>
            <a:r>
              <a:rPr lang="en-US" dirty="0" err="1"/>
              <a:t>tempora</a:t>
            </a:r>
            <a:r>
              <a:rPr lang="en-US" dirty="0"/>
              <a:t> </a:t>
            </a:r>
            <a:r>
              <a:rPr lang="en-US" dirty="0" err="1"/>
              <a:t>incidunt</a:t>
            </a:r>
            <a:r>
              <a:rPr lang="en-US" dirty="0"/>
              <a:t> </a:t>
            </a:r>
            <a:r>
              <a:rPr lang="en-US" dirty="0" err="1"/>
              <a:t>ut</a:t>
            </a:r>
            <a:r>
              <a:rPr lang="en-US" dirty="0"/>
              <a:t> </a:t>
            </a:r>
            <a:r>
              <a:rPr lang="en-US" dirty="0" err="1"/>
              <a:t>labore</a:t>
            </a:r>
            <a:r>
              <a:rPr lang="en-US" dirty="0"/>
              <a:t> et </a:t>
            </a:r>
            <a:r>
              <a:rPr lang="en-US" dirty="0" err="1"/>
              <a:t>dolore</a:t>
            </a:r>
            <a:r>
              <a:rPr lang="en-US" dirty="0"/>
              <a:t> </a:t>
            </a:r>
            <a:r>
              <a:rPr lang="en-US" dirty="0" err="1"/>
              <a:t>magnam</a:t>
            </a:r>
            <a:r>
              <a:rPr lang="en-US" dirty="0"/>
              <a:t> </a:t>
            </a:r>
            <a:r>
              <a:rPr lang="en-US" dirty="0" err="1"/>
              <a:t>aliquam</a:t>
            </a:r>
            <a:r>
              <a:rPr lang="en-US" dirty="0"/>
              <a:t> </a:t>
            </a:r>
            <a:r>
              <a:rPr lang="en-US" dirty="0" err="1"/>
              <a:t>quaerat</a:t>
            </a:r>
            <a:r>
              <a:rPr lang="en-US" dirty="0"/>
              <a:t> </a:t>
            </a:r>
            <a:r>
              <a:rPr lang="en-US" dirty="0" err="1"/>
              <a:t>voluptatem</a:t>
            </a:r>
            <a:r>
              <a:rPr lang="en-US" dirty="0"/>
              <a:t>.</a:t>
            </a:r>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33"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34"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88" userDrawn="1">
          <p15:clr>
            <a:srgbClr val="FBAE40"/>
          </p15:clr>
        </p15:guide>
        <p15:guide id="3" pos="7392" userDrawn="1">
          <p15:clr>
            <a:srgbClr val="FBAE40"/>
          </p15:clr>
        </p15:guide>
        <p15:guide id="5" orient="horz" pos="288" userDrawn="1">
          <p15:clr>
            <a:srgbClr val="FBAE40"/>
          </p15:clr>
        </p15:guide>
        <p15:guide id="6" orient="horz" pos="40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2" r:id="rId1"/>
    <p:sldLayoutId id="2147483679" r:id="rId2"/>
    <p:sldLayoutId id="2147483680" r:id="rId3"/>
    <p:sldLayoutId id="2147483681" r:id="rId4"/>
    <p:sldLayoutId id="2147483682" r:id="rId5"/>
    <p:sldLayoutId id="2147483720" r:id="rId6"/>
    <p:sldLayoutId id="2147483684" r:id="rId7"/>
    <p:sldLayoutId id="2147483685" r:id="rId8"/>
    <p:sldLayoutId id="2147483661" r:id="rId9"/>
    <p:sldLayoutId id="2147483686" r:id="rId10"/>
    <p:sldLayoutId id="2147483726" r:id="rId11"/>
    <p:sldLayoutId id="2147483687" r:id="rId12"/>
    <p:sldLayoutId id="2147483668" r:id="rId13"/>
    <p:sldLayoutId id="2147483727" r:id="rId14"/>
    <p:sldLayoutId id="2147483662" r:id="rId15"/>
    <p:sldLayoutId id="2147483667" r:id="rId16"/>
    <p:sldLayoutId id="2147483702" r:id="rId17"/>
    <p:sldLayoutId id="2147483704" r:id="rId18"/>
    <p:sldLayoutId id="2147483705" r:id="rId19"/>
    <p:sldLayoutId id="2147483670" r:id="rId20"/>
    <p:sldLayoutId id="2147483708" r:id="rId21"/>
    <p:sldLayoutId id="2147483711" r:id="rId22"/>
    <p:sldLayoutId id="2147483774" r:id="rId23"/>
    <p:sldLayoutId id="2147483775" r:id="rId24"/>
    <p:sldLayoutId id="2147483776" r:id="rId25"/>
    <p:sldLayoutId id="2147483777" r:id="rId26"/>
    <p:sldLayoutId id="2147483764" r:id="rId27"/>
    <p:sldLayoutId id="2147483765" r:id="rId28"/>
    <p:sldLayoutId id="2147483763" r:id="rId29"/>
    <p:sldLayoutId id="2147483766" r:id="rId30"/>
    <p:sldLayoutId id="2147483768" r:id="rId31"/>
    <p:sldLayoutId id="2147483769" r:id="rId32"/>
    <p:sldLayoutId id="2147483767" r:id="rId33"/>
    <p:sldLayoutId id="2147483770" r:id="rId34"/>
    <p:sldLayoutId id="2147483771" r:id="rId35"/>
    <p:sldLayoutId id="2147483772" r:id="rId36"/>
    <p:sldLayoutId id="2147483773" r:id="rId37"/>
    <p:sldLayoutId id="2147483665" r:id="rId38"/>
    <p:sldLayoutId id="2147483713" r:id="rId39"/>
    <p:sldLayoutId id="2147483712" r:id="rId40"/>
    <p:sldLayoutId id="2147483778" r:id="rId41"/>
  </p:sldLayoutIdLst>
  <p:timing>
    <p:tnLst>
      <p:par>
        <p:cTn id="1" dur="indefinite" restart="never" nodeType="tmRoot"/>
      </p:par>
    </p:tnLst>
  </p:timing>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vdcglq05530.ics.cloud.ge.com:8443/ProxyService/GET?name=/Details&amp;namespace=/ShopOrders&amp;paramnames=lot,user,language&amp;paramvalues=6815BD5A-4F05-4809-9257-6D2965AB2017,41A7A10E-1201-40B1-93CA-4525E7BE58E9,en_US" TargetMode="External"/><Relationship Id="rId2" Type="http://schemas.openxmlformats.org/officeDocument/2006/relationships/hyperlink" Target="https://vdcglq05530.ics.cloud.ge.com:8443/ProxyService/GET?name=/Operator/Work/v1.0&amp;namespace=/ShopOrders&amp;paramnames=workcenter,operator,operationIDs&amp;paramvalues=03D62236-1DC5-4AC5-B292-3677A3C28AA8,41A7A10E-1201-40B1-93CA-4525E7BE58E9,6815BD5A-4F05-4809-9257-6D2965AB2017" TargetMode="External"/><Relationship Id="rId1" Type="http://schemas.openxmlformats.org/officeDocument/2006/relationships/slideLayout" Target="../slideLayouts/slideLayout4.xml"/><Relationship Id="rId4" Type="http://schemas.openxmlformats.org/officeDocument/2006/relationships/hyperlink" Target="https://vdcglq05530.ics.cloud.ge.com:8443/ProxyService/GET?name=/Operations/Quality/Values&amp;namespace=/ShopOrders&amp;paramnames=segment,material,isRework&amp;paramvalues=6815BD5A-4F05-4809-9257-6D2965AB2017,11CEB769-CBD8-4C90-B8AD-A06B88D00DB7,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ChangeArrowheads="1"/>
          </p:cNvSpPr>
          <p:nvPr/>
        </p:nvSpPr>
        <p:spPr bwMode="auto">
          <a:xfrm>
            <a:off x="2667000" y="3733801"/>
            <a:ext cx="6705600" cy="244475"/>
          </a:xfrm>
          <a:prstGeom prst="rect">
            <a:avLst/>
          </a:prstGeom>
          <a:noFill/>
          <a:ln w="9525">
            <a:noFill/>
            <a:miter lim="800000"/>
            <a:headEnd/>
            <a:tailEnd/>
          </a:ln>
        </p:spPr>
        <p:txBody>
          <a:bodyPr>
            <a:spAutoFit/>
          </a:bodyPr>
          <a:lstStyle/>
          <a:p>
            <a:pPr algn="ctr" eaLnBrk="0" hangingPunct="0"/>
            <a:r>
              <a:rPr lang="en-US" sz="1000" b="1" dirty="0">
                <a:latin typeface="Arial" charset="0"/>
                <a:cs typeface="Times New Roman" pitchFamily="18" charset="0"/>
              </a:rPr>
              <a:t>Version Control</a:t>
            </a:r>
          </a:p>
        </p:txBody>
      </p:sp>
      <p:graphicFrame>
        <p:nvGraphicFramePr>
          <p:cNvPr id="2081" name="Group 33"/>
          <p:cNvGraphicFramePr>
            <a:graphicFrameLocks noGrp="1"/>
          </p:cNvGraphicFramePr>
          <p:nvPr>
            <p:extLst>
              <p:ext uri="{D42A27DB-BD31-4B8C-83A1-F6EECF244321}">
                <p14:modId xmlns:p14="http://schemas.microsoft.com/office/powerpoint/2010/main" val="2272632015"/>
              </p:ext>
            </p:extLst>
          </p:nvPr>
        </p:nvGraphicFramePr>
        <p:xfrm>
          <a:off x="2209800" y="4419600"/>
          <a:ext cx="7924800" cy="1286828"/>
        </p:xfrm>
        <a:graphic>
          <a:graphicData uri="http://schemas.openxmlformats.org/drawingml/2006/table">
            <a:tbl>
              <a:tblPr/>
              <a:tblGrid>
                <a:gridCol w="1000125">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gridCol w="3355975">
                  <a:extLst>
                    <a:ext uri="{9D8B030D-6E8A-4147-A177-3AD203B41FA5}">
                      <a16:colId xmlns:a16="http://schemas.microsoft.com/office/drawing/2014/main" val="20002"/>
                    </a:ext>
                  </a:extLst>
                </a:gridCol>
                <a:gridCol w="1046162">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381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Version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Times New Roman" pitchFamily="18" charset="0"/>
                        </a:rPr>
                        <a:t>Type of Changes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Owner/ Author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Date of </a:t>
                      </a:r>
                      <a:br>
                        <a:rPr kumimoji="0" lang="en-US" sz="1000" b="1" i="0" u="none" strike="noStrike" cap="none" normalizeH="0" baseline="0" dirty="0" smtClean="0">
                          <a:ln>
                            <a:noFill/>
                          </a:ln>
                          <a:solidFill>
                            <a:schemeClr val="tx1"/>
                          </a:solidFill>
                          <a:effectLst/>
                          <a:latin typeface="Arial" charset="0"/>
                          <a:cs typeface="Times New Roman" pitchFamily="18" charset="0"/>
                        </a:rPr>
                      </a:br>
                      <a:r>
                        <a:rPr kumimoji="0" lang="en-US" sz="1000" b="1" i="0" u="none" strike="noStrike" cap="none" normalizeH="0" baseline="0" dirty="0" smtClean="0">
                          <a:ln>
                            <a:noFill/>
                          </a:ln>
                          <a:solidFill>
                            <a:schemeClr val="tx1"/>
                          </a:solidFill>
                          <a:effectLst/>
                          <a:latin typeface="Arial" charset="0"/>
                          <a:cs typeface="Times New Roman" pitchFamily="18" charset="0"/>
                        </a:rPr>
                        <a:t>Review/Expiry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77" name="Rectangle 1053"/>
          <p:cNvSpPr>
            <a:spLocks noChangeArrowheads="1"/>
          </p:cNvSpPr>
          <p:nvPr/>
        </p:nvSpPr>
        <p:spPr bwMode="auto">
          <a:xfrm>
            <a:off x="2209800" y="2330450"/>
            <a:ext cx="7772400" cy="1327150"/>
          </a:xfrm>
          <a:prstGeom prst="rect">
            <a:avLst/>
          </a:prstGeom>
          <a:noFill/>
          <a:ln w="9525">
            <a:noFill/>
            <a:miter lim="800000"/>
            <a:headEnd/>
            <a:tailEnd/>
          </a:ln>
        </p:spPr>
        <p:txBody>
          <a:bodyPr anchor="ctr"/>
          <a:lstStyle/>
          <a:p>
            <a:pPr algn="just"/>
            <a:r>
              <a:rPr lang="en-US" sz="1400" b="1" dirty="0">
                <a:latin typeface="Arial" charset="0"/>
                <a:cs typeface="Times New Roman" pitchFamily="18" charset="0"/>
              </a:rPr>
              <a:t> </a:t>
            </a:r>
            <a:br>
              <a:rPr lang="en-US" sz="1400" b="1" dirty="0">
                <a:latin typeface="Arial" charset="0"/>
                <a:cs typeface="Times New Roman" pitchFamily="18" charset="0"/>
              </a:rPr>
            </a:br>
            <a:endParaRPr lang="en-US" sz="1400" b="1" dirty="0">
              <a:latin typeface="Arial" charset="0"/>
              <a:cs typeface="Times New Roman" pitchFamily="18" charset="0"/>
            </a:endParaRPr>
          </a:p>
          <a:p>
            <a:pPr algn="just"/>
            <a:r>
              <a:rPr lang="en-US" sz="1000" dirty="0">
                <a:latin typeface="Arial" charset="0"/>
                <a:cs typeface="Times New Roman" pitchFamily="18" charset="0"/>
              </a:rPr>
              <a:t>The information contained in this document is not to be used for any purpose other than the purposes for which this document is furnished by GENPACT, nor is this document (in whole or in part) to be reproduced or furnished to third parties or made public without the prior express written permission of GENPACT.</a:t>
            </a:r>
          </a:p>
        </p:txBody>
      </p:sp>
      <p:sp>
        <p:nvSpPr>
          <p:cNvPr id="2078" name="Text Box 1055"/>
          <p:cNvSpPr txBox="1">
            <a:spLocks noChangeArrowheads="1"/>
          </p:cNvSpPr>
          <p:nvPr/>
        </p:nvSpPr>
        <p:spPr bwMode="auto">
          <a:xfrm>
            <a:off x="4419600" y="1216025"/>
            <a:ext cx="3276600" cy="1631216"/>
          </a:xfrm>
          <a:prstGeom prst="rect">
            <a:avLst/>
          </a:prstGeom>
          <a:noFill/>
          <a:ln w="9525">
            <a:noFill/>
            <a:miter lim="800000"/>
            <a:headEnd/>
            <a:tailEnd/>
          </a:ln>
        </p:spPr>
        <p:txBody>
          <a:bodyPr>
            <a:spAutoFit/>
          </a:bodyPr>
          <a:lstStyle/>
          <a:p>
            <a:pPr algn="ctr">
              <a:spcBef>
                <a:spcPct val="50000"/>
              </a:spcBef>
            </a:pPr>
            <a:r>
              <a:rPr lang="en-US" sz="1000" b="1" dirty="0">
                <a:latin typeface="Arial" charset="0"/>
                <a:cs typeface="Times New Roman" pitchFamily="18" charset="0"/>
              </a:rPr>
              <a:t>[Document Title]</a:t>
            </a:r>
          </a:p>
          <a:p>
            <a:pPr algn="ctr">
              <a:spcBef>
                <a:spcPct val="50000"/>
              </a:spcBef>
            </a:pPr>
            <a:endParaRPr lang="en-US" sz="1000" b="1" dirty="0">
              <a:latin typeface="Arial" charset="0"/>
              <a:cs typeface="Times New Roman" pitchFamily="18" charset="0"/>
            </a:endParaRPr>
          </a:p>
          <a:p>
            <a:pPr algn="ctr">
              <a:spcBef>
                <a:spcPct val="50000"/>
              </a:spcBef>
            </a:pPr>
            <a:endParaRPr lang="en-US" sz="1000" b="1" dirty="0">
              <a:latin typeface="Arial" charset="0"/>
              <a:cs typeface="Times New Roman" pitchFamily="18" charset="0"/>
            </a:endParaRPr>
          </a:p>
          <a:p>
            <a:pPr algn="ctr">
              <a:spcBef>
                <a:spcPct val="50000"/>
              </a:spcBef>
            </a:pPr>
            <a:endParaRPr lang="en-US" sz="1000" b="1" dirty="0">
              <a:latin typeface="Arial" charset="0"/>
              <a:cs typeface="Times New Roman" pitchFamily="18" charset="0"/>
            </a:endParaRPr>
          </a:p>
          <a:p>
            <a:pPr algn="ctr">
              <a:spcBef>
                <a:spcPct val="50000"/>
              </a:spcBef>
            </a:pPr>
            <a:r>
              <a:rPr lang="en-US" sz="1000" b="1" dirty="0">
                <a:latin typeface="Arial" charset="0"/>
                <a:cs typeface="Times New Roman" pitchFamily="18" charset="0"/>
              </a:rPr>
              <a:t/>
            </a:r>
            <a:br>
              <a:rPr lang="en-US" sz="1000" b="1" dirty="0">
                <a:latin typeface="Arial" charset="0"/>
                <a:cs typeface="Times New Roman" pitchFamily="18" charset="0"/>
              </a:rPr>
            </a:br>
            <a:r>
              <a:rPr lang="en-US" sz="1000" b="1" dirty="0">
                <a:latin typeface="Arial" charset="0"/>
                <a:cs typeface="Times New Roman" pitchFamily="18" charset="0"/>
              </a:rPr>
              <a:t/>
            </a:r>
            <a:br>
              <a:rPr lang="en-US" sz="1000" b="1" dirty="0">
                <a:latin typeface="Arial" charset="0"/>
                <a:cs typeface="Times New Roman" pitchFamily="18" charset="0"/>
              </a:rPr>
            </a:br>
            <a:r>
              <a:rPr lang="en-US" sz="1000" b="1" dirty="0">
                <a:latin typeface="Arial" charset="0"/>
                <a:cs typeface="Times New Roman" pitchFamily="18" charset="0"/>
              </a:rPr>
              <a:t>NOTICE</a:t>
            </a:r>
            <a:br>
              <a:rPr lang="en-US" sz="1000" b="1" dirty="0">
                <a:latin typeface="Arial" charset="0"/>
                <a:cs typeface="Times New Roman" pitchFamily="18" charset="0"/>
              </a:rPr>
            </a:br>
            <a:endParaRPr lang="en-US" sz="1000" b="1" dirty="0">
              <a:latin typeface="Arial" charset="0"/>
              <a:cs typeface="Times New Roman" pitchFamily="18" charset="0"/>
            </a:endParaRPr>
          </a:p>
        </p:txBody>
      </p:sp>
      <p:sp>
        <p:nvSpPr>
          <p:cNvPr id="3" name="Footer Placeholder 2"/>
          <p:cNvSpPr>
            <a:spLocks noGrp="1"/>
          </p:cNvSpPr>
          <p:nvPr>
            <p:ph type="ftr" sz="quarter" idx="10"/>
          </p:nvPr>
        </p:nvSpPr>
        <p:spPr/>
        <p:txBody>
          <a:bodyPr/>
          <a:lstStyle/>
          <a:p>
            <a:pPr>
              <a:defRPr/>
            </a:pPr>
            <a:r>
              <a:rPr lang="en-US" smtClean="0"/>
              <a:t>Classification: Genpact Internal</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3052649819"/>
              </p:ext>
            </p:extLst>
          </p:nvPr>
        </p:nvGraphicFramePr>
        <p:xfrm>
          <a:off x="457200" y="1143000"/>
          <a:ext cx="9677400"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Placeholder 3"/>
          <p:cNvSpPr>
            <a:spLocks noGrp="1"/>
          </p:cNvSpPr>
          <p:nvPr>
            <p:ph type="body" sz="quarter" idx="10"/>
          </p:nvPr>
        </p:nvSpPr>
        <p:spPr>
          <a:xfrm>
            <a:off x="228600" y="152400"/>
            <a:ext cx="7010400" cy="609600"/>
          </a:xfrm>
        </p:spPr>
        <p:txBody>
          <a:bodyPr/>
          <a:lstStyle/>
          <a:p>
            <a:pPr algn="l"/>
            <a:r>
              <a:rPr lang="en-US" dirty="0" smtClean="0">
                <a:latin typeface="Century" panose="02040604050505020304" pitchFamily="18" charset="0"/>
              </a:rPr>
              <a:t>Execution Pattern for 16-May-2018</a:t>
            </a:r>
            <a:endParaRPr lang="en-US" dirty="0">
              <a:latin typeface="Century" panose="02040604050505020304" pitchFamily="18" charset="0"/>
            </a:endParaRPr>
          </a:p>
          <a:p>
            <a:endParaRPr lang="en-US" dirty="0">
              <a:latin typeface="Century" panose="02040604050505020304" pitchFamily="18" charset="0"/>
            </a:endParaRPr>
          </a:p>
        </p:txBody>
      </p:sp>
    </p:spTree>
    <p:extLst>
      <p:ext uri="{BB962C8B-B14F-4D97-AF65-F5344CB8AC3E}">
        <p14:creationId xmlns:p14="http://schemas.microsoft.com/office/powerpoint/2010/main" val="2046613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228600" y="152400"/>
            <a:ext cx="7010400" cy="609600"/>
          </a:xfrm>
        </p:spPr>
        <p:txBody>
          <a:bodyPr/>
          <a:lstStyle/>
          <a:p>
            <a:pPr algn="l"/>
            <a:r>
              <a:rPr lang="en-US" dirty="0" smtClean="0">
                <a:latin typeface="Century" panose="02040604050505020304" pitchFamily="18" charset="0"/>
              </a:rPr>
              <a:t>Execution Pattern for 04-Jun-2018</a:t>
            </a:r>
            <a:endParaRPr lang="en-US" dirty="0">
              <a:latin typeface="Century" panose="02040604050505020304" pitchFamily="18" charset="0"/>
            </a:endParaRPr>
          </a:p>
          <a:p>
            <a:endParaRPr lang="en-US" dirty="0">
              <a:latin typeface="Century" panose="02040604050505020304"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838595369"/>
              </p:ext>
            </p:extLst>
          </p:nvPr>
        </p:nvGraphicFramePr>
        <p:xfrm>
          <a:off x="193964" y="914400"/>
          <a:ext cx="9940636" cy="5410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7167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228600" y="152400"/>
            <a:ext cx="7010400" cy="609600"/>
          </a:xfrm>
        </p:spPr>
        <p:txBody>
          <a:bodyPr/>
          <a:lstStyle/>
          <a:p>
            <a:pPr algn="l"/>
            <a:r>
              <a:rPr lang="en-US" dirty="0" smtClean="0">
                <a:latin typeface="Century" panose="02040604050505020304" pitchFamily="18" charset="0"/>
              </a:rPr>
              <a:t>Execution Pattern for 05-Jun-2018</a:t>
            </a:r>
            <a:endParaRPr lang="en-US" dirty="0">
              <a:latin typeface="Century" panose="02040604050505020304" pitchFamily="18" charset="0"/>
            </a:endParaRPr>
          </a:p>
          <a:p>
            <a:endParaRPr lang="en-US" dirty="0">
              <a:latin typeface="Century" panose="02040604050505020304"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3628473448"/>
              </p:ext>
            </p:extLst>
          </p:nvPr>
        </p:nvGraphicFramePr>
        <p:xfrm>
          <a:off x="221672" y="1143000"/>
          <a:ext cx="10141527" cy="5000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7145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228600" y="152400"/>
            <a:ext cx="7010400" cy="609600"/>
          </a:xfrm>
        </p:spPr>
        <p:txBody>
          <a:bodyPr/>
          <a:lstStyle/>
          <a:p>
            <a:pPr algn="l"/>
            <a:r>
              <a:rPr lang="en-US" dirty="0" smtClean="0">
                <a:latin typeface="Century" panose="02040604050505020304" pitchFamily="18" charset="0"/>
              </a:rPr>
              <a:t>Execution Pattern for 06-Jun-2018</a:t>
            </a:r>
            <a:endParaRPr lang="en-US" dirty="0">
              <a:latin typeface="Century" panose="02040604050505020304" pitchFamily="18" charset="0"/>
            </a:endParaRPr>
          </a:p>
          <a:p>
            <a:endParaRPr lang="en-US" dirty="0">
              <a:latin typeface="Century" panose="02040604050505020304" pitchFamily="18" charset="0"/>
            </a:endParaRPr>
          </a:p>
        </p:txBody>
      </p:sp>
      <p:graphicFrame>
        <p:nvGraphicFramePr>
          <p:cNvPr id="6" name="Chart 5"/>
          <p:cNvGraphicFramePr>
            <a:graphicFrameLocks/>
          </p:cNvGraphicFramePr>
          <p:nvPr>
            <p:extLst>
              <p:ext uri="{D42A27DB-BD31-4B8C-83A1-F6EECF244321}">
                <p14:modId xmlns:p14="http://schemas.microsoft.com/office/powerpoint/2010/main" val="585607960"/>
              </p:ext>
            </p:extLst>
          </p:nvPr>
        </p:nvGraphicFramePr>
        <p:xfrm>
          <a:off x="152400" y="1219200"/>
          <a:ext cx="9982200" cy="518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3987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8600" y="216243"/>
            <a:ext cx="4183606" cy="609600"/>
          </a:xfrm>
        </p:spPr>
        <p:txBody>
          <a:bodyPr/>
          <a:lstStyle/>
          <a:p>
            <a:pPr algn="l"/>
            <a:r>
              <a:rPr lang="en-US" b="1" dirty="0" smtClean="0">
                <a:latin typeface="Century" panose="02040604050505020304" pitchFamily="18" charset="0"/>
              </a:rPr>
              <a:t>Action Plan</a:t>
            </a:r>
            <a:endParaRPr lang="en-US" b="1" dirty="0">
              <a:latin typeface="Century" panose="02040604050505020304" pitchFamily="18" charset="0"/>
            </a:endParaRPr>
          </a:p>
          <a:p>
            <a:endParaRPr lang="en-US" dirty="0">
              <a:latin typeface="Century" panose="02040604050505020304" pitchFamily="18" charset="0"/>
            </a:endParaRPr>
          </a:p>
        </p:txBody>
      </p:sp>
      <p:sp>
        <p:nvSpPr>
          <p:cNvPr id="5" name="Text Placeholder 4"/>
          <p:cNvSpPr>
            <a:spLocks noGrp="1"/>
          </p:cNvSpPr>
          <p:nvPr>
            <p:ph type="body" sz="quarter" idx="11"/>
          </p:nvPr>
        </p:nvSpPr>
        <p:spPr>
          <a:xfrm>
            <a:off x="228600" y="838200"/>
            <a:ext cx="10283434" cy="4724400"/>
          </a:xfrm>
        </p:spPr>
        <p:txBody>
          <a:bodyPr/>
          <a:lstStyle/>
          <a:p>
            <a:pPr marL="342900" indent="-342900" algn="l">
              <a:buFont typeface="Arial" panose="020B0604020202020204" pitchFamily="34" charset="0"/>
              <a:buChar char="•"/>
            </a:pPr>
            <a:r>
              <a:rPr lang="en-US" sz="1800" dirty="0" smtClean="0"/>
              <a:t>Analyze </a:t>
            </a:r>
            <a:r>
              <a:rPr lang="en-US" sz="1800" dirty="0"/>
              <a:t>the API code to put for debug level message to identify the exact layer of issue.</a:t>
            </a:r>
          </a:p>
          <a:p>
            <a:pPr marL="342900" indent="-342900" algn="l">
              <a:buFont typeface="Arial" panose="020B0604020202020204" pitchFamily="34" charset="0"/>
              <a:buChar char="•"/>
            </a:pPr>
            <a:r>
              <a:rPr lang="en-US" sz="1800" dirty="0"/>
              <a:t>Analyze the database server logs shared by DBA team to identify the reason for high execution time of procedure in few scenarios</a:t>
            </a:r>
          </a:p>
          <a:p>
            <a:pPr marL="342900" indent="-342900" algn="l">
              <a:buFont typeface="Arial" panose="020B0604020202020204" pitchFamily="34" charset="0"/>
              <a:buChar char="•"/>
            </a:pPr>
            <a:r>
              <a:rPr lang="en-US" sz="1800" dirty="0"/>
              <a:t>Identify if there is high memory usage or any maintenance job getting executed </a:t>
            </a:r>
            <a:r>
              <a:rPr lang="en-US" sz="1800" dirty="0" smtClean="0"/>
              <a:t>in database at times when issue is faced.</a:t>
            </a:r>
          </a:p>
          <a:p>
            <a:pPr marL="342900" indent="-342900" algn="l">
              <a:buFont typeface="Arial" panose="020B0604020202020204" pitchFamily="34" charset="0"/>
              <a:buChar char="•"/>
            </a:pPr>
            <a:r>
              <a:rPr lang="en-US" sz="1800" dirty="0" smtClean="0"/>
              <a:t>Analyze the procedure code to understand if any queries is having issue which impacts it execution in few scenarios.</a:t>
            </a:r>
          </a:p>
          <a:p>
            <a:pPr marL="342900" indent="-342900" algn="l">
              <a:buFont typeface="Arial" panose="020B0604020202020204" pitchFamily="34" charset="0"/>
              <a:buChar char="•"/>
            </a:pPr>
            <a:r>
              <a:rPr lang="en-US" sz="1800" dirty="0" smtClean="0"/>
              <a:t>Get higher level of logging enables at database server for root cause analysis</a:t>
            </a:r>
          </a:p>
          <a:p>
            <a:pPr marL="342900" indent="-342900" algn="l">
              <a:buFont typeface="Arial" panose="020B0604020202020204" pitchFamily="34" charset="0"/>
              <a:buChar char="•"/>
            </a:pPr>
            <a:r>
              <a:rPr lang="en-US" sz="1800" dirty="0" smtClean="0"/>
              <a:t>Complete the API setup in meeting scheduled with Kevin for 08-Jun-2018.</a:t>
            </a:r>
            <a:endParaRPr lang="en-US" sz="1800" dirty="0"/>
          </a:p>
          <a:p>
            <a:endParaRPr lang="en-US" sz="1800" dirty="0"/>
          </a:p>
          <a:p>
            <a:r>
              <a:rPr lang="en-US" sz="1800" b="1" dirty="0">
                <a:solidFill>
                  <a:schemeClr val="accent1"/>
                </a:solidFill>
              </a:rPr>
              <a:t>Roadblocks</a:t>
            </a:r>
            <a:r>
              <a:rPr lang="en-US" sz="1800" dirty="0" smtClean="0">
                <a:solidFill>
                  <a:schemeClr val="accent1"/>
                </a:solidFill>
              </a:rPr>
              <a:t>:</a:t>
            </a:r>
          </a:p>
          <a:p>
            <a:pPr marL="342900" indent="-342900" algn="l">
              <a:buFont typeface="Arial" panose="020B0604020202020204" pitchFamily="34" charset="0"/>
              <a:buChar char="•"/>
            </a:pPr>
            <a:r>
              <a:rPr lang="en-US" sz="1800" dirty="0"/>
              <a:t>UI and API local setup is in progress for further analysis.</a:t>
            </a:r>
          </a:p>
          <a:p>
            <a:pPr marL="342900" indent="-342900" algn="l">
              <a:buFont typeface="Arial" panose="020B0604020202020204" pitchFamily="34" charset="0"/>
              <a:buChar char="•"/>
            </a:pPr>
            <a:r>
              <a:rPr lang="en-US" sz="1800" dirty="0"/>
              <a:t>Logs received from DBA Team to be converted to readable format</a:t>
            </a:r>
            <a:r>
              <a:rPr lang="en-US" sz="1800" dirty="0" smtClean="0"/>
              <a:t>.</a:t>
            </a:r>
          </a:p>
          <a:p>
            <a:pPr marL="342900" indent="-342900" algn="l">
              <a:buFont typeface="Arial" panose="020B0604020202020204" pitchFamily="34" charset="0"/>
              <a:buChar char="•"/>
            </a:pPr>
            <a:r>
              <a:rPr lang="en-US" sz="1800" dirty="0" smtClean="0"/>
              <a:t>Production database server access for doing monitoring of memory and other activities going on in server.</a:t>
            </a:r>
          </a:p>
          <a:p>
            <a:pPr marL="342900" indent="-342900" algn="l">
              <a:buFont typeface="Arial" panose="020B0604020202020204" pitchFamily="34" charset="0"/>
              <a:buChar char="•"/>
            </a:pPr>
            <a:r>
              <a:rPr lang="en-US" sz="1800" dirty="0" smtClean="0"/>
              <a:t>Feasibility of enabling Profiler execution on </a:t>
            </a:r>
            <a:r>
              <a:rPr lang="en-US" sz="1800" smtClean="0"/>
              <a:t>Production </a:t>
            </a:r>
            <a:r>
              <a:rPr lang="en-US" sz="1800" smtClean="0"/>
              <a:t>database.</a:t>
            </a:r>
            <a:endParaRPr lang="en-US" sz="1800" dirty="0" smtClean="0"/>
          </a:p>
          <a:p>
            <a:pPr marL="342900" indent="-342900" algn="l">
              <a:buFont typeface="Arial" panose="020B0604020202020204" pitchFamily="34" charset="0"/>
              <a:buChar char="•"/>
            </a:pPr>
            <a:endParaRPr lang="en-US" sz="1800" dirty="0"/>
          </a:p>
          <a:p>
            <a:endParaRPr lang="en-US" sz="1800" dirty="0"/>
          </a:p>
        </p:txBody>
      </p:sp>
    </p:spTree>
    <p:extLst>
      <p:ext uri="{BB962C8B-B14F-4D97-AF65-F5344CB8AC3E}">
        <p14:creationId xmlns:p14="http://schemas.microsoft.com/office/powerpoint/2010/main" val="1932452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3855" y="0"/>
            <a:ext cx="4412206" cy="609600"/>
          </a:xfrm>
        </p:spPr>
        <p:txBody>
          <a:bodyPr/>
          <a:lstStyle/>
          <a:p>
            <a:pPr algn="l"/>
            <a:r>
              <a:rPr lang="en-US" dirty="0">
                <a:latin typeface="Century" panose="02040604050505020304" pitchFamily="18" charset="0"/>
              </a:rPr>
              <a:t>Issue Activity Log :</a:t>
            </a:r>
          </a:p>
          <a:p>
            <a:endParaRPr lang="en-US" dirty="0">
              <a:latin typeface="Century" panose="020406040505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94529139"/>
              </p:ext>
            </p:extLst>
          </p:nvPr>
        </p:nvGraphicFramePr>
        <p:xfrm>
          <a:off x="304800" y="533400"/>
          <a:ext cx="10058399" cy="6019802"/>
        </p:xfrm>
        <a:graphic>
          <a:graphicData uri="http://schemas.openxmlformats.org/drawingml/2006/table">
            <a:tbl>
              <a:tblPr firstRow="1" bandRow="1">
                <a:tableStyleId>{5C22544A-7EE6-4342-B048-85BDC9FD1C3A}</a:tableStyleId>
              </a:tblPr>
              <a:tblGrid>
                <a:gridCol w="380999">
                  <a:extLst>
                    <a:ext uri="{9D8B030D-6E8A-4147-A177-3AD203B41FA5}">
                      <a16:colId xmlns:a16="http://schemas.microsoft.com/office/drawing/2014/main" val="3505017655"/>
                    </a:ext>
                  </a:extLst>
                </a:gridCol>
                <a:gridCol w="7391400">
                  <a:extLst>
                    <a:ext uri="{9D8B030D-6E8A-4147-A177-3AD203B41FA5}">
                      <a16:colId xmlns:a16="http://schemas.microsoft.com/office/drawing/2014/main" val="564675783"/>
                    </a:ext>
                  </a:extLst>
                </a:gridCol>
                <a:gridCol w="2286000">
                  <a:extLst>
                    <a:ext uri="{9D8B030D-6E8A-4147-A177-3AD203B41FA5}">
                      <a16:colId xmlns:a16="http://schemas.microsoft.com/office/drawing/2014/main" val="79220595"/>
                    </a:ext>
                  </a:extLst>
                </a:gridCol>
              </a:tblGrid>
              <a:tr h="379796">
                <a:tc>
                  <a:txBody>
                    <a:bodyPr/>
                    <a:lstStyle/>
                    <a:p>
                      <a:pPr algn="ctr"/>
                      <a:r>
                        <a:rPr lang="en-US" sz="1100" dirty="0" smtClean="0"/>
                        <a:t>#</a:t>
                      </a:r>
                      <a:endParaRPr lang="en-US" sz="1100" dirty="0"/>
                    </a:p>
                  </a:txBody>
                  <a:tcPr/>
                </a:tc>
                <a:tc>
                  <a:txBody>
                    <a:bodyPr/>
                    <a:lstStyle/>
                    <a:p>
                      <a:r>
                        <a:rPr lang="en-US" sz="1100" dirty="0" smtClean="0"/>
                        <a:t>Activity</a:t>
                      </a:r>
                      <a:r>
                        <a:rPr lang="en-US" sz="1100" baseline="0" dirty="0" smtClean="0"/>
                        <a:t> Description</a:t>
                      </a:r>
                      <a:endParaRPr lang="en-US" sz="1100" dirty="0"/>
                    </a:p>
                  </a:txBody>
                  <a:tcPr/>
                </a:tc>
                <a:tc>
                  <a:txBody>
                    <a:bodyPr/>
                    <a:lstStyle/>
                    <a:p>
                      <a:r>
                        <a:rPr lang="en-US" sz="1100" dirty="0" smtClean="0"/>
                        <a:t>Date &amp; Time Stamp</a:t>
                      </a:r>
                      <a:endParaRPr lang="en-US" sz="1100" dirty="0"/>
                    </a:p>
                  </a:txBody>
                  <a:tcPr/>
                </a:tc>
                <a:extLst>
                  <a:ext uri="{0D108BD9-81ED-4DB2-BD59-A6C34878D82A}">
                    <a16:rowId xmlns:a16="http://schemas.microsoft.com/office/drawing/2014/main" val="3024216241"/>
                  </a:ext>
                </a:extLst>
              </a:tr>
              <a:tr h="288710">
                <a:tc>
                  <a:txBody>
                    <a:bodyPr/>
                    <a:lstStyle/>
                    <a:p>
                      <a:pPr algn="ctr"/>
                      <a:r>
                        <a:rPr lang="en-US" sz="1100" dirty="0" smtClean="0"/>
                        <a:t>1</a:t>
                      </a:r>
                      <a:endParaRPr lang="en-US" sz="1100" dirty="0"/>
                    </a:p>
                  </a:txBody>
                  <a:tcPr/>
                </a:tc>
                <a:tc>
                  <a:txBody>
                    <a:bodyPr/>
                    <a:lstStyle/>
                    <a:p>
                      <a:r>
                        <a:rPr lang="en-US" sz="1100" dirty="0" smtClean="0"/>
                        <a:t>Mail</a:t>
                      </a:r>
                      <a:r>
                        <a:rPr lang="en-US" sz="1100" baseline="0" dirty="0" smtClean="0"/>
                        <a:t> with basic details of issue reported</a:t>
                      </a:r>
                      <a:endParaRPr lang="en-US" sz="1100" dirty="0"/>
                    </a:p>
                  </a:txBody>
                  <a:tcPr/>
                </a:tc>
                <a:tc>
                  <a:txBody>
                    <a:bodyPr/>
                    <a:lstStyle/>
                    <a:p>
                      <a:r>
                        <a:rPr lang="en-US" sz="1100" dirty="0" smtClean="0"/>
                        <a:t>02-Jun-2018  12:56 AM IST</a:t>
                      </a:r>
                      <a:endParaRPr lang="en-US" sz="1100" dirty="0"/>
                    </a:p>
                  </a:txBody>
                  <a:tcPr/>
                </a:tc>
                <a:extLst>
                  <a:ext uri="{0D108BD9-81ED-4DB2-BD59-A6C34878D82A}">
                    <a16:rowId xmlns:a16="http://schemas.microsoft.com/office/drawing/2014/main" val="3973989645"/>
                  </a:ext>
                </a:extLst>
              </a:tr>
              <a:tr h="373217">
                <a:tc>
                  <a:txBody>
                    <a:bodyPr/>
                    <a:lstStyle/>
                    <a:p>
                      <a:pPr algn="ctr"/>
                      <a:r>
                        <a:rPr lang="en-US" sz="1100" dirty="0" smtClean="0"/>
                        <a:t>2</a:t>
                      </a:r>
                      <a:endParaRPr lang="en-US" sz="1100" dirty="0"/>
                    </a:p>
                  </a:txBody>
                  <a:tcPr/>
                </a:tc>
                <a:tc>
                  <a:txBody>
                    <a:bodyPr/>
                    <a:lstStyle/>
                    <a:p>
                      <a:r>
                        <a:rPr lang="en-US" sz="1100" dirty="0" smtClean="0"/>
                        <a:t>Team started</a:t>
                      </a:r>
                      <a:r>
                        <a:rPr lang="en-US" sz="1100" baseline="0" dirty="0" smtClean="0"/>
                        <a:t> analyzing the logs and tried to related with issue details mentioned</a:t>
                      </a:r>
                      <a:endParaRPr lang="en-US" sz="1100" dirty="0"/>
                    </a:p>
                  </a:txBody>
                  <a:tcPr/>
                </a:tc>
                <a:tc>
                  <a:txBody>
                    <a:bodyPr/>
                    <a:lstStyle/>
                    <a:p>
                      <a:r>
                        <a:rPr lang="en-US" sz="1100" dirty="0" smtClean="0"/>
                        <a:t>04-Jun-2018  2 PM</a:t>
                      </a:r>
                      <a:r>
                        <a:rPr lang="en-US" sz="1100" baseline="0" dirty="0" smtClean="0"/>
                        <a:t> to 8 PM IST</a:t>
                      </a:r>
                      <a:endParaRPr lang="en-US" sz="1100" dirty="0"/>
                    </a:p>
                  </a:txBody>
                  <a:tcPr/>
                </a:tc>
                <a:extLst>
                  <a:ext uri="{0D108BD9-81ED-4DB2-BD59-A6C34878D82A}">
                    <a16:rowId xmlns:a16="http://schemas.microsoft.com/office/drawing/2014/main" val="1127436904"/>
                  </a:ext>
                </a:extLst>
              </a:tr>
              <a:tr h="373217">
                <a:tc>
                  <a:txBody>
                    <a:bodyPr/>
                    <a:lstStyle/>
                    <a:p>
                      <a:pPr algn="ctr"/>
                      <a:r>
                        <a:rPr lang="en-US" sz="1100" dirty="0" smtClean="0"/>
                        <a:t>3</a:t>
                      </a:r>
                      <a:endParaRPr lang="en-US" sz="1100" dirty="0"/>
                    </a:p>
                  </a:txBody>
                  <a:tcPr/>
                </a:tc>
                <a:tc>
                  <a:txBody>
                    <a:bodyPr/>
                    <a:lstStyle/>
                    <a:p>
                      <a:r>
                        <a:rPr lang="en-US" sz="1100" dirty="0" smtClean="0"/>
                        <a:t>Meeting with Roberto</a:t>
                      </a:r>
                      <a:r>
                        <a:rPr lang="en-US" sz="1100" baseline="0" dirty="0" smtClean="0"/>
                        <a:t> to </a:t>
                      </a:r>
                      <a:r>
                        <a:rPr lang="en-US" sz="1100" baseline="0" dirty="0" err="1" smtClean="0"/>
                        <a:t>undertand</a:t>
                      </a:r>
                      <a:r>
                        <a:rPr lang="en-US" sz="1100" baseline="0" dirty="0" smtClean="0"/>
                        <a:t> exact issue faced and steps to be followed to try simulating the issue</a:t>
                      </a:r>
                      <a:endParaRPr lang="en-US" sz="1100" dirty="0"/>
                    </a:p>
                  </a:txBody>
                  <a:tcPr/>
                </a:tc>
                <a:tc>
                  <a:txBody>
                    <a:bodyPr/>
                    <a:lstStyle/>
                    <a:p>
                      <a:r>
                        <a:rPr lang="en-US" sz="1100" dirty="0" smtClean="0"/>
                        <a:t>04-Jun-2018 8:00 PM IST </a:t>
                      </a:r>
                      <a:endParaRPr lang="en-US" sz="1100" dirty="0"/>
                    </a:p>
                  </a:txBody>
                  <a:tcPr/>
                </a:tc>
                <a:extLst>
                  <a:ext uri="{0D108BD9-81ED-4DB2-BD59-A6C34878D82A}">
                    <a16:rowId xmlns:a16="http://schemas.microsoft.com/office/drawing/2014/main" val="1110595652"/>
                  </a:ext>
                </a:extLst>
              </a:tr>
              <a:tr h="296419">
                <a:tc>
                  <a:txBody>
                    <a:bodyPr/>
                    <a:lstStyle/>
                    <a:p>
                      <a:pPr algn="ctr"/>
                      <a:r>
                        <a:rPr lang="en-US" sz="1100" dirty="0" smtClean="0"/>
                        <a:t>4</a:t>
                      </a:r>
                      <a:endParaRPr lang="en-US" sz="1100" dirty="0"/>
                    </a:p>
                  </a:txBody>
                  <a:tcPr/>
                </a:tc>
                <a:tc>
                  <a:txBody>
                    <a:bodyPr/>
                    <a:lstStyle/>
                    <a:p>
                      <a:r>
                        <a:rPr lang="en-US" sz="1100" dirty="0" smtClean="0"/>
                        <a:t>Received the QA Environment</a:t>
                      </a:r>
                      <a:r>
                        <a:rPr lang="en-US" sz="1100" baseline="0" dirty="0" smtClean="0"/>
                        <a:t> details to try out steps and simulation of issue from Roberto</a:t>
                      </a: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04-Jun-2018 9:00 PM IST</a:t>
                      </a:r>
                    </a:p>
                  </a:txBody>
                  <a:tcPr/>
                </a:tc>
                <a:extLst>
                  <a:ext uri="{0D108BD9-81ED-4DB2-BD59-A6C34878D82A}">
                    <a16:rowId xmlns:a16="http://schemas.microsoft.com/office/drawing/2014/main" val="3776810286"/>
                  </a:ext>
                </a:extLst>
              </a:tr>
              <a:tr h="373217">
                <a:tc>
                  <a:txBody>
                    <a:bodyPr/>
                    <a:lstStyle/>
                    <a:p>
                      <a:pPr algn="ctr"/>
                      <a:r>
                        <a:rPr lang="en-US" sz="1100" dirty="0" smtClean="0"/>
                        <a:t>5</a:t>
                      </a:r>
                      <a:endParaRPr lang="en-US" sz="1100" dirty="0"/>
                    </a:p>
                  </a:txBody>
                  <a:tcPr/>
                </a:tc>
                <a:tc>
                  <a:txBody>
                    <a:bodyPr/>
                    <a:lstStyle/>
                    <a:p>
                      <a:r>
                        <a:rPr lang="en-US" sz="1100" dirty="0" smtClean="0"/>
                        <a:t>Team</a:t>
                      </a:r>
                      <a:r>
                        <a:rPr lang="en-US" sz="1100" baseline="0" dirty="0" smtClean="0"/>
                        <a:t> re-started analyzing the logs and tried simulation of issue in QA Env</a:t>
                      </a:r>
                      <a:endParaRPr lang="en-US" sz="1100" dirty="0"/>
                    </a:p>
                  </a:txBody>
                  <a:tcPr/>
                </a:tc>
                <a:tc>
                  <a:txBody>
                    <a:bodyPr/>
                    <a:lstStyle/>
                    <a:p>
                      <a:r>
                        <a:rPr lang="en-US" sz="1100" dirty="0" smtClean="0"/>
                        <a:t>04-Jun-2018</a:t>
                      </a:r>
                      <a:r>
                        <a:rPr lang="en-US" sz="1100" baseline="0" dirty="0" smtClean="0"/>
                        <a:t> 10:00 PM IST</a:t>
                      </a:r>
                      <a:endParaRPr lang="en-US" sz="1100" dirty="0"/>
                    </a:p>
                  </a:txBody>
                  <a:tcPr/>
                </a:tc>
                <a:extLst>
                  <a:ext uri="{0D108BD9-81ED-4DB2-BD59-A6C34878D82A}">
                    <a16:rowId xmlns:a16="http://schemas.microsoft.com/office/drawing/2014/main" val="2782721754"/>
                  </a:ext>
                </a:extLst>
              </a:tr>
              <a:tr h="373217">
                <a:tc>
                  <a:txBody>
                    <a:bodyPr/>
                    <a:lstStyle/>
                    <a:p>
                      <a:pPr algn="ctr"/>
                      <a:r>
                        <a:rPr lang="en-US" sz="1100" dirty="0" smtClean="0"/>
                        <a:t>6.</a:t>
                      </a:r>
                      <a:endParaRPr lang="en-US" sz="1100" dirty="0"/>
                    </a:p>
                  </a:txBody>
                  <a:tcPr/>
                </a:tc>
                <a:tc>
                  <a:txBody>
                    <a:bodyPr/>
                    <a:lstStyle/>
                    <a:p>
                      <a:r>
                        <a:rPr lang="en-US" sz="1100" dirty="0" smtClean="0"/>
                        <a:t>No</a:t>
                      </a:r>
                      <a:r>
                        <a:rPr lang="en-US" sz="1100" baseline="0" dirty="0" smtClean="0"/>
                        <a:t> Relevant information found in API Logs post analyzing the logs</a:t>
                      </a:r>
                      <a:endParaRPr lang="en-US" sz="1100" dirty="0"/>
                    </a:p>
                  </a:txBody>
                  <a:tcPr/>
                </a:tc>
                <a:tc>
                  <a:txBody>
                    <a:bodyPr/>
                    <a:lstStyle/>
                    <a:p>
                      <a:r>
                        <a:rPr lang="en-US" sz="1100" dirty="0" smtClean="0"/>
                        <a:t>05-Jun-2018 04:00 PM</a:t>
                      </a:r>
                      <a:r>
                        <a:rPr lang="en-US" sz="1100" baseline="0" dirty="0" smtClean="0"/>
                        <a:t> IST</a:t>
                      </a:r>
                      <a:endParaRPr lang="en-US" sz="1100" dirty="0"/>
                    </a:p>
                  </a:txBody>
                  <a:tcPr/>
                </a:tc>
                <a:extLst>
                  <a:ext uri="{0D108BD9-81ED-4DB2-BD59-A6C34878D82A}">
                    <a16:rowId xmlns:a16="http://schemas.microsoft.com/office/drawing/2014/main" val="487715954"/>
                  </a:ext>
                </a:extLst>
              </a:tr>
              <a:tr h="373217">
                <a:tc>
                  <a:txBody>
                    <a:bodyPr/>
                    <a:lstStyle/>
                    <a:p>
                      <a:pPr algn="ctr"/>
                      <a:r>
                        <a:rPr lang="en-US" sz="1100" dirty="0" smtClean="0"/>
                        <a:t>7</a:t>
                      </a:r>
                      <a:endParaRPr lang="en-US" sz="1100" dirty="0"/>
                    </a:p>
                  </a:txBody>
                  <a:tcPr/>
                </a:tc>
                <a:tc>
                  <a:txBody>
                    <a:bodyPr/>
                    <a:lstStyle/>
                    <a:p>
                      <a:r>
                        <a:rPr lang="en-US" sz="1100" dirty="0" smtClean="0"/>
                        <a:t>Tried simulating</a:t>
                      </a:r>
                      <a:r>
                        <a:rPr lang="en-US" sz="1100" baseline="0" dirty="0" smtClean="0"/>
                        <a:t> the issue but the issue couldn’t be replicated in QA Environment.</a:t>
                      </a:r>
                      <a:endParaRPr lang="en-US" sz="1100" dirty="0"/>
                    </a:p>
                  </a:txBody>
                  <a:tcPr/>
                </a:tc>
                <a:tc>
                  <a:txBody>
                    <a:bodyPr/>
                    <a:lstStyle/>
                    <a:p>
                      <a:r>
                        <a:rPr lang="en-US" sz="1100" dirty="0" smtClean="0"/>
                        <a:t>05-Jun-2018 07:00</a:t>
                      </a:r>
                      <a:r>
                        <a:rPr lang="en-US" sz="1100" baseline="0" dirty="0" smtClean="0"/>
                        <a:t> PM IST</a:t>
                      </a:r>
                      <a:endParaRPr lang="en-US" sz="1100" dirty="0"/>
                    </a:p>
                  </a:txBody>
                  <a:tcPr/>
                </a:tc>
                <a:extLst>
                  <a:ext uri="{0D108BD9-81ED-4DB2-BD59-A6C34878D82A}">
                    <a16:rowId xmlns:a16="http://schemas.microsoft.com/office/drawing/2014/main" val="3008007618"/>
                  </a:ext>
                </a:extLst>
              </a:tr>
              <a:tr h="373217">
                <a:tc>
                  <a:txBody>
                    <a:bodyPr/>
                    <a:lstStyle/>
                    <a:p>
                      <a:pPr algn="ctr"/>
                      <a:r>
                        <a:rPr lang="en-US" sz="1100" dirty="0" smtClean="0"/>
                        <a:t>8</a:t>
                      </a:r>
                      <a:endParaRPr lang="en-US" sz="1100" dirty="0"/>
                    </a:p>
                  </a:txBody>
                  <a:tcPr/>
                </a:tc>
                <a:tc>
                  <a:txBody>
                    <a:bodyPr/>
                    <a:lstStyle/>
                    <a:p>
                      <a:r>
                        <a:rPr lang="en-US" sz="1100" dirty="0" smtClean="0"/>
                        <a:t>Observed the high frequency</a:t>
                      </a:r>
                      <a:r>
                        <a:rPr lang="en-US" sz="1100" baseline="0" dirty="0" smtClean="0"/>
                        <a:t> calls of API and multiple calls to On Clock Function</a:t>
                      </a:r>
                      <a:endParaRPr lang="en-US" sz="1100" dirty="0"/>
                    </a:p>
                  </a:txBody>
                  <a:tcPr/>
                </a:tc>
                <a:tc>
                  <a:txBody>
                    <a:bodyPr/>
                    <a:lstStyle/>
                    <a:p>
                      <a:r>
                        <a:rPr lang="en-US" sz="1100" dirty="0" smtClean="0"/>
                        <a:t>05-Jun-2018 09:00 PM</a:t>
                      </a:r>
                      <a:r>
                        <a:rPr lang="en-US" sz="1100" baseline="0" dirty="0" smtClean="0"/>
                        <a:t> IST</a:t>
                      </a:r>
                      <a:endParaRPr lang="en-US" sz="1100" dirty="0"/>
                    </a:p>
                  </a:txBody>
                  <a:tcPr/>
                </a:tc>
                <a:extLst>
                  <a:ext uri="{0D108BD9-81ED-4DB2-BD59-A6C34878D82A}">
                    <a16:rowId xmlns:a16="http://schemas.microsoft.com/office/drawing/2014/main" val="3891278164"/>
                  </a:ext>
                </a:extLst>
              </a:tr>
              <a:tr h="373217">
                <a:tc>
                  <a:txBody>
                    <a:bodyPr/>
                    <a:lstStyle/>
                    <a:p>
                      <a:pPr algn="ctr"/>
                      <a:r>
                        <a:rPr lang="en-US" sz="1100" kern="1200" baseline="0" dirty="0" smtClean="0">
                          <a:solidFill>
                            <a:schemeClr val="dk1"/>
                          </a:solidFill>
                          <a:latin typeface="+mn-lt"/>
                          <a:ea typeface="+mn-ea"/>
                          <a:cs typeface="+mn-cs"/>
                        </a:rPr>
                        <a:t>9</a:t>
                      </a:r>
                      <a:endParaRPr lang="en-US" sz="110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Shared the API level analysis and few other observations/queries with Roberto &amp; Avi</a:t>
                      </a:r>
                      <a:endParaRPr lang="en-US" sz="1100" kern="1200" baseline="0" dirty="0">
                        <a:solidFill>
                          <a:schemeClr val="dk1"/>
                        </a:solidFill>
                        <a:latin typeface="+mn-lt"/>
                        <a:ea typeface="+mn-ea"/>
                        <a:cs typeface="+mn-cs"/>
                      </a:endParaRPr>
                    </a:p>
                  </a:txBody>
                  <a:tcPr/>
                </a:tc>
                <a:tc>
                  <a:txBody>
                    <a:bodyPr/>
                    <a:lstStyle/>
                    <a:p>
                      <a:r>
                        <a:rPr lang="en-US" sz="1100" dirty="0" smtClean="0"/>
                        <a:t>06-Jun-2018 12:06</a:t>
                      </a:r>
                      <a:r>
                        <a:rPr lang="en-US" sz="1100" baseline="0" dirty="0" smtClean="0"/>
                        <a:t> AM IST</a:t>
                      </a:r>
                      <a:endParaRPr lang="en-US" sz="1100" dirty="0"/>
                    </a:p>
                  </a:txBody>
                  <a:tcPr/>
                </a:tc>
                <a:extLst>
                  <a:ext uri="{0D108BD9-81ED-4DB2-BD59-A6C34878D82A}">
                    <a16:rowId xmlns:a16="http://schemas.microsoft.com/office/drawing/2014/main" val="65255201"/>
                  </a:ext>
                </a:extLst>
              </a:tr>
              <a:tr h="373217">
                <a:tc>
                  <a:txBody>
                    <a:bodyPr/>
                    <a:lstStyle/>
                    <a:p>
                      <a:pPr algn="ctr"/>
                      <a:r>
                        <a:rPr lang="en-US" sz="1100" kern="1200" baseline="0" dirty="0" smtClean="0">
                          <a:solidFill>
                            <a:schemeClr val="dk1"/>
                          </a:solidFill>
                          <a:latin typeface="+mn-lt"/>
                          <a:ea typeface="+mn-ea"/>
                          <a:cs typeface="+mn-cs"/>
                        </a:rPr>
                        <a:t>10</a:t>
                      </a:r>
                      <a:endParaRPr lang="en-US" sz="110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Received response from Roberto about queries that there is not defined time &amp; pattern of this issue occurrence </a:t>
                      </a:r>
                      <a:endParaRPr lang="en-US" sz="1100" kern="1200" baseline="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06-Jun-2018 12:08 AM IST</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790221976"/>
                  </a:ext>
                </a:extLst>
              </a:tr>
              <a:tr h="474745">
                <a:tc>
                  <a:txBody>
                    <a:bodyPr/>
                    <a:lstStyle/>
                    <a:p>
                      <a:pPr algn="ctr"/>
                      <a:r>
                        <a:rPr lang="en-US" sz="1100" kern="1200" baseline="0" dirty="0" smtClean="0">
                          <a:solidFill>
                            <a:schemeClr val="dk1"/>
                          </a:solidFill>
                          <a:latin typeface="+mn-lt"/>
                          <a:ea typeface="+mn-ea"/>
                          <a:cs typeface="+mn-cs"/>
                        </a:rPr>
                        <a:t>11</a:t>
                      </a:r>
                      <a:endParaRPr lang="en-US" sz="110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Avi responded on our observation about API that the frequent API call is for data retrieval on a fixed time interval basis and to analyze further if the high frequency could be cause of issue in Clock on &amp; Off</a:t>
                      </a:r>
                      <a:endParaRPr lang="en-US" sz="110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06-Jun-2018 08:00 AM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3905685504"/>
                  </a:ext>
                </a:extLst>
              </a:tr>
              <a:tr h="474745">
                <a:tc>
                  <a:txBody>
                    <a:bodyPr/>
                    <a:lstStyle/>
                    <a:p>
                      <a:pPr algn="ctr"/>
                      <a:r>
                        <a:rPr lang="en-US" sz="1100" kern="1200" baseline="0" dirty="0" smtClean="0">
                          <a:solidFill>
                            <a:schemeClr val="dk1"/>
                          </a:solidFill>
                          <a:latin typeface="+mn-lt"/>
                          <a:ea typeface="+mn-ea"/>
                          <a:cs typeface="+mn-cs"/>
                        </a:rPr>
                        <a:t>12</a:t>
                      </a:r>
                      <a:endParaRPr lang="en-US" sz="110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Analyze the database logs for 16-May and observed high execution time for procedure called during Clock on Operation in some cases</a:t>
                      </a:r>
                      <a:endParaRPr lang="en-US" sz="110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06-Jun-2018 04:00 PM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392408288"/>
                  </a:ext>
                </a:extLst>
              </a:tr>
              <a:tr h="373217">
                <a:tc>
                  <a:txBody>
                    <a:bodyPr/>
                    <a:lstStyle/>
                    <a:p>
                      <a:pPr algn="ctr"/>
                      <a:r>
                        <a:rPr lang="en-US" sz="1100" kern="1200" baseline="0" dirty="0" smtClean="0">
                          <a:solidFill>
                            <a:schemeClr val="dk1"/>
                          </a:solidFill>
                          <a:latin typeface="+mn-lt"/>
                          <a:ea typeface="+mn-ea"/>
                          <a:cs typeface="+mn-cs"/>
                        </a:rPr>
                        <a:t>13</a:t>
                      </a:r>
                      <a:endParaRPr lang="en-US" sz="110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Meeting with Jesus to check the database connection and analyze the database procedure further</a:t>
                      </a:r>
                      <a:endParaRPr lang="en-US" sz="110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06-Jun-2018 07:00 PM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786057375"/>
                  </a:ext>
                </a:extLst>
              </a:tr>
              <a:tr h="373217">
                <a:tc>
                  <a:txBody>
                    <a:bodyPr/>
                    <a:lstStyle/>
                    <a:p>
                      <a:pPr algn="ctr"/>
                      <a:r>
                        <a:rPr lang="en-US" sz="1100" kern="1200" baseline="0" dirty="0" smtClean="0">
                          <a:solidFill>
                            <a:schemeClr val="dk1"/>
                          </a:solidFill>
                          <a:latin typeface="+mn-lt"/>
                          <a:ea typeface="+mn-ea"/>
                          <a:cs typeface="+mn-cs"/>
                        </a:rPr>
                        <a:t>14 </a:t>
                      </a:r>
                      <a:endParaRPr lang="en-US" sz="110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Windows Authentication configured on database server didn’t work as Team is using Genpact Credentials to login</a:t>
                      </a:r>
                      <a:endParaRPr lang="en-US" sz="110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06-Jun-2018 07:30 PM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3569540816"/>
                  </a:ext>
                </a:extLst>
              </a:tr>
              <a:tr h="373217">
                <a:tc>
                  <a:txBody>
                    <a:bodyPr/>
                    <a:lstStyle/>
                    <a:p>
                      <a:pPr algn="ctr"/>
                      <a:r>
                        <a:rPr lang="en-US" sz="1100" kern="1200" baseline="0" dirty="0" smtClean="0">
                          <a:solidFill>
                            <a:schemeClr val="dk1"/>
                          </a:solidFill>
                          <a:latin typeface="+mn-lt"/>
                          <a:ea typeface="+mn-ea"/>
                          <a:cs typeface="+mn-cs"/>
                        </a:rPr>
                        <a:t>15</a:t>
                      </a:r>
                      <a:endParaRPr lang="en-US" sz="110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Jesus requested for SQL server authentication for Sriram, Pradeep , Neeraj &amp; Abhishek to Roberto</a:t>
                      </a:r>
                      <a:endParaRPr lang="en-US" sz="110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06-Jun-2018 07:52 PM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2218329678"/>
                  </a:ext>
                </a:extLst>
              </a:tr>
            </a:tbl>
          </a:graphicData>
        </a:graphic>
      </p:graphicFrame>
    </p:spTree>
    <p:extLst>
      <p:ext uri="{BB962C8B-B14F-4D97-AF65-F5344CB8AC3E}">
        <p14:creationId xmlns:p14="http://schemas.microsoft.com/office/powerpoint/2010/main" val="163221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8600" y="152400"/>
            <a:ext cx="4412206" cy="609600"/>
          </a:xfrm>
        </p:spPr>
        <p:txBody>
          <a:bodyPr/>
          <a:lstStyle/>
          <a:p>
            <a:pPr algn="l"/>
            <a:r>
              <a:rPr lang="en-US" dirty="0">
                <a:latin typeface="Century" panose="02040604050505020304" pitchFamily="18" charset="0"/>
              </a:rPr>
              <a:t>Issue Activity Log :</a:t>
            </a:r>
          </a:p>
          <a:p>
            <a:endParaRPr lang="en-US" dirty="0">
              <a:latin typeface="Century" panose="020406040505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4047701100"/>
              </p:ext>
            </p:extLst>
          </p:nvPr>
        </p:nvGraphicFramePr>
        <p:xfrm>
          <a:off x="255373" y="762000"/>
          <a:ext cx="10031626" cy="5691116"/>
        </p:xfrm>
        <a:graphic>
          <a:graphicData uri="http://schemas.openxmlformats.org/drawingml/2006/table">
            <a:tbl>
              <a:tblPr firstRow="1" bandRow="1">
                <a:tableStyleId>{5C22544A-7EE6-4342-B048-85BDC9FD1C3A}</a:tableStyleId>
              </a:tblPr>
              <a:tblGrid>
                <a:gridCol w="354227">
                  <a:extLst>
                    <a:ext uri="{9D8B030D-6E8A-4147-A177-3AD203B41FA5}">
                      <a16:colId xmlns:a16="http://schemas.microsoft.com/office/drawing/2014/main" val="3505017655"/>
                    </a:ext>
                  </a:extLst>
                </a:gridCol>
                <a:gridCol w="7711135">
                  <a:extLst>
                    <a:ext uri="{9D8B030D-6E8A-4147-A177-3AD203B41FA5}">
                      <a16:colId xmlns:a16="http://schemas.microsoft.com/office/drawing/2014/main" val="564675783"/>
                    </a:ext>
                  </a:extLst>
                </a:gridCol>
                <a:gridCol w="1966264">
                  <a:extLst>
                    <a:ext uri="{9D8B030D-6E8A-4147-A177-3AD203B41FA5}">
                      <a16:colId xmlns:a16="http://schemas.microsoft.com/office/drawing/2014/main" val="79220595"/>
                    </a:ext>
                  </a:extLst>
                </a:gridCol>
              </a:tblGrid>
              <a:tr h="304800">
                <a:tc>
                  <a:txBody>
                    <a:bodyPr/>
                    <a:lstStyle/>
                    <a:p>
                      <a:pPr algn="ctr"/>
                      <a:r>
                        <a:rPr lang="en-US" sz="1100" dirty="0" smtClean="0"/>
                        <a:t>#</a:t>
                      </a:r>
                      <a:endParaRPr lang="en-US" sz="1100" dirty="0"/>
                    </a:p>
                  </a:txBody>
                  <a:tcPr/>
                </a:tc>
                <a:tc>
                  <a:txBody>
                    <a:bodyPr/>
                    <a:lstStyle/>
                    <a:p>
                      <a:r>
                        <a:rPr lang="en-US" sz="1100" dirty="0" smtClean="0"/>
                        <a:t>Activity</a:t>
                      </a:r>
                      <a:r>
                        <a:rPr lang="en-US" sz="1100" baseline="0" dirty="0" smtClean="0"/>
                        <a:t> Description</a:t>
                      </a:r>
                      <a:endParaRPr lang="en-US" sz="1100" dirty="0"/>
                    </a:p>
                  </a:txBody>
                  <a:tcPr/>
                </a:tc>
                <a:tc>
                  <a:txBody>
                    <a:bodyPr/>
                    <a:lstStyle/>
                    <a:p>
                      <a:r>
                        <a:rPr lang="en-US" sz="1100" dirty="0" smtClean="0"/>
                        <a:t>Date &amp; Time Stamp</a:t>
                      </a:r>
                      <a:endParaRPr lang="en-US" sz="1100" dirty="0"/>
                    </a:p>
                  </a:txBody>
                  <a:tcPr/>
                </a:tc>
                <a:extLst>
                  <a:ext uri="{0D108BD9-81ED-4DB2-BD59-A6C34878D82A}">
                    <a16:rowId xmlns:a16="http://schemas.microsoft.com/office/drawing/2014/main" val="3024216241"/>
                  </a:ext>
                </a:extLst>
              </a:tr>
              <a:tr h="302639">
                <a:tc>
                  <a:txBody>
                    <a:bodyPr/>
                    <a:lstStyle/>
                    <a:p>
                      <a:pPr algn="ctr"/>
                      <a:r>
                        <a:rPr lang="en-US" sz="1100" kern="1200" baseline="0" dirty="0" smtClean="0">
                          <a:solidFill>
                            <a:schemeClr val="dk1"/>
                          </a:solidFill>
                          <a:latin typeface="+mn-lt"/>
                          <a:ea typeface="+mn-ea"/>
                          <a:cs typeface="+mn-cs"/>
                        </a:rPr>
                        <a:t>16</a:t>
                      </a:r>
                      <a:endParaRPr lang="en-US" sz="1100" kern="1200" baseline="0" dirty="0">
                        <a:solidFill>
                          <a:schemeClr val="dk1"/>
                        </a:solidFill>
                        <a:latin typeface="+mn-lt"/>
                        <a:ea typeface="+mn-ea"/>
                        <a:cs typeface="+mn-cs"/>
                      </a:endParaRPr>
                    </a:p>
                  </a:txBody>
                  <a:tcPr/>
                </a:tc>
                <a:tc>
                  <a:txBody>
                    <a:bodyPr/>
                    <a:lstStyle/>
                    <a:p>
                      <a:r>
                        <a:rPr lang="en-US" sz="1050" kern="1200" baseline="0" dirty="0" smtClean="0">
                          <a:solidFill>
                            <a:schemeClr val="dk1"/>
                          </a:solidFill>
                          <a:latin typeface="+mn-lt"/>
                          <a:ea typeface="+mn-ea"/>
                          <a:cs typeface="+mn-cs"/>
                        </a:rPr>
                        <a:t>Received document from Jesus with steps to raise ticket with DBA team for any request</a:t>
                      </a:r>
                      <a:endParaRPr lang="en-US" sz="105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06-Jun-2018 07:21 PM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2366288902"/>
                  </a:ext>
                </a:extLst>
              </a:tr>
              <a:tr h="373117">
                <a:tc>
                  <a:txBody>
                    <a:bodyPr/>
                    <a:lstStyle/>
                    <a:p>
                      <a:pPr algn="ctr"/>
                      <a:r>
                        <a:rPr lang="en-US" sz="1100" kern="1200" baseline="0" dirty="0" smtClean="0">
                          <a:solidFill>
                            <a:schemeClr val="dk1"/>
                          </a:solidFill>
                          <a:latin typeface="+mn-lt"/>
                          <a:ea typeface="+mn-ea"/>
                          <a:cs typeface="+mn-cs"/>
                        </a:rPr>
                        <a:t>17</a:t>
                      </a:r>
                      <a:endParaRPr lang="en-US" sz="1100" kern="1200" baseline="0" dirty="0">
                        <a:solidFill>
                          <a:schemeClr val="dk1"/>
                        </a:solidFill>
                        <a:latin typeface="+mn-lt"/>
                        <a:ea typeface="+mn-ea"/>
                        <a:cs typeface="+mn-cs"/>
                      </a:endParaRPr>
                    </a:p>
                  </a:txBody>
                  <a:tcPr/>
                </a:tc>
                <a:tc>
                  <a:txBody>
                    <a:bodyPr/>
                    <a:lstStyle/>
                    <a:p>
                      <a:r>
                        <a:rPr lang="en-US" sz="1050" kern="1200" baseline="0" dirty="0" smtClean="0">
                          <a:solidFill>
                            <a:schemeClr val="dk1"/>
                          </a:solidFill>
                          <a:latin typeface="+mn-lt"/>
                          <a:ea typeface="+mn-ea"/>
                          <a:cs typeface="+mn-cs"/>
                        </a:rPr>
                        <a:t>Vinod observed one serial during debugging for which ON button was not happening/taking long time and share the same analysis with Roberto &amp; Avi  in follow up meeting</a:t>
                      </a:r>
                      <a:endParaRPr lang="en-US" sz="105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06-Jun-2018 08:30 PM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2801898715"/>
                  </a:ext>
                </a:extLst>
              </a:tr>
              <a:tr h="302639">
                <a:tc>
                  <a:txBody>
                    <a:bodyPr/>
                    <a:lstStyle/>
                    <a:p>
                      <a:pPr algn="ctr"/>
                      <a:r>
                        <a:rPr lang="en-US" sz="1100" kern="1200" baseline="0" dirty="0" smtClean="0">
                          <a:solidFill>
                            <a:schemeClr val="dk1"/>
                          </a:solidFill>
                          <a:latin typeface="+mn-lt"/>
                          <a:ea typeface="+mn-ea"/>
                          <a:cs typeface="+mn-cs"/>
                        </a:rPr>
                        <a:t>18</a:t>
                      </a:r>
                      <a:endParaRPr lang="en-US" sz="1100" kern="1200" baseline="0" dirty="0">
                        <a:solidFill>
                          <a:schemeClr val="dk1"/>
                        </a:solidFill>
                        <a:latin typeface="+mn-lt"/>
                        <a:ea typeface="+mn-ea"/>
                        <a:cs typeface="+mn-cs"/>
                      </a:endParaRPr>
                    </a:p>
                  </a:txBody>
                  <a:tcPr/>
                </a:tc>
                <a:tc>
                  <a:txBody>
                    <a:bodyPr/>
                    <a:lstStyle/>
                    <a:p>
                      <a:r>
                        <a:rPr lang="en-US" sz="1050" kern="1200" baseline="0" dirty="0" smtClean="0">
                          <a:solidFill>
                            <a:schemeClr val="dk1"/>
                          </a:solidFill>
                          <a:latin typeface="+mn-lt"/>
                          <a:ea typeface="+mn-ea"/>
                          <a:cs typeface="+mn-cs"/>
                        </a:rPr>
                        <a:t>During meeting it was found that the issue for this serial number was due to status change of that particular serial number</a:t>
                      </a:r>
                      <a:endParaRPr lang="en-US" sz="105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06-Jun-2018 08:45 PM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184634948"/>
                  </a:ext>
                </a:extLst>
              </a:tr>
              <a:tr h="263402">
                <a:tc>
                  <a:txBody>
                    <a:bodyPr/>
                    <a:lstStyle/>
                    <a:p>
                      <a:pPr algn="ctr"/>
                      <a:r>
                        <a:rPr lang="en-US" sz="1100" kern="1200" baseline="0" dirty="0" smtClean="0">
                          <a:solidFill>
                            <a:schemeClr val="dk1"/>
                          </a:solidFill>
                          <a:latin typeface="+mn-lt"/>
                          <a:ea typeface="+mn-ea"/>
                          <a:cs typeface="+mn-cs"/>
                        </a:rPr>
                        <a:t>19</a:t>
                      </a:r>
                      <a:endParaRPr lang="en-US" sz="1100" kern="1200" baseline="0" dirty="0">
                        <a:solidFill>
                          <a:schemeClr val="dk1"/>
                        </a:solidFill>
                        <a:latin typeface="+mn-lt"/>
                        <a:ea typeface="+mn-ea"/>
                        <a:cs typeface="+mn-cs"/>
                      </a:endParaRPr>
                    </a:p>
                  </a:txBody>
                  <a:tcPr/>
                </a:tc>
                <a:tc>
                  <a:txBody>
                    <a:bodyPr/>
                    <a:lstStyle/>
                    <a:p>
                      <a:r>
                        <a:rPr lang="en-US" sz="1050" kern="1200" baseline="0" dirty="0" smtClean="0">
                          <a:solidFill>
                            <a:schemeClr val="dk1"/>
                          </a:solidFill>
                          <a:latin typeface="+mn-lt"/>
                          <a:ea typeface="+mn-ea"/>
                          <a:cs typeface="+mn-cs"/>
                        </a:rPr>
                        <a:t>Analysis related to database procedure taking time in few cases was shared for 1 days logs</a:t>
                      </a:r>
                      <a:endParaRPr lang="en-US" sz="105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06-Jun-2018 08:50 PM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3907772893"/>
                  </a:ext>
                </a:extLst>
              </a:tr>
              <a:tr h="373117">
                <a:tc>
                  <a:txBody>
                    <a:bodyPr/>
                    <a:lstStyle/>
                    <a:p>
                      <a:pPr algn="ctr"/>
                      <a:r>
                        <a:rPr lang="en-US" sz="1100" kern="1200" baseline="0" dirty="0" smtClean="0">
                          <a:solidFill>
                            <a:schemeClr val="dk1"/>
                          </a:solidFill>
                          <a:latin typeface="+mn-lt"/>
                          <a:ea typeface="+mn-ea"/>
                          <a:cs typeface="+mn-cs"/>
                        </a:rPr>
                        <a:t>20</a:t>
                      </a:r>
                      <a:endParaRPr lang="en-US" sz="1100" kern="1200" baseline="0" dirty="0">
                        <a:solidFill>
                          <a:schemeClr val="dk1"/>
                        </a:solidFill>
                        <a:latin typeface="+mn-lt"/>
                        <a:ea typeface="+mn-ea"/>
                        <a:cs typeface="+mn-cs"/>
                      </a:endParaRPr>
                    </a:p>
                  </a:txBody>
                  <a:tcPr/>
                </a:tc>
                <a:tc>
                  <a:txBody>
                    <a:bodyPr/>
                    <a:lstStyle/>
                    <a:p>
                      <a:r>
                        <a:rPr lang="en-US" sz="1050" kern="1200" baseline="0" dirty="0" smtClean="0">
                          <a:solidFill>
                            <a:schemeClr val="dk1"/>
                          </a:solidFill>
                          <a:latin typeface="+mn-lt"/>
                          <a:ea typeface="+mn-ea"/>
                          <a:cs typeface="+mn-cs"/>
                        </a:rPr>
                        <a:t>Decided to analyze the database logs for few more days to find  out some pattern and analyze further the API and prepare the document for same</a:t>
                      </a:r>
                      <a:endParaRPr lang="en-US" sz="105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06-Jun-2018 09:00 PM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3446274289"/>
                  </a:ext>
                </a:extLst>
              </a:tr>
              <a:tr h="259080">
                <a:tc>
                  <a:txBody>
                    <a:bodyPr/>
                    <a:lstStyle/>
                    <a:p>
                      <a:pPr algn="ctr"/>
                      <a:r>
                        <a:rPr lang="en-US" sz="1100" kern="1200" baseline="0" dirty="0" smtClean="0">
                          <a:solidFill>
                            <a:schemeClr val="dk1"/>
                          </a:solidFill>
                          <a:latin typeface="+mn-lt"/>
                          <a:ea typeface="+mn-ea"/>
                          <a:cs typeface="+mn-cs"/>
                        </a:rPr>
                        <a:t>21</a:t>
                      </a:r>
                      <a:endParaRPr lang="en-US" sz="1100" kern="1200" baseline="0" dirty="0">
                        <a:solidFill>
                          <a:schemeClr val="dk1"/>
                        </a:solidFill>
                        <a:latin typeface="+mn-lt"/>
                        <a:ea typeface="+mn-ea"/>
                        <a:cs typeface="+mn-cs"/>
                      </a:endParaRPr>
                    </a:p>
                  </a:txBody>
                  <a:tcPr/>
                </a:tc>
                <a:tc>
                  <a:txBody>
                    <a:bodyPr/>
                    <a:lstStyle/>
                    <a:p>
                      <a:r>
                        <a:rPr lang="en-US" sz="1050" kern="1200" baseline="0" dirty="0" smtClean="0">
                          <a:solidFill>
                            <a:schemeClr val="dk1"/>
                          </a:solidFill>
                          <a:latin typeface="+mn-lt"/>
                          <a:ea typeface="+mn-ea"/>
                          <a:cs typeface="+mn-cs"/>
                        </a:rPr>
                        <a:t>Avi shared the contact person for doing the local setup by our team Required for further analysis &amp; Simulation of issue</a:t>
                      </a:r>
                      <a:endParaRPr lang="en-US" sz="105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06-Jun-2018 10:38 PM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2726718754"/>
                  </a:ext>
                </a:extLst>
              </a:tr>
              <a:tr h="302639">
                <a:tc>
                  <a:txBody>
                    <a:bodyPr/>
                    <a:lstStyle/>
                    <a:p>
                      <a:pPr algn="ctr"/>
                      <a:r>
                        <a:rPr lang="en-US" sz="1100" kern="1200" baseline="0" dirty="0" smtClean="0">
                          <a:solidFill>
                            <a:schemeClr val="dk1"/>
                          </a:solidFill>
                          <a:latin typeface="+mn-lt"/>
                          <a:ea typeface="+mn-ea"/>
                          <a:cs typeface="+mn-cs"/>
                        </a:rPr>
                        <a:t>22</a:t>
                      </a:r>
                      <a:endParaRPr lang="en-US" sz="1100" kern="1200" baseline="0" dirty="0">
                        <a:solidFill>
                          <a:schemeClr val="dk1"/>
                        </a:solidFill>
                        <a:latin typeface="+mn-lt"/>
                        <a:ea typeface="+mn-ea"/>
                        <a:cs typeface="+mn-cs"/>
                      </a:endParaRPr>
                    </a:p>
                  </a:txBody>
                  <a:tcPr/>
                </a:tc>
                <a:tc>
                  <a:txBody>
                    <a:bodyPr/>
                    <a:lstStyle/>
                    <a:p>
                      <a:r>
                        <a:rPr lang="en-US" sz="1050" kern="1200" baseline="0" dirty="0" smtClean="0">
                          <a:solidFill>
                            <a:schemeClr val="dk1"/>
                          </a:solidFill>
                          <a:latin typeface="+mn-lt"/>
                          <a:ea typeface="+mn-ea"/>
                          <a:cs typeface="+mn-cs"/>
                        </a:rPr>
                        <a:t>Received the database &amp; API logs for 04-Jun, 05-Jun &amp; 06-Jun</a:t>
                      </a:r>
                      <a:endParaRPr lang="en-US" sz="105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06-Jun-2018 10:00 PM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3255780804"/>
                  </a:ext>
                </a:extLst>
              </a:tr>
              <a:tr h="230761">
                <a:tc>
                  <a:txBody>
                    <a:bodyPr/>
                    <a:lstStyle/>
                    <a:p>
                      <a:pPr algn="ctr"/>
                      <a:r>
                        <a:rPr lang="en-US" sz="1100" kern="1200" baseline="0" dirty="0" smtClean="0">
                          <a:solidFill>
                            <a:schemeClr val="dk1"/>
                          </a:solidFill>
                          <a:latin typeface="+mn-lt"/>
                          <a:ea typeface="+mn-ea"/>
                          <a:cs typeface="+mn-cs"/>
                        </a:rPr>
                        <a:t>23</a:t>
                      </a:r>
                      <a:endParaRPr lang="en-US" sz="1100" kern="1200" baseline="0" dirty="0">
                        <a:solidFill>
                          <a:schemeClr val="dk1"/>
                        </a:solidFill>
                        <a:latin typeface="+mn-lt"/>
                        <a:ea typeface="+mn-ea"/>
                        <a:cs typeface="+mn-cs"/>
                      </a:endParaRPr>
                    </a:p>
                  </a:txBody>
                  <a:tcPr/>
                </a:tc>
                <a:tc>
                  <a:txBody>
                    <a:bodyPr/>
                    <a:lstStyle/>
                    <a:p>
                      <a:r>
                        <a:rPr lang="en-US" sz="1050" kern="1200" baseline="0" dirty="0" smtClean="0">
                          <a:solidFill>
                            <a:schemeClr val="dk1"/>
                          </a:solidFill>
                          <a:latin typeface="+mn-lt"/>
                          <a:ea typeface="+mn-ea"/>
                          <a:cs typeface="+mn-cs"/>
                        </a:rPr>
                        <a:t>Analysis of database logs for execution time of procedure called at CLOCK ON operation</a:t>
                      </a:r>
                      <a:endParaRPr lang="en-US" sz="105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06-Jun-2018 10:15 PM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1274005938"/>
                  </a:ext>
                </a:extLst>
              </a:tr>
              <a:tr h="302639">
                <a:tc>
                  <a:txBody>
                    <a:bodyPr/>
                    <a:lstStyle/>
                    <a:p>
                      <a:pPr algn="ctr"/>
                      <a:r>
                        <a:rPr lang="en-US" sz="1100" kern="1200" baseline="0" dirty="0" smtClean="0">
                          <a:solidFill>
                            <a:schemeClr val="dk1"/>
                          </a:solidFill>
                          <a:latin typeface="+mn-lt"/>
                          <a:ea typeface="+mn-ea"/>
                          <a:cs typeface="+mn-cs"/>
                        </a:rPr>
                        <a:t>24</a:t>
                      </a:r>
                      <a:endParaRPr lang="en-US" sz="1100" kern="1200" baseline="0" dirty="0">
                        <a:solidFill>
                          <a:schemeClr val="dk1"/>
                        </a:solidFill>
                        <a:latin typeface="+mn-lt"/>
                        <a:ea typeface="+mn-ea"/>
                        <a:cs typeface="+mn-cs"/>
                      </a:endParaRPr>
                    </a:p>
                  </a:txBody>
                  <a:tcPr/>
                </a:tc>
                <a:tc>
                  <a:txBody>
                    <a:bodyPr/>
                    <a:lstStyle/>
                    <a:p>
                      <a:r>
                        <a:rPr lang="en-US" sz="1050" kern="1200" baseline="0" dirty="0" smtClean="0">
                          <a:solidFill>
                            <a:schemeClr val="dk1"/>
                          </a:solidFill>
                          <a:latin typeface="+mn-lt"/>
                          <a:ea typeface="+mn-ea"/>
                          <a:cs typeface="+mn-cs"/>
                        </a:rPr>
                        <a:t>Requested the GitHub Repo Access for doing the code setup</a:t>
                      </a:r>
                      <a:endParaRPr lang="en-US" sz="105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07-Jun-2018 12:20 AM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3766919535"/>
                  </a:ext>
                </a:extLst>
              </a:tr>
              <a:tr h="278642">
                <a:tc>
                  <a:txBody>
                    <a:bodyPr/>
                    <a:lstStyle/>
                    <a:p>
                      <a:pPr algn="ctr"/>
                      <a:r>
                        <a:rPr lang="en-US" sz="1100" kern="1200" baseline="0" dirty="0" smtClean="0">
                          <a:solidFill>
                            <a:schemeClr val="dk1"/>
                          </a:solidFill>
                          <a:latin typeface="+mn-lt"/>
                          <a:ea typeface="+mn-ea"/>
                          <a:cs typeface="+mn-cs"/>
                        </a:rPr>
                        <a:t>23</a:t>
                      </a:r>
                      <a:endParaRPr lang="en-US" sz="1100" kern="1200" baseline="0" dirty="0">
                        <a:solidFill>
                          <a:schemeClr val="dk1"/>
                        </a:solidFill>
                        <a:latin typeface="+mn-lt"/>
                        <a:ea typeface="+mn-ea"/>
                        <a:cs typeface="+mn-cs"/>
                      </a:endParaRPr>
                    </a:p>
                  </a:txBody>
                  <a:tcPr/>
                </a:tc>
                <a:tc>
                  <a:txBody>
                    <a:bodyPr/>
                    <a:lstStyle/>
                    <a:p>
                      <a:r>
                        <a:rPr lang="en-US" sz="1050" kern="1200" baseline="0" dirty="0" smtClean="0">
                          <a:solidFill>
                            <a:schemeClr val="dk1"/>
                          </a:solidFill>
                          <a:latin typeface="+mn-lt"/>
                          <a:ea typeface="+mn-ea"/>
                          <a:cs typeface="+mn-cs"/>
                        </a:rPr>
                        <a:t>Completed the analysis of database logs manually</a:t>
                      </a:r>
                      <a:endParaRPr lang="en-US" sz="105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07-Jun-2018 07:00 PM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987203421"/>
                  </a:ext>
                </a:extLst>
              </a:tr>
              <a:tr h="302639">
                <a:tc>
                  <a:txBody>
                    <a:bodyPr/>
                    <a:lstStyle/>
                    <a:p>
                      <a:pPr algn="ctr"/>
                      <a:r>
                        <a:rPr lang="en-US" sz="1100" kern="1200" baseline="0" dirty="0" smtClean="0">
                          <a:solidFill>
                            <a:schemeClr val="dk1"/>
                          </a:solidFill>
                          <a:latin typeface="+mn-lt"/>
                          <a:ea typeface="+mn-ea"/>
                          <a:cs typeface="+mn-cs"/>
                        </a:rPr>
                        <a:t>24</a:t>
                      </a:r>
                      <a:endParaRPr lang="en-US" sz="1100" kern="1200" baseline="0" dirty="0">
                        <a:solidFill>
                          <a:schemeClr val="dk1"/>
                        </a:solidFill>
                        <a:latin typeface="+mn-lt"/>
                        <a:ea typeface="+mn-ea"/>
                        <a:cs typeface="+mn-cs"/>
                      </a:endParaRPr>
                    </a:p>
                  </a:txBody>
                  <a:tcPr/>
                </a:tc>
                <a:tc>
                  <a:txBody>
                    <a:bodyPr/>
                    <a:lstStyle/>
                    <a:p>
                      <a:r>
                        <a:rPr lang="en-US" sz="1050" kern="1200" baseline="0" dirty="0" smtClean="0">
                          <a:solidFill>
                            <a:schemeClr val="dk1"/>
                          </a:solidFill>
                          <a:latin typeface="+mn-lt"/>
                          <a:ea typeface="+mn-ea"/>
                          <a:cs typeface="+mn-cs"/>
                        </a:rPr>
                        <a:t>Created the document with analysis of API level issue observed along with recommendation</a:t>
                      </a:r>
                      <a:endParaRPr lang="en-US" sz="105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07-Jun-2018 07:00PM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1800312787"/>
                  </a:ext>
                </a:extLst>
              </a:tr>
              <a:tr h="230761">
                <a:tc>
                  <a:txBody>
                    <a:bodyPr/>
                    <a:lstStyle/>
                    <a:p>
                      <a:pPr algn="ctr"/>
                      <a:r>
                        <a:rPr lang="en-US" sz="1100" kern="1200" baseline="0" dirty="0" smtClean="0">
                          <a:solidFill>
                            <a:schemeClr val="dk1"/>
                          </a:solidFill>
                          <a:latin typeface="+mn-lt"/>
                          <a:ea typeface="+mn-ea"/>
                          <a:cs typeface="+mn-cs"/>
                        </a:rPr>
                        <a:t>25</a:t>
                      </a:r>
                      <a:endParaRPr lang="en-US" sz="1100" kern="1200" baseline="0" dirty="0">
                        <a:solidFill>
                          <a:schemeClr val="dk1"/>
                        </a:solidFill>
                        <a:latin typeface="+mn-lt"/>
                        <a:ea typeface="+mn-ea"/>
                        <a:cs typeface="+mn-cs"/>
                      </a:endParaRPr>
                    </a:p>
                  </a:txBody>
                  <a:tcPr/>
                </a:tc>
                <a:tc>
                  <a:txBody>
                    <a:bodyPr/>
                    <a:lstStyle/>
                    <a:p>
                      <a:r>
                        <a:rPr lang="en-US" sz="1050" kern="1200" baseline="0" dirty="0" smtClean="0">
                          <a:solidFill>
                            <a:schemeClr val="dk1"/>
                          </a:solidFill>
                          <a:latin typeface="+mn-lt"/>
                          <a:ea typeface="+mn-ea"/>
                          <a:cs typeface="+mn-cs"/>
                        </a:rPr>
                        <a:t>Meeting with Roberto &amp; Avi for further discussion about analysis/observations</a:t>
                      </a:r>
                      <a:endParaRPr lang="en-US" sz="105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07-Jun-2018 08:30 PM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327567585"/>
                  </a:ext>
                </a:extLst>
              </a:tr>
              <a:tr h="302639">
                <a:tc>
                  <a:txBody>
                    <a:bodyPr/>
                    <a:lstStyle/>
                    <a:p>
                      <a:pPr algn="ctr"/>
                      <a:r>
                        <a:rPr lang="en-US" sz="1100" kern="1200" baseline="0" dirty="0" smtClean="0">
                          <a:solidFill>
                            <a:schemeClr val="dk1"/>
                          </a:solidFill>
                          <a:latin typeface="+mn-lt"/>
                          <a:ea typeface="+mn-ea"/>
                          <a:cs typeface="+mn-cs"/>
                        </a:rPr>
                        <a:t>26</a:t>
                      </a:r>
                      <a:endParaRPr lang="en-US" sz="1100" kern="1200" baseline="0" dirty="0">
                        <a:solidFill>
                          <a:schemeClr val="dk1"/>
                        </a:solidFill>
                        <a:latin typeface="+mn-lt"/>
                        <a:ea typeface="+mn-ea"/>
                        <a:cs typeface="+mn-cs"/>
                      </a:endParaRPr>
                    </a:p>
                  </a:txBody>
                  <a:tcPr/>
                </a:tc>
                <a:tc>
                  <a:txBody>
                    <a:bodyPr/>
                    <a:lstStyle/>
                    <a:p>
                      <a:r>
                        <a:rPr lang="en-US" sz="1050" kern="1200" baseline="0" dirty="0" smtClean="0">
                          <a:solidFill>
                            <a:schemeClr val="dk1"/>
                          </a:solidFill>
                          <a:latin typeface="+mn-lt"/>
                          <a:ea typeface="+mn-ea"/>
                          <a:cs typeface="+mn-cs"/>
                        </a:rPr>
                        <a:t>Analysis of database high execution at same time  (~ 1 PM ) on 05-Jun &amp; 06-Jun and document prepared for API analysis shared</a:t>
                      </a:r>
                      <a:endParaRPr lang="en-US" sz="105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07-Jun-2018 08:45 PM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173181400"/>
                  </a:ext>
                </a:extLst>
              </a:tr>
              <a:tr h="302639">
                <a:tc>
                  <a:txBody>
                    <a:bodyPr/>
                    <a:lstStyle/>
                    <a:p>
                      <a:pPr algn="ctr"/>
                      <a:r>
                        <a:rPr lang="en-US" sz="1100" kern="1200" baseline="0" dirty="0" smtClean="0">
                          <a:solidFill>
                            <a:schemeClr val="dk1"/>
                          </a:solidFill>
                          <a:latin typeface="+mn-lt"/>
                          <a:ea typeface="+mn-ea"/>
                          <a:cs typeface="+mn-cs"/>
                        </a:rPr>
                        <a:t>27</a:t>
                      </a:r>
                      <a:endParaRPr lang="en-US" sz="1100" kern="1200" baseline="0" dirty="0">
                        <a:solidFill>
                          <a:schemeClr val="dk1"/>
                        </a:solidFill>
                        <a:latin typeface="+mn-lt"/>
                        <a:ea typeface="+mn-ea"/>
                        <a:cs typeface="+mn-cs"/>
                      </a:endParaRPr>
                    </a:p>
                  </a:txBody>
                  <a:tcPr/>
                </a:tc>
                <a:tc>
                  <a:txBody>
                    <a:bodyPr/>
                    <a:lstStyle/>
                    <a:p>
                      <a:r>
                        <a:rPr lang="en-US" sz="1050" kern="1200" baseline="0" dirty="0" smtClean="0">
                          <a:solidFill>
                            <a:schemeClr val="dk1"/>
                          </a:solidFill>
                          <a:latin typeface="+mn-lt"/>
                          <a:ea typeface="+mn-ea"/>
                          <a:cs typeface="+mn-cs"/>
                        </a:rPr>
                        <a:t>Requested database server logs for analyzing the issue of high execution time of procedure on  05-Jun &amp; 06-Jun</a:t>
                      </a:r>
                      <a:endParaRPr lang="en-US" sz="105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07-Jun-2018  09:30 PM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687104138"/>
                  </a:ext>
                </a:extLst>
              </a:tr>
              <a:tr h="373117">
                <a:tc>
                  <a:txBody>
                    <a:bodyPr/>
                    <a:lstStyle/>
                    <a:p>
                      <a:pPr algn="ctr"/>
                      <a:r>
                        <a:rPr lang="en-US" sz="1100" kern="1200" baseline="0" dirty="0" smtClean="0">
                          <a:solidFill>
                            <a:schemeClr val="dk1"/>
                          </a:solidFill>
                          <a:latin typeface="+mn-lt"/>
                          <a:ea typeface="+mn-ea"/>
                          <a:cs typeface="+mn-cs"/>
                        </a:rPr>
                        <a:t>28</a:t>
                      </a:r>
                      <a:endParaRPr lang="en-US" sz="1100" kern="1200" baseline="0" dirty="0">
                        <a:solidFill>
                          <a:schemeClr val="dk1"/>
                        </a:solidFill>
                        <a:latin typeface="+mn-lt"/>
                        <a:ea typeface="+mn-ea"/>
                        <a:cs typeface="+mn-cs"/>
                      </a:endParaRPr>
                    </a:p>
                  </a:txBody>
                  <a:tcPr/>
                </a:tc>
                <a:tc>
                  <a:txBody>
                    <a:bodyPr/>
                    <a:lstStyle/>
                    <a:p>
                      <a:r>
                        <a:rPr lang="en-US" sz="1050" kern="1200" baseline="0" dirty="0" smtClean="0">
                          <a:solidFill>
                            <a:schemeClr val="dk1"/>
                          </a:solidFill>
                          <a:latin typeface="+mn-lt"/>
                          <a:ea typeface="+mn-ea"/>
                          <a:cs typeface="+mn-cs"/>
                        </a:rPr>
                        <a:t>Jesus share the steps to requested database server access to extract application logs and created SQL Server authentication credentials for database access</a:t>
                      </a:r>
                      <a:endParaRPr lang="en-US" sz="105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07-Jun-2018 09:30 PM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948804906"/>
                  </a:ext>
                </a:extLst>
              </a:tr>
              <a:tr h="302639">
                <a:tc>
                  <a:txBody>
                    <a:bodyPr/>
                    <a:lstStyle/>
                    <a:p>
                      <a:pPr algn="ctr"/>
                      <a:r>
                        <a:rPr lang="en-US" sz="1100" kern="1200" baseline="0" dirty="0" smtClean="0">
                          <a:solidFill>
                            <a:schemeClr val="dk1"/>
                          </a:solidFill>
                          <a:latin typeface="+mn-lt"/>
                          <a:ea typeface="+mn-ea"/>
                          <a:cs typeface="+mn-cs"/>
                        </a:rPr>
                        <a:t>29</a:t>
                      </a:r>
                      <a:endParaRPr lang="en-US" sz="1100" kern="1200" baseline="0" dirty="0">
                        <a:solidFill>
                          <a:schemeClr val="dk1"/>
                        </a:solidFill>
                        <a:latin typeface="+mn-lt"/>
                        <a:ea typeface="+mn-ea"/>
                        <a:cs typeface="+mn-cs"/>
                      </a:endParaRPr>
                    </a:p>
                  </a:txBody>
                  <a:tcPr/>
                </a:tc>
                <a:tc>
                  <a:txBody>
                    <a:bodyPr/>
                    <a:lstStyle/>
                    <a:p>
                      <a:r>
                        <a:rPr lang="en-US" sz="1050" kern="1200" baseline="0" dirty="0" smtClean="0">
                          <a:solidFill>
                            <a:schemeClr val="dk1"/>
                          </a:solidFill>
                          <a:latin typeface="+mn-lt"/>
                          <a:ea typeface="+mn-ea"/>
                          <a:cs typeface="+mn-cs"/>
                        </a:rPr>
                        <a:t>DBA team shared the logs but not in readable format , so requested them to share the readable format</a:t>
                      </a:r>
                      <a:endParaRPr lang="en-US" sz="105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07-Jun-2018 11:00 PM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1513236829"/>
                  </a:ext>
                </a:extLst>
              </a:tr>
              <a:tr h="302639">
                <a:tc>
                  <a:txBody>
                    <a:bodyPr/>
                    <a:lstStyle/>
                    <a:p>
                      <a:pPr algn="ctr"/>
                      <a:r>
                        <a:rPr lang="en-US" sz="1100" kern="1200" baseline="0" dirty="0" smtClean="0">
                          <a:solidFill>
                            <a:schemeClr val="dk1"/>
                          </a:solidFill>
                          <a:latin typeface="+mn-lt"/>
                          <a:ea typeface="+mn-ea"/>
                          <a:cs typeface="+mn-cs"/>
                        </a:rPr>
                        <a:t>30</a:t>
                      </a:r>
                      <a:endParaRPr lang="en-US" sz="1100" kern="1200" baseline="0" dirty="0">
                        <a:solidFill>
                          <a:schemeClr val="dk1"/>
                        </a:solidFill>
                        <a:latin typeface="+mn-lt"/>
                        <a:ea typeface="+mn-ea"/>
                        <a:cs typeface="+mn-cs"/>
                      </a:endParaRPr>
                    </a:p>
                  </a:txBody>
                  <a:tcPr/>
                </a:tc>
                <a:tc>
                  <a:txBody>
                    <a:bodyPr/>
                    <a:lstStyle/>
                    <a:p>
                      <a:r>
                        <a:rPr lang="en-US" sz="1050" kern="1200" baseline="0" dirty="0" smtClean="0">
                          <a:solidFill>
                            <a:schemeClr val="dk1"/>
                          </a:solidFill>
                          <a:latin typeface="+mn-lt"/>
                          <a:ea typeface="+mn-ea"/>
                          <a:cs typeface="+mn-cs"/>
                        </a:rPr>
                        <a:t>Meeting with Leo for doing UI code setup</a:t>
                      </a:r>
                      <a:endParaRPr lang="en-US" sz="105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07-Jun-2018 10:00 PM IST</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2418754988"/>
                  </a:ext>
                </a:extLst>
              </a:tr>
            </a:tbl>
          </a:graphicData>
        </a:graphic>
      </p:graphicFrame>
    </p:spTree>
    <p:extLst>
      <p:ext uri="{BB962C8B-B14F-4D97-AF65-F5344CB8AC3E}">
        <p14:creationId xmlns:p14="http://schemas.microsoft.com/office/powerpoint/2010/main" val="23761717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Thankyou</a:t>
            </a:r>
            <a:endParaRPr lang="en-US" dirty="0"/>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036629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Ghost Hunting – ClockOnOff Issue</a:t>
            </a:r>
            <a:endParaRPr lang="en-US" dirty="0"/>
          </a:p>
        </p:txBody>
      </p:sp>
    </p:spTree>
    <p:extLst>
      <p:ext uri="{BB962C8B-B14F-4D97-AF65-F5344CB8AC3E}">
        <p14:creationId xmlns:p14="http://schemas.microsoft.com/office/powerpoint/2010/main" val="1604751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API Analysis</a:t>
            </a:r>
            <a:endParaRPr lang="en-US" dirty="0"/>
          </a:p>
        </p:txBody>
      </p:sp>
    </p:spTree>
    <p:extLst>
      <p:ext uri="{BB962C8B-B14F-4D97-AF65-F5344CB8AC3E}">
        <p14:creationId xmlns:p14="http://schemas.microsoft.com/office/powerpoint/2010/main" val="236354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4800" y="213058"/>
            <a:ext cx="5098006" cy="609600"/>
          </a:xfrm>
        </p:spPr>
        <p:txBody>
          <a:bodyPr/>
          <a:lstStyle/>
          <a:p>
            <a:r>
              <a:rPr lang="en-US" b="1" dirty="0">
                <a:latin typeface="Century" panose="02040604050505020304" pitchFamily="18" charset="0"/>
              </a:rPr>
              <a:t>Application Name: MES</a:t>
            </a:r>
            <a:endParaRPr lang="en-US" b="1" dirty="0"/>
          </a:p>
        </p:txBody>
      </p:sp>
      <p:sp>
        <p:nvSpPr>
          <p:cNvPr id="3" name="Text Placeholder 2"/>
          <p:cNvSpPr>
            <a:spLocks noGrp="1"/>
          </p:cNvSpPr>
          <p:nvPr>
            <p:ph type="body" sz="quarter" idx="11"/>
          </p:nvPr>
        </p:nvSpPr>
        <p:spPr>
          <a:xfrm>
            <a:off x="304800" y="914400"/>
            <a:ext cx="10078544" cy="3886200"/>
          </a:xfrm>
        </p:spPr>
        <p:txBody>
          <a:bodyPr/>
          <a:lstStyle/>
          <a:p>
            <a:r>
              <a:rPr lang="en-US" b="1" dirty="0">
                <a:solidFill>
                  <a:schemeClr val="accent1"/>
                </a:solidFill>
              </a:rPr>
              <a:t>Issue Statement:</a:t>
            </a:r>
            <a:r>
              <a:rPr lang="en-US" b="1" dirty="0"/>
              <a:t> </a:t>
            </a:r>
            <a:r>
              <a:rPr lang="en-US" dirty="0"/>
              <a:t>Operation feature has Clock On/Clock Off toggle issue, it is taking too much time and miscellaneous behavior .</a:t>
            </a:r>
          </a:p>
          <a:p>
            <a:endParaRPr lang="en-US" dirty="0" smtClean="0"/>
          </a:p>
          <a:p>
            <a:r>
              <a:rPr lang="en-US" b="1" dirty="0">
                <a:solidFill>
                  <a:schemeClr val="accent1"/>
                </a:solidFill>
              </a:rPr>
              <a:t>User Cases</a:t>
            </a:r>
            <a:r>
              <a:rPr lang="en-US" b="1" dirty="0" smtClean="0">
                <a:solidFill>
                  <a:schemeClr val="accent1"/>
                </a:solidFill>
              </a:rPr>
              <a:t>:</a:t>
            </a:r>
          </a:p>
          <a:p>
            <a:pPr marL="457200" indent="-457200">
              <a:buFont typeface="+mj-lt"/>
              <a:buAutoNum type="arabicPeriod"/>
            </a:pPr>
            <a:r>
              <a:rPr lang="en-US" dirty="0">
                <a:latin typeface="Calibri" panose="020F0502020204030204" pitchFamily="34" charset="0"/>
              </a:rPr>
              <a:t>Toggling </a:t>
            </a:r>
            <a:r>
              <a:rPr lang="en-US" b="1" dirty="0">
                <a:latin typeface="Calibri" panose="020F0502020204030204" pitchFamily="34" charset="0"/>
              </a:rPr>
              <a:t>clock On </a:t>
            </a:r>
            <a:r>
              <a:rPr lang="en-US" dirty="0">
                <a:latin typeface="Calibri" panose="020F0502020204030204" pitchFamily="34" charset="0"/>
              </a:rPr>
              <a:t>button takes longer time </a:t>
            </a:r>
            <a:r>
              <a:rPr lang="en-US" dirty="0" smtClean="0">
                <a:latin typeface="Calibri" panose="020F0502020204030204" pitchFamily="34" charset="0"/>
              </a:rPr>
              <a:t>to activate in few scenarios.</a:t>
            </a:r>
            <a:endParaRPr lang="en-US" dirty="0">
              <a:latin typeface="Calibri" panose="020F0502020204030204" pitchFamily="34" charset="0"/>
            </a:endParaRPr>
          </a:p>
          <a:p>
            <a:pPr marL="457200" indent="-457200">
              <a:buFont typeface="+mj-lt"/>
              <a:buAutoNum type="arabicPeriod"/>
            </a:pPr>
            <a:r>
              <a:rPr lang="en-US" dirty="0">
                <a:latin typeface="Calibri" panose="020F0502020204030204" pitchFamily="34" charset="0"/>
              </a:rPr>
              <a:t>Some time button get non clickable,  so user have to </a:t>
            </a:r>
            <a:r>
              <a:rPr lang="en-US" b="1" dirty="0">
                <a:latin typeface="Calibri" panose="020F0502020204030204" pitchFamily="34" charset="0"/>
              </a:rPr>
              <a:t>clock off </a:t>
            </a:r>
            <a:r>
              <a:rPr lang="en-US" dirty="0">
                <a:latin typeface="Calibri" panose="020F0502020204030204" pitchFamily="34" charset="0"/>
              </a:rPr>
              <a:t>to proceed ahead.</a:t>
            </a:r>
          </a:p>
          <a:p>
            <a:endParaRPr lang="en-US" b="1" dirty="0" smtClean="0"/>
          </a:p>
          <a:p>
            <a:r>
              <a:rPr lang="en-US" b="1" dirty="0">
                <a:solidFill>
                  <a:schemeClr val="accent1"/>
                </a:solidFill>
              </a:rPr>
              <a:t>Our Analyses:</a:t>
            </a:r>
          </a:p>
          <a:p>
            <a:pPr marL="457200" indent="-457200">
              <a:buAutoNum type="arabicPeriod"/>
            </a:pPr>
            <a:r>
              <a:rPr lang="en-US" dirty="0" smtClean="0">
                <a:latin typeface="Calibri" panose="020F0502020204030204" pitchFamily="34" charset="0"/>
              </a:rPr>
              <a:t>We </a:t>
            </a:r>
            <a:r>
              <a:rPr lang="en-US" dirty="0">
                <a:latin typeface="Calibri" panose="020F0502020204030204" pitchFamily="34" charset="0"/>
              </a:rPr>
              <a:t>found that there is a </a:t>
            </a:r>
            <a:r>
              <a:rPr lang="en-US" b="1" dirty="0" err="1">
                <a:latin typeface="Calibri" panose="020F0502020204030204" pitchFamily="34" charset="0"/>
              </a:rPr>
              <a:t>setInterval</a:t>
            </a:r>
            <a:r>
              <a:rPr lang="en-US" b="1" dirty="0">
                <a:latin typeface="Calibri" panose="020F0502020204030204" pitchFamily="34" charset="0"/>
              </a:rPr>
              <a:t> function </a:t>
            </a:r>
            <a:r>
              <a:rPr lang="en-US" dirty="0">
                <a:latin typeface="Calibri" panose="020F0502020204030204" pitchFamily="34" charset="0"/>
              </a:rPr>
              <a:t>inside </a:t>
            </a:r>
            <a:r>
              <a:rPr lang="en-US" b="1" dirty="0" err="1">
                <a:latin typeface="Calibri" panose="020F0502020204030204" pitchFamily="34" charset="0"/>
              </a:rPr>
              <a:t>startAutorefresh</a:t>
            </a:r>
            <a:r>
              <a:rPr lang="en-US" dirty="0">
                <a:latin typeface="Calibri" panose="020F0502020204030204" pitchFamily="34" charset="0"/>
              </a:rPr>
              <a:t> </a:t>
            </a:r>
            <a:r>
              <a:rPr lang="en-US" dirty="0" smtClean="0">
                <a:latin typeface="Calibri" panose="020F0502020204030204" pitchFamily="34" charset="0"/>
              </a:rPr>
              <a:t>function</a:t>
            </a:r>
          </a:p>
          <a:p>
            <a:r>
              <a:rPr lang="en-US" sz="2400" dirty="0"/>
              <a:t> </a:t>
            </a:r>
            <a:r>
              <a:rPr lang="en-US" sz="2400" dirty="0" smtClean="0"/>
              <a:t/>
            </a:r>
            <a:br>
              <a:rPr lang="en-US" sz="2400" dirty="0" smtClean="0"/>
            </a:br>
            <a:r>
              <a:rPr lang="en-US" b="1" dirty="0" smtClean="0">
                <a:solidFill>
                  <a:schemeClr val="accent1"/>
                </a:solidFill>
              </a:rPr>
              <a:t>Note</a:t>
            </a:r>
            <a:r>
              <a:rPr lang="en-US" b="1" dirty="0">
                <a:solidFill>
                  <a:schemeClr val="accent1"/>
                </a:solidFill>
              </a:rPr>
              <a:t>: </a:t>
            </a:r>
            <a:r>
              <a:rPr lang="en-US" b="1" u="sng" dirty="0"/>
              <a:t>Line #: 838 in operation-view.html</a:t>
            </a:r>
            <a:r>
              <a:rPr lang="en-US" dirty="0"/>
              <a:t>:- It is get triggered after each &amp; every 3000 </a:t>
            </a:r>
            <a:r>
              <a:rPr lang="en-US" dirty="0" err="1"/>
              <a:t>ms.</a:t>
            </a:r>
            <a:endParaRPr lang="en-US" dirty="0"/>
          </a:p>
          <a:p>
            <a:endParaRPr lang="en-US" b="1" dirty="0"/>
          </a:p>
        </p:txBody>
      </p:sp>
      <p:pic>
        <p:nvPicPr>
          <p:cNvPr id="4" name="Picture 3"/>
          <p:cNvPicPr>
            <a:picLocks noChangeAspect="1"/>
          </p:cNvPicPr>
          <p:nvPr/>
        </p:nvPicPr>
        <p:blipFill>
          <a:blip r:embed="rId2" cstate="print"/>
          <a:stretch>
            <a:fillRect/>
          </a:stretch>
        </p:blipFill>
        <p:spPr>
          <a:xfrm>
            <a:off x="2043656" y="1828800"/>
            <a:ext cx="4226966" cy="330381"/>
          </a:xfrm>
          <a:prstGeom prst="rect">
            <a:avLst/>
          </a:prstGeom>
          <a:ln>
            <a:solidFill>
              <a:srgbClr val="002060"/>
            </a:solidFill>
          </a:ln>
        </p:spPr>
      </p:pic>
    </p:spTree>
    <p:extLst>
      <p:ext uri="{BB962C8B-B14F-4D97-AF65-F5344CB8AC3E}">
        <p14:creationId xmlns:p14="http://schemas.microsoft.com/office/powerpoint/2010/main" val="4059021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4800" y="228600"/>
            <a:ext cx="3276600" cy="609600"/>
          </a:xfrm>
        </p:spPr>
        <p:txBody>
          <a:bodyPr/>
          <a:lstStyle/>
          <a:p>
            <a:pPr algn="l"/>
            <a:r>
              <a:rPr lang="en-US" b="1" dirty="0" smtClean="0">
                <a:latin typeface="Century" panose="02040604050505020304" pitchFamily="18" charset="0"/>
              </a:rPr>
              <a:t>API </a:t>
            </a:r>
            <a:r>
              <a:rPr lang="en-US" b="1" dirty="0">
                <a:latin typeface="Century" panose="02040604050505020304" pitchFamily="18" charset="0"/>
              </a:rPr>
              <a:t>Details</a:t>
            </a:r>
          </a:p>
        </p:txBody>
      </p:sp>
      <p:sp>
        <p:nvSpPr>
          <p:cNvPr id="3" name="Text Placeholder 2"/>
          <p:cNvSpPr>
            <a:spLocks noGrp="1"/>
          </p:cNvSpPr>
          <p:nvPr>
            <p:ph type="body" sz="quarter" idx="11"/>
          </p:nvPr>
        </p:nvSpPr>
        <p:spPr>
          <a:xfrm>
            <a:off x="304800" y="827310"/>
            <a:ext cx="10058400" cy="5181600"/>
          </a:xfrm>
        </p:spPr>
        <p:txBody>
          <a:bodyPr/>
          <a:lstStyle/>
          <a:p>
            <a:r>
              <a:rPr lang="en-US" sz="1100" u="sng" dirty="0"/>
              <a:t>1.</a:t>
            </a:r>
            <a:r>
              <a:rPr lang="en-US" sz="1100" u="sng" dirty="0">
                <a:hlinkClick r:id="rId2"/>
              </a:rPr>
              <a:t>https://vdcglq05530.ics.cloud.ge.com:8443/</a:t>
            </a:r>
            <a:r>
              <a:rPr lang="en-US" sz="1100" u="sng" dirty="0" err="1">
                <a:hlinkClick r:id="rId2"/>
              </a:rPr>
              <a:t>ProxyService</a:t>
            </a:r>
            <a:r>
              <a:rPr lang="en-US" sz="1100" u="sng" dirty="0">
                <a:hlinkClick r:id="rId2"/>
              </a:rPr>
              <a:t>/</a:t>
            </a:r>
            <a:r>
              <a:rPr lang="en-US" sz="1100" u="sng" dirty="0" err="1">
                <a:hlinkClick r:id="rId2"/>
              </a:rPr>
              <a:t>GET?name</a:t>
            </a:r>
            <a:r>
              <a:rPr lang="en-US" sz="1100" u="sng" dirty="0">
                <a:hlinkClick r:id="rId2"/>
              </a:rPr>
              <a:t>=/Operator/Work/v1.0&amp;namespace=/</a:t>
            </a:r>
            <a:r>
              <a:rPr lang="en-US" sz="1100" u="sng" dirty="0" err="1">
                <a:hlinkClick r:id="rId2"/>
              </a:rPr>
              <a:t>ShopOrders&amp;paramnames</a:t>
            </a:r>
            <a:r>
              <a:rPr lang="en-US" sz="1100" u="sng" dirty="0">
                <a:hlinkClick r:id="rId2"/>
              </a:rPr>
              <a:t>=</a:t>
            </a:r>
            <a:r>
              <a:rPr lang="en-US" sz="1100" u="sng" dirty="0" err="1">
                <a:hlinkClick r:id="rId2"/>
              </a:rPr>
              <a:t>workcenter,operator,operationIDs&amp;paramvalues</a:t>
            </a:r>
            <a:r>
              <a:rPr lang="en-US" sz="1100" u="sng" dirty="0">
                <a:hlinkClick r:id="rId2"/>
              </a:rPr>
              <a:t>=03D62236-1DC5-4AC5-B292-3677A3C28AA8,41A7A10E-1201-40B1-93CA-4525E7BE58E9,6815BD5A-4F05-4809-9257-6D2965AB2017</a:t>
            </a:r>
            <a:endParaRPr lang="en-US" sz="1100" u="sng" dirty="0"/>
          </a:p>
          <a:p>
            <a:r>
              <a:rPr lang="en-US" sz="1100" dirty="0"/>
              <a:t>This returns all the </a:t>
            </a:r>
            <a:r>
              <a:rPr lang="en-US" sz="1100" dirty="0" err="1"/>
              <a:t>LotOperations</a:t>
            </a:r>
            <a:endParaRPr lang="en-US" sz="1100" dirty="0"/>
          </a:p>
          <a:p>
            <a:endParaRPr lang="en-US" sz="1100" dirty="0"/>
          </a:p>
          <a:p>
            <a:pPr lvl="0"/>
            <a:r>
              <a:rPr lang="en-US" sz="1100" dirty="0"/>
              <a:t>2.</a:t>
            </a:r>
            <a:r>
              <a:rPr lang="en-US" sz="1100" u="sng" dirty="0">
                <a:hlinkClick r:id="rId3"/>
              </a:rPr>
              <a:t>https://vdcglq05530.ics.cloud.ge.com:8443/</a:t>
            </a:r>
            <a:r>
              <a:rPr lang="en-US" sz="1100" u="sng" dirty="0" err="1">
                <a:hlinkClick r:id="rId3"/>
              </a:rPr>
              <a:t>ProxyService</a:t>
            </a:r>
            <a:r>
              <a:rPr lang="en-US" sz="1100" u="sng" dirty="0">
                <a:hlinkClick r:id="rId3"/>
              </a:rPr>
              <a:t>/</a:t>
            </a:r>
            <a:r>
              <a:rPr lang="en-US" sz="1100" u="sng" dirty="0" err="1">
                <a:hlinkClick r:id="rId3"/>
              </a:rPr>
              <a:t>GET?name</a:t>
            </a:r>
            <a:r>
              <a:rPr lang="en-US" sz="1100" u="sng" dirty="0">
                <a:hlinkClick r:id="rId3"/>
              </a:rPr>
              <a:t>=/</a:t>
            </a:r>
            <a:r>
              <a:rPr lang="en-US" sz="1100" u="sng" dirty="0" err="1">
                <a:hlinkClick r:id="rId3"/>
              </a:rPr>
              <a:t>Details&amp;namespace</a:t>
            </a:r>
            <a:r>
              <a:rPr lang="en-US" sz="1100" u="sng" dirty="0">
                <a:hlinkClick r:id="rId3"/>
              </a:rPr>
              <a:t>=/</a:t>
            </a:r>
            <a:r>
              <a:rPr lang="en-US" sz="1100" u="sng" dirty="0" err="1">
                <a:hlinkClick r:id="rId3"/>
              </a:rPr>
              <a:t>ShopOrders&amp;paramnames</a:t>
            </a:r>
            <a:r>
              <a:rPr lang="en-US" sz="1100" u="sng" dirty="0">
                <a:hlinkClick r:id="rId3"/>
              </a:rPr>
              <a:t>=</a:t>
            </a:r>
            <a:r>
              <a:rPr lang="en-US" sz="1100" u="sng" dirty="0" err="1">
                <a:hlinkClick r:id="rId3"/>
              </a:rPr>
              <a:t>lot,user,language&amp;paramvalues</a:t>
            </a:r>
            <a:r>
              <a:rPr lang="en-US" sz="1100" u="sng" dirty="0">
                <a:hlinkClick r:id="rId3"/>
              </a:rPr>
              <a:t>=6815BD5A-4F05-4809-9257-6D2965AB2017,41A7A10E-1201-40B1-93CA-4525E7BE58E9,en_US</a:t>
            </a:r>
            <a:endParaRPr lang="en-US" sz="1100" dirty="0"/>
          </a:p>
          <a:p>
            <a:r>
              <a:rPr lang="en-US" sz="1100" dirty="0"/>
              <a:t> Returns details of individual </a:t>
            </a:r>
            <a:r>
              <a:rPr lang="en-US" sz="1100" dirty="0" err="1"/>
              <a:t>LotOperation</a:t>
            </a:r>
            <a:endParaRPr lang="en-US" sz="1100" dirty="0"/>
          </a:p>
          <a:p>
            <a:endParaRPr lang="en-US" sz="1100" dirty="0"/>
          </a:p>
          <a:p>
            <a:pPr lvl="0"/>
            <a:r>
              <a:rPr lang="en-US" sz="1100" dirty="0"/>
              <a:t>3.</a:t>
            </a:r>
            <a:r>
              <a:rPr lang="en-US" sz="1100" u="sng" dirty="0">
                <a:hlinkClick r:id="rId4"/>
              </a:rPr>
              <a:t>https://vdcglq05530.ics.cloud.ge.com:8443/</a:t>
            </a:r>
            <a:r>
              <a:rPr lang="en-US" sz="1100" u="sng" dirty="0" err="1">
                <a:hlinkClick r:id="rId4"/>
              </a:rPr>
              <a:t>ProxyService</a:t>
            </a:r>
            <a:r>
              <a:rPr lang="en-US" sz="1100" u="sng" dirty="0">
                <a:hlinkClick r:id="rId4"/>
              </a:rPr>
              <a:t>/</a:t>
            </a:r>
            <a:r>
              <a:rPr lang="en-US" sz="1100" u="sng" dirty="0" err="1">
                <a:hlinkClick r:id="rId4"/>
              </a:rPr>
              <a:t>GET?name</a:t>
            </a:r>
            <a:r>
              <a:rPr lang="en-US" sz="1100" u="sng" dirty="0">
                <a:hlinkClick r:id="rId4"/>
              </a:rPr>
              <a:t>=/Operations/Quality/</a:t>
            </a:r>
            <a:r>
              <a:rPr lang="en-US" sz="1100" u="sng" dirty="0" err="1">
                <a:hlinkClick r:id="rId4"/>
              </a:rPr>
              <a:t>Values&amp;namespace</a:t>
            </a:r>
            <a:r>
              <a:rPr lang="en-US" sz="1100" u="sng" dirty="0">
                <a:hlinkClick r:id="rId4"/>
              </a:rPr>
              <a:t>=/</a:t>
            </a:r>
            <a:r>
              <a:rPr lang="en-US" sz="1100" u="sng" dirty="0" err="1">
                <a:hlinkClick r:id="rId4"/>
              </a:rPr>
              <a:t>ShopOrders&amp;paramnames</a:t>
            </a:r>
            <a:r>
              <a:rPr lang="en-US" sz="1100" u="sng" dirty="0">
                <a:hlinkClick r:id="rId4"/>
              </a:rPr>
              <a:t>=</a:t>
            </a:r>
            <a:r>
              <a:rPr lang="en-US" sz="1100" u="sng" dirty="0" err="1">
                <a:hlinkClick r:id="rId4"/>
              </a:rPr>
              <a:t>segment,material,isRework&amp;paramvalues</a:t>
            </a:r>
            <a:r>
              <a:rPr lang="en-US" sz="1100" u="sng" dirty="0">
                <a:hlinkClick r:id="rId4"/>
              </a:rPr>
              <a:t>=6815BD5A-4F05-4809-9257-6D2965AB2017,11CEB769-CBD8-4C90-B8AD-A06B88D00DB7,0</a:t>
            </a:r>
            <a:endParaRPr lang="en-US" sz="1100" dirty="0"/>
          </a:p>
          <a:p>
            <a:r>
              <a:rPr lang="en-US" sz="1100" dirty="0"/>
              <a:t>Returns Operation quality values</a:t>
            </a:r>
          </a:p>
          <a:p>
            <a:endParaRPr lang="en-US" sz="1100" dirty="0"/>
          </a:p>
          <a:p>
            <a:r>
              <a:rPr lang="en-US" sz="1100" dirty="0"/>
              <a:t>After getting response from detail </a:t>
            </a:r>
            <a:r>
              <a:rPr lang="en-US" sz="1100" dirty="0" err="1"/>
              <a:t>Api</a:t>
            </a:r>
            <a:r>
              <a:rPr lang="en-US" sz="1100" dirty="0"/>
              <a:t> highlighted below it calls </a:t>
            </a:r>
            <a:r>
              <a:rPr lang="en-US" sz="1100" b="1" dirty="0"/>
              <a:t>_</a:t>
            </a:r>
            <a:r>
              <a:rPr lang="en-US" sz="1100" b="1" dirty="0" err="1"/>
              <a:t>handleOrderDetail</a:t>
            </a:r>
            <a:r>
              <a:rPr lang="en-US" sz="1100" b="1" dirty="0"/>
              <a:t>: function(e</a:t>
            </a:r>
            <a:r>
              <a:rPr lang="en-US" sz="1100" dirty="0"/>
              <a:t>) </a:t>
            </a:r>
            <a:r>
              <a:rPr lang="en-US" sz="1100" dirty="0">
                <a:solidFill>
                  <a:schemeClr val="accent1"/>
                </a:solidFill>
              </a:rPr>
              <a:t>(Line # 748 in operation-view.html)</a:t>
            </a:r>
          </a:p>
          <a:p>
            <a:r>
              <a:rPr lang="en-US" sz="1100" dirty="0"/>
              <a:t>Where</a:t>
            </a:r>
            <a:r>
              <a:rPr lang="en-US" sz="1100" b="1" dirty="0"/>
              <a:t> </a:t>
            </a:r>
            <a:r>
              <a:rPr lang="en-US" sz="1100" b="1" dirty="0" err="1"/>
              <a:t>e.detail.response.data</a:t>
            </a:r>
            <a:r>
              <a:rPr lang="en-US" sz="1100" b="1" dirty="0"/>
              <a:t> </a:t>
            </a:r>
            <a:r>
              <a:rPr lang="en-US" sz="1100" dirty="0"/>
              <a:t>holds  the response of the detail </a:t>
            </a:r>
            <a:r>
              <a:rPr lang="en-US" sz="1100" dirty="0" err="1"/>
              <a:t>Api</a:t>
            </a:r>
            <a:r>
              <a:rPr lang="en-US" sz="1100" dirty="0"/>
              <a:t> .This function then call list of 4 function after every 1000 </a:t>
            </a:r>
            <a:r>
              <a:rPr lang="en-US" sz="1100" dirty="0" err="1"/>
              <a:t>ms</a:t>
            </a:r>
            <a:r>
              <a:rPr lang="en-US" sz="1100" dirty="0" err="1" smtClean="0"/>
              <a:t>.</a:t>
            </a:r>
            <a:endParaRPr lang="en-US" sz="1100" dirty="0" smtClean="0"/>
          </a:p>
          <a:p>
            <a:r>
              <a:rPr lang="en-US" sz="1100" b="1" dirty="0"/>
              <a:t>Function Name: </a:t>
            </a:r>
            <a:r>
              <a:rPr lang="en-US" sz="1100" b="1" dirty="0" err="1"/>
              <a:t>setTimeout</a:t>
            </a:r>
            <a:endParaRPr lang="en-US" sz="1100" b="1" dirty="0"/>
          </a:p>
          <a:p>
            <a:r>
              <a:rPr lang="en-US" sz="1100" dirty="0"/>
              <a:t>************************************************************************************************</a:t>
            </a:r>
          </a:p>
          <a:p>
            <a:r>
              <a:rPr lang="en-US" sz="1100" dirty="0" err="1"/>
              <a:t>setTimeout</a:t>
            </a:r>
            <a:r>
              <a:rPr lang="en-US" sz="1100" dirty="0"/>
              <a:t>(function(){</a:t>
            </a:r>
          </a:p>
          <a:p>
            <a:r>
              <a:rPr lang="en-US" sz="1100" dirty="0">
                <a:solidFill>
                  <a:srgbClr val="FF0000"/>
                </a:solidFill>
              </a:rPr>
              <a:t>           </a:t>
            </a:r>
            <a:r>
              <a:rPr lang="en-US" sz="1100" dirty="0">
                <a:solidFill>
                  <a:schemeClr val="accent1"/>
                </a:solidFill>
              </a:rPr>
              <a:t>_this.$.</a:t>
            </a:r>
            <a:r>
              <a:rPr lang="en-US" sz="1100" dirty="0" err="1">
                <a:solidFill>
                  <a:schemeClr val="accent1"/>
                </a:solidFill>
              </a:rPr>
              <a:t>order_detail.isClockOn</a:t>
            </a:r>
            <a:r>
              <a:rPr lang="en-US" sz="1100" dirty="0">
                <a:solidFill>
                  <a:schemeClr val="accent1"/>
                </a:solidFill>
              </a:rPr>
              <a:t>();</a:t>
            </a:r>
          </a:p>
          <a:p>
            <a:r>
              <a:rPr lang="en-US" sz="1100" dirty="0"/>
              <a:t>           _this.$.</a:t>
            </a:r>
            <a:r>
              <a:rPr lang="en-US" sz="1100" dirty="0" err="1"/>
              <a:t>order_detail.isSerializedDisplayed</a:t>
            </a:r>
            <a:r>
              <a:rPr lang="en-US" sz="1100" dirty="0"/>
              <a:t>();</a:t>
            </a:r>
          </a:p>
          <a:p>
            <a:r>
              <a:rPr lang="en-US" sz="1100" dirty="0"/>
              <a:t>           _this.$.</a:t>
            </a:r>
            <a:r>
              <a:rPr lang="en-US" sz="1100" dirty="0" err="1"/>
              <a:t>order_detail.validateIsBatched</a:t>
            </a:r>
            <a:r>
              <a:rPr lang="en-US" sz="1100" dirty="0"/>
              <a:t>();</a:t>
            </a:r>
          </a:p>
          <a:p>
            <a:r>
              <a:rPr lang="en-US" sz="1100" dirty="0"/>
              <a:t>           _</a:t>
            </a:r>
            <a:r>
              <a:rPr lang="en-US" sz="1100" dirty="0" err="1"/>
              <a:t>this.isAbleToSendRequest</a:t>
            </a:r>
            <a:r>
              <a:rPr lang="en-US" sz="1100" dirty="0"/>
              <a:t> = true;</a:t>
            </a:r>
          </a:p>
          <a:p>
            <a:r>
              <a:rPr lang="en-US" sz="1100" dirty="0"/>
              <a:t>           _this.$.</a:t>
            </a:r>
            <a:r>
              <a:rPr lang="en-US" sz="1100" dirty="0" err="1"/>
              <a:t>order_detail.hideLoadingHeaderSpinner</a:t>
            </a:r>
            <a:r>
              <a:rPr lang="en-US" sz="1100" dirty="0"/>
              <a:t>(); // _this.$.</a:t>
            </a:r>
            <a:r>
              <a:rPr lang="en-US" sz="1100" dirty="0" err="1"/>
              <a:t>order_detail.validateNcrIcon</a:t>
            </a:r>
            <a:r>
              <a:rPr lang="en-US" sz="1100" dirty="0"/>
              <a:t>();</a:t>
            </a:r>
          </a:p>
          <a:p>
            <a:r>
              <a:rPr lang="en-US" sz="1100" dirty="0"/>
              <a:t>                             },1000)</a:t>
            </a:r>
            <a:endParaRPr lang="en-US" sz="1100" dirty="0">
              <a:solidFill>
                <a:srgbClr val="FF0000"/>
              </a:solidFill>
            </a:endParaRPr>
          </a:p>
          <a:p>
            <a:r>
              <a:rPr lang="en-US" sz="1100" dirty="0"/>
              <a:t>***************************************************************************************************</a:t>
            </a:r>
          </a:p>
          <a:p>
            <a:endParaRPr lang="en-US" sz="1100" dirty="0"/>
          </a:p>
          <a:p>
            <a:r>
              <a:rPr lang="en-US" sz="1400" dirty="0"/>
              <a:t>The </a:t>
            </a:r>
            <a:r>
              <a:rPr lang="en-US" sz="1400" b="1" dirty="0" err="1">
                <a:solidFill>
                  <a:srgbClr val="002060"/>
                </a:solidFill>
              </a:rPr>
              <a:t>isClockOn</a:t>
            </a:r>
            <a:r>
              <a:rPr lang="en-US" sz="1400" b="1" dirty="0">
                <a:solidFill>
                  <a:srgbClr val="002060"/>
                </a:solidFill>
              </a:rPr>
              <a:t>() </a:t>
            </a:r>
            <a:r>
              <a:rPr lang="en-US" sz="1400" dirty="0"/>
              <a:t>function (</a:t>
            </a:r>
            <a:r>
              <a:rPr lang="en-US" sz="1400" dirty="0">
                <a:solidFill>
                  <a:srgbClr val="FF0000"/>
                </a:solidFill>
              </a:rPr>
              <a:t>Line # 247 in order-detail.html</a:t>
            </a:r>
            <a:r>
              <a:rPr lang="en-US" sz="1400" dirty="0"/>
              <a:t>) highlighted above then calls </a:t>
            </a:r>
            <a:r>
              <a:rPr lang="en-US" sz="1400" b="1" dirty="0" err="1">
                <a:solidFill>
                  <a:srgbClr val="002060"/>
                </a:solidFill>
              </a:rPr>
              <a:t>setClockOn</a:t>
            </a:r>
            <a:endParaRPr lang="en-US" sz="1400" b="1" dirty="0">
              <a:solidFill>
                <a:srgbClr val="002060"/>
              </a:solidFill>
            </a:endParaRPr>
          </a:p>
          <a:p>
            <a:r>
              <a:rPr lang="en-US" sz="1400" dirty="0"/>
              <a:t>(</a:t>
            </a:r>
            <a:r>
              <a:rPr lang="en-US" sz="1400" dirty="0">
                <a:solidFill>
                  <a:srgbClr val="FF0000"/>
                </a:solidFill>
              </a:rPr>
              <a:t>Line # 289 in operation-view.html</a:t>
            </a:r>
            <a:r>
              <a:rPr lang="en-US" sz="1400" dirty="0"/>
              <a:t>) and </a:t>
            </a:r>
            <a:r>
              <a:rPr lang="en-US" sz="1400" b="1" dirty="0" err="1">
                <a:solidFill>
                  <a:srgbClr val="002060"/>
                </a:solidFill>
              </a:rPr>
              <a:t>setClockOff</a:t>
            </a:r>
            <a:r>
              <a:rPr lang="en-US" sz="1400" dirty="0"/>
              <a:t> function (</a:t>
            </a:r>
            <a:r>
              <a:rPr lang="en-US" sz="1400" dirty="0">
                <a:solidFill>
                  <a:srgbClr val="FF0000"/>
                </a:solidFill>
              </a:rPr>
              <a:t>Line #269 in order-detail.html</a:t>
            </a:r>
            <a:r>
              <a:rPr lang="en-US" sz="1400" dirty="0"/>
              <a:t>) which check whether to remove or add</a:t>
            </a:r>
            <a:r>
              <a:rPr lang="en-US" sz="1400" b="1" dirty="0">
                <a:solidFill>
                  <a:srgbClr val="002060"/>
                </a:solidFill>
              </a:rPr>
              <a:t> </a:t>
            </a:r>
            <a:r>
              <a:rPr lang="en-US" sz="1400" b="1" dirty="0" err="1">
                <a:solidFill>
                  <a:srgbClr val="002060"/>
                </a:solidFill>
              </a:rPr>
              <a:t>clockActive</a:t>
            </a:r>
            <a:r>
              <a:rPr lang="en-US" sz="1400" b="1" dirty="0">
                <a:solidFill>
                  <a:srgbClr val="002060"/>
                </a:solidFill>
              </a:rPr>
              <a:t> </a:t>
            </a:r>
            <a:r>
              <a:rPr lang="en-US" sz="1400" b="1" dirty="0"/>
              <a:t>class</a:t>
            </a:r>
            <a:r>
              <a:rPr lang="en-US" sz="1400" dirty="0"/>
              <a:t> which is used to style the </a:t>
            </a:r>
            <a:r>
              <a:rPr lang="en-US" sz="1400" b="1" dirty="0"/>
              <a:t>on/off button </a:t>
            </a:r>
            <a:r>
              <a:rPr lang="en-US" sz="1400" dirty="0"/>
              <a:t>and even enable/disable it. Also we founded that </a:t>
            </a:r>
            <a:r>
              <a:rPr lang="en-US" sz="1400" dirty="0" err="1">
                <a:solidFill>
                  <a:schemeClr val="accent2"/>
                </a:solidFill>
              </a:rPr>
              <a:t>validateIsBatched</a:t>
            </a:r>
            <a:r>
              <a:rPr lang="en-US" sz="1400" dirty="0">
                <a:solidFill>
                  <a:schemeClr val="accent2"/>
                </a:solidFill>
              </a:rPr>
              <a:t>  </a:t>
            </a:r>
            <a:r>
              <a:rPr lang="en-US" sz="1400" dirty="0"/>
              <a:t>function (</a:t>
            </a:r>
            <a:r>
              <a:rPr lang="en-US" sz="1400" dirty="0">
                <a:solidFill>
                  <a:srgbClr val="FF0000"/>
                </a:solidFill>
              </a:rPr>
              <a:t>Line # 382 in order-detail.html</a:t>
            </a:r>
            <a:r>
              <a:rPr lang="en-US" sz="1400" dirty="0"/>
              <a:t>) highlighted in above </a:t>
            </a:r>
            <a:r>
              <a:rPr lang="en-US" sz="1400" dirty="0" err="1"/>
              <a:t>setTimeout</a:t>
            </a:r>
            <a:r>
              <a:rPr lang="en-US" sz="1400" dirty="0"/>
              <a:t>  internally is again calling the </a:t>
            </a:r>
            <a:r>
              <a:rPr lang="en-US" sz="1400" b="1" dirty="0" err="1">
                <a:solidFill>
                  <a:srgbClr val="002060"/>
                </a:solidFill>
              </a:rPr>
              <a:t>isClockOn</a:t>
            </a:r>
            <a:r>
              <a:rPr lang="en-US" sz="1400" b="1" dirty="0">
                <a:solidFill>
                  <a:srgbClr val="002060"/>
                </a:solidFill>
              </a:rPr>
              <a:t> function ,</a:t>
            </a:r>
            <a:r>
              <a:rPr lang="en-US" sz="1400" dirty="0"/>
              <a:t> so within every 3000 </a:t>
            </a:r>
            <a:r>
              <a:rPr lang="en-US" sz="1400" dirty="0" err="1"/>
              <a:t>ms</a:t>
            </a:r>
            <a:r>
              <a:rPr lang="en-US" sz="1400" dirty="0"/>
              <a:t> </a:t>
            </a:r>
            <a:r>
              <a:rPr lang="en-US" sz="1400" dirty="0" err="1"/>
              <a:t>isClockOn</a:t>
            </a:r>
            <a:r>
              <a:rPr lang="en-US" sz="1400" dirty="0"/>
              <a:t> function is called twice.</a:t>
            </a:r>
          </a:p>
          <a:p>
            <a:endParaRPr lang="en-US" sz="1100" dirty="0"/>
          </a:p>
        </p:txBody>
      </p:sp>
      <p:sp>
        <p:nvSpPr>
          <p:cNvPr id="8" name="TextBox 7"/>
          <p:cNvSpPr txBox="1"/>
          <p:nvPr/>
        </p:nvSpPr>
        <p:spPr>
          <a:xfrm>
            <a:off x="6858000" y="3657600"/>
            <a:ext cx="4598275" cy="1169551"/>
          </a:xfrm>
          <a:prstGeom prst="rect">
            <a:avLst/>
          </a:prstGeom>
          <a:solidFill>
            <a:schemeClr val="accent5"/>
          </a:solidFill>
        </p:spPr>
        <p:txBody>
          <a:bodyPr wrap="square" rtlCol="0">
            <a:spAutoFit/>
          </a:bodyPr>
          <a:lstStyle/>
          <a:p>
            <a:r>
              <a:rPr lang="en-US" sz="1400" dirty="0"/>
              <a:t>https://vdcglq05530.ics.cloud.ge.com:8443/ProxyService/GET?name=/Details&amp;namespace=/ShopOrders&amp;paramnames=lot,user,language&amp;paramvalues=6815BD5A-4F05-4809-9257-6D2965AB2017,41A7A10E-1201-40B1-93CA-4525E7BE58E9,en_US</a:t>
            </a:r>
          </a:p>
        </p:txBody>
      </p:sp>
    </p:spTree>
    <p:extLst>
      <p:ext uri="{BB962C8B-B14F-4D97-AF65-F5344CB8AC3E}">
        <p14:creationId xmlns:p14="http://schemas.microsoft.com/office/powerpoint/2010/main" val="3212071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8600" y="152400"/>
            <a:ext cx="3276600" cy="609600"/>
          </a:xfrm>
        </p:spPr>
        <p:txBody>
          <a:bodyPr/>
          <a:lstStyle/>
          <a:p>
            <a:pPr algn="l"/>
            <a:r>
              <a:rPr lang="en-US" b="1" dirty="0" smtClean="0">
                <a:latin typeface="Century" panose="02040604050505020304" pitchFamily="18" charset="0"/>
              </a:rPr>
              <a:t>Coding </a:t>
            </a:r>
            <a:r>
              <a:rPr lang="en-US" b="1" dirty="0">
                <a:latin typeface="Century" panose="02040604050505020304" pitchFamily="18" charset="0"/>
              </a:rPr>
              <a:t>Details</a:t>
            </a:r>
          </a:p>
        </p:txBody>
      </p:sp>
      <p:sp>
        <p:nvSpPr>
          <p:cNvPr id="3" name="Text Placeholder 2"/>
          <p:cNvSpPr>
            <a:spLocks noGrp="1"/>
          </p:cNvSpPr>
          <p:nvPr>
            <p:ph type="body" sz="quarter" idx="11"/>
          </p:nvPr>
        </p:nvSpPr>
        <p:spPr>
          <a:xfrm>
            <a:off x="228600" y="751110"/>
            <a:ext cx="10283434" cy="5791200"/>
          </a:xfrm>
        </p:spPr>
        <p:txBody>
          <a:bodyPr/>
          <a:lstStyle/>
          <a:p>
            <a:r>
              <a:rPr lang="en-US" sz="1200" b="1" dirty="0"/>
              <a:t>Function Name: </a:t>
            </a:r>
            <a:r>
              <a:rPr lang="en-US" sz="1200" b="1" dirty="0" err="1"/>
              <a:t>startAutorefresh</a:t>
            </a:r>
            <a:endParaRPr lang="en-US" sz="1200" b="1" dirty="0"/>
          </a:p>
          <a:p>
            <a:r>
              <a:rPr lang="en-US" sz="1200" b="1" dirty="0"/>
              <a:t>***************************************************************</a:t>
            </a:r>
          </a:p>
          <a:p>
            <a:r>
              <a:rPr lang="en-US" sz="1200" b="1" dirty="0" err="1">
                <a:latin typeface="Calibri" panose="020F0502020204030204" pitchFamily="34" charset="0"/>
              </a:rPr>
              <a:t>startAutorefresh:function</a:t>
            </a:r>
            <a:r>
              <a:rPr lang="en-US" sz="1200" dirty="0">
                <a:latin typeface="Calibri" panose="020F0502020204030204" pitchFamily="34" charset="0"/>
              </a:rPr>
              <a:t>(){</a:t>
            </a:r>
          </a:p>
          <a:p>
            <a:r>
              <a:rPr lang="en-US" sz="1200" dirty="0">
                <a:latin typeface="Calibri" panose="020F0502020204030204" pitchFamily="34" charset="0"/>
              </a:rPr>
              <a:t>            </a:t>
            </a:r>
            <a:r>
              <a:rPr lang="en-US" sz="1200" dirty="0" err="1">
                <a:latin typeface="Calibri" panose="020F0502020204030204" pitchFamily="34" charset="0"/>
              </a:rPr>
              <a:t>var</a:t>
            </a:r>
            <a:r>
              <a:rPr lang="en-US" sz="1200" dirty="0">
                <a:latin typeface="Calibri" panose="020F0502020204030204" pitchFamily="34" charset="0"/>
              </a:rPr>
              <a:t> _this = this;</a:t>
            </a:r>
          </a:p>
          <a:p>
            <a:r>
              <a:rPr lang="en-US" sz="1200" dirty="0">
                <a:latin typeface="Calibri" panose="020F0502020204030204" pitchFamily="34" charset="0"/>
              </a:rPr>
              <a:t>            </a:t>
            </a:r>
            <a:r>
              <a:rPr lang="en-US" sz="1200" dirty="0" err="1">
                <a:latin typeface="Calibri" panose="020F0502020204030204" pitchFamily="34" charset="0"/>
              </a:rPr>
              <a:t>this.stopAutorefresh</a:t>
            </a:r>
            <a:r>
              <a:rPr lang="en-US" sz="1200" dirty="0">
                <a:latin typeface="Calibri" panose="020F0502020204030204" pitchFamily="34" charset="0"/>
              </a:rPr>
              <a:t>();</a:t>
            </a:r>
          </a:p>
          <a:p>
            <a:r>
              <a:rPr lang="en-US" sz="1200" dirty="0">
                <a:latin typeface="Calibri" panose="020F0502020204030204" pitchFamily="34" charset="0"/>
              </a:rPr>
              <a:t>            this._</a:t>
            </a:r>
            <a:r>
              <a:rPr lang="en-US" sz="1200" dirty="0" err="1">
                <a:latin typeface="Calibri" panose="020F0502020204030204" pitchFamily="34" charset="0"/>
              </a:rPr>
              <a:t>getURL</a:t>
            </a:r>
            <a:r>
              <a:rPr lang="en-US" sz="1200" dirty="0">
                <a:latin typeface="Calibri" panose="020F0502020204030204" pitchFamily="34" charset="0"/>
              </a:rPr>
              <a:t> = </a:t>
            </a:r>
            <a:r>
              <a:rPr lang="en-US" sz="1200" dirty="0" err="1">
                <a:latin typeface="Calibri" panose="020F0502020204030204" pitchFamily="34" charset="0"/>
              </a:rPr>
              <a:t>localStorage.getItem</a:t>
            </a:r>
            <a:r>
              <a:rPr lang="en-US" sz="1200" dirty="0">
                <a:latin typeface="Calibri" panose="020F0502020204030204" pitchFamily="34" charset="0"/>
              </a:rPr>
              <a:t>('</a:t>
            </a:r>
            <a:r>
              <a:rPr lang="en-US" sz="1200" dirty="0" err="1">
                <a:latin typeface="Calibri" panose="020F0502020204030204" pitchFamily="34" charset="0"/>
              </a:rPr>
              <a:t>netLabelsGet</a:t>
            </a:r>
            <a:r>
              <a:rPr lang="en-US" sz="1200" dirty="0">
                <a:latin typeface="Calibri" panose="020F0502020204030204" pitchFamily="34" charset="0"/>
              </a:rPr>
              <a:t>');</a:t>
            </a:r>
          </a:p>
          <a:p>
            <a:r>
              <a:rPr lang="en-US" sz="1200" dirty="0">
                <a:latin typeface="Calibri" panose="020F0502020204030204" pitchFamily="34" charset="0"/>
              </a:rPr>
              <a:t>            this._</a:t>
            </a:r>
            <a:r>
              <a:rPr lang="en-US" sz="1200" dirty="0" err="1">
                <a:latin typeface="Calibri" panose="020F0502020204030204" pitchFamily="34" charset="0"/>
              </a:rPr>
              <a:t>putURL</a:t>
            </a:r>
            <a:r>
              <a:rPr lang="en-US" sz="1200" dirty="0">
                <a:latin typeface="Calibri" panose="020F0502020204030204" pitchFamily="34" charset="0"/>
              </a:rPr>
              <a:t> = </a:t>
            </a:r>
            <a:r>
              <a:rPr lang="en-US" sz="1200" dirty="0" err="1">
                <a:latin typeface="Calibri" panose="020F0502020204030204" pitchFamily="34" charset="0"/>
              </a:rPr>
              <a:t>localStorage.getItem</a:t>
            </a:r>
            <a:r>
              <a:rPr lang="en-US" sz="1200" dirty="0">
                <a:latin typeface="Calibri" panose="020F0502020204030204" pitchFamily="34" charset="0"/>
              </a:rPr>
              <a:t>('</a:t>
            </a:r>
            <a:r>
              <a:rPr lang="en-US" sz="1200" dirty="0" err="1">
                <a:latin typeface="Calibri" panose="020F0502020204030204" pitchFamily="34" charset="0"/>
              </a:rPr>
              <a:t>netLabelsPut</a:t>
            </a:r>
            <a:r>
              <a:rPr lang="en-US" sz="1200" dirty="0">
                <a:latin typeface="Calibri" panose="020F0502020204030204" pitchFamily="34" charset="0"/>
              </a:rPr>
              <a:t>');</a:t>
            </a:r>
          </a:p>
          <a:p>
            <a:r>
              <a:rPr lang="en-US" sz="1200" dirty="0">
                <a:latin typeface="Calibri" panose="020F0502020204030204" pitchFamily="34" charset="0"/>
              </a:rPr>
              <a:t>            </a:t>
            </a:r>
            <a:r>
              <a:rPr lang="en-US" sz="1200" dirty="0" err="1">
                <a:latin typeface="Calibri" panose="020F0502020204030204" pitchFamily="34" charset="0"/>
              </a:rPr>
              <a:t>this.autorefresh</a:t>
            </a:r>
            <a:r>
              <a:rPr lang="en-US" sz="1200" dirty="0">
                <a:latin typeface="Calibri" panose="020F0502020204030204" pitchFamily="34" charset="0"/>
              </a:rPr>
              <a:t> = </a:t>
            </a:r>
            <a:r>
              <a:rPr lang="en-US" sz="1200" dirty="0" err="1">
                <a:solidFill>
                  <a:schemeClr val="accent1"/>
                </a:solidFill>
                <a:latin typeface="Calibri" panose="020F0502020204030204" pitchFamily="34" charset="0"/>
              </a:rPr>
              <a:t>setInterval</a:t>
            </a:r>
            <a:r>
              <a:rPr lang="en-US" sz="1200" dirty="0">
                <a:solidFill>
                  <a:schemeClr val="accent1"/>
                </a:solidFill>
                <a:latin typeface="Calibri" panose="020F0502020204030204" pitchFamily="34" charset="0"/>
              </a:rPr>
              <a:t>(function() {</a:t>
            </a:r>
          </a:p>
          <a:p>
            <a:r>
              <a:rPr lang="en-US" sz="1200" dirty="0">
                <a:solidFill>
                  <a:schemeClr val="accent1"/>
                </a:solidFill>
                <a:latin typeface="Calibri" panose="020F0502020204030204" pitchFamily="34" charset="0"/>
              </a:rPr>
              <a:t>              if(_</a:t>
            </a:r>
            <a:r>
              <a:rPr lang="en-US" sz="1200" dirty="0" err="1">
                <a:solidFill>
                  <a:schemeClr val="accent1"/>
                </a:solidFill>
                <a:latin typeface="Calibri" panose="020F0502020204030204" pitchFamily="34" charset="0"/>
              </a:rPr>
              <a:t>this.isAbleToSendRequest</a:t>
            </a:r>
            <a:r>
              <a:rPr lang="en-US" sz="1200" dirty="0">
                <a:solidFill>
                  <a:schemeClr val="accent1"/>
                </a:solidFill>
                <a:latin typeface="Calibri" panose="020F0502020204030204" pitchFamily="34" charset="0"/>
              </a:rPr>
              <a:t>){</a:t>
            </a:r>
          </a:p>
          <a:p>
            <a:r>
              <a:rPr lang="en-US" sz="1200" dirty="0">
                <a:solidFill>
                  <a:schemeClr val="accent1"/>
                </a:solidFill>
                <a:latin typeface="Calibri" panose="020F0502020204030204" pitchFamily="34" charset="0"/>
              </a:rPr>
              <a:t>                console.log("enabled to send refresh request")</a:t>
            </a:r>
          </a:p>
          <a:p>
            <a:r>
              <a:rPr lang="en-US" sz="1200" dirty="0">
                <a:solidFill>
                  <a:schemeClr val="accent1"/>
                </a:solidFill>
                <a:latin typeface="Calibri" panose="020F0502020204030204" pitchFamily="34" charset="0"/>
              </a:rPr>
              <a:t>                //_</a:t>
            </a:r>
            <a:r>
              <a:rPr lang="en-US" sz="1200" dirty="0" err="1">
                <a:solidFill>
                  <a:schemeClr val="accent1"/>
                </a:solidFill>
                <a:latin typeface="Calibri" panose="020F0502020204030204" pitchFamily="34" charset="0"/>
              </a:rPr>
              <a:t>this._items</a:t>
            </a:r>
            <a:r>
              <a:rPr lang="en-US" sz="1200" dirty="0">
                <a:solidFill>
                  <a:schemeClr val="accent1"/>
                </a:solidFill>
                <a:latin typeface="Calibri" panose="020F0502020204030204" pitchFamily="34" charset="0"/>
              </a:rPr>
              <a:t> = [];</a:t>
            </a:r>
          </a:p>
          <a:p>
            <a:r>
              <a:rPr lang="en-US" sz="1200" dirty="0">
                <a:solidFill>
                  <a:schemeClr val="accent1"/>
                </a:solidFill>
                <a:latin typeface="Calibri" panose="020F0502020204030204" pitchFamily="34" charset="0"/>
              </a:rPr>
              <a:t> _</a:t>
            </a:r>
            <a:r>
              <a:rPr lang="en-US" sz="1200" dirty="0" err="1">
                <a:solidFill>
                  <a:schemeClr val="accent1"/>
                </a:solidFill>
                <a:latin typeface="Calibri" panose="020F0502020204030204" pitchFamily="34" charset="0"/>
              </a:rPr>
              <a:t>this.isAddedLibrary</a:t>
            </a:r>
            <a:r>
              <a:rPr lang="en-US" sz="1200" dirty="0">
                <a:solidFill>
                  <a:schemeClr val="accent1"/>
                </a:solidFill>
                <a:latin typeface="Calibri" panose="020F0502020204030204" pitchFamily="34" charset="0"/>
              </a:rPr>
              <a:t> = false;</a:t>
            </a:r>
          </a:p>
          <a:p>
            <a:r>
              <a:rPr lang="en-US" sz="1200" dirty="0">
                <a:solidFill>
                  <a:schemeClr val="accent1"/>
                </a:solidFill>
                <a:latin typeface="Calibri" panose="020F0502020204030204" pitchFamily="34" charset="0"/>
              </a:rPr>
              <a:t>                </a:t>
            </a:r>
            <a:r>
              <a:rPr lang="en-US" sz="1200" dirty="0" err="1">
                <a:solidFill>
                  <a:schemeClr val="accent1"/>
                </a:solidFill>
                <a:latin typeface="Calibri" panose="020F0502020204030204" pitchFamily="34" charset="0"/>
              </a:rPr>
              <a:t>var</a:t>
            </a:r>
            <a:r>
              <a:rPr lang="en-US" sz="1200" dirty="0">
                <a:solidFill>
                  <a:schemeClr val="accent1"/>
                </a:solidFill>
                <a:latin typeface="Calibri" panose="020F0502020204030204" pitchFamily="34" charset="0"/>
              </a:rPr>
              <a:t> </a:t>
            </a:r>
            <a:r>
              <a:rPr lang="en-US" sz="1200" dirty="0" err="1">
                <a:solidFill>
                  <a:schemeClr val="accent1"/>
                </a:solidFill>
                <a:latin typeface="Calibri" panose="020F0502020204030204" pitchFamily="34" charset="0"/>
              </a:rPr>
              <a:t>params</a:t>
            </a:r>
            <a:r>
              <a:rPr lang="en-US" sz="1200" dirty="0">
                <a:solidFill>
                  <a:schemeClr val="accent1"/>
                </a:solidFill>
                <a:latin typeface="Calibri" panose="020F0502020204030204" pitchFamily="34" charset="0"/>
              </a:rPr>
              <a:t> = </a:t>
            </a:r>
            <a:r>
              <a:rPr lang="en-US" sz="1200" dirty="0" err="1">
                <a:solidFill>
                  <a:schemeClr val="accent1"/>
                </a:solidFill>
                <a:latin typeface="Calibri" panose="020F0502020204030204" pitchFamily="34" charset="0"/>
              </a:rPr>
              <a:t>JSON.parse</a:t>
            </a:r>
            <a:r>
              <a:rPr lang="en-US" sz="1200" dirty="0">
                <a:solidFill>
                  <a:schemeClr val="accent1"/>
                </a:solidFill>
                <a:latin typeface="Calibri" panose="020F0502020204030204" pitchFamily="34" charset="0"/>
              </a:rPr>
              <a:t>(</a:t>
            </a:r>
            <a:r>
              <a:rPr lang="en-US" sz="1200" dirty="0" err="1">
                <a:solidFill>
                  <a:schemeClr val="accent1"/>
                </a:solidFill>
                <a:latin typeface="Calibri" panose="020F0502020204030204" pitchFamily="34" charset="0"/>
              </a:rPr>
              <a:t>localStorage.getItem</a:t>
            </a:r>
            <a:r>
              <a:rPr lang="en-US" sz="1200" dirty="0">
                <a:solidFill>
                  <a:schemeClr val="accent1"/>
                </a:solidFill>
                <a:latin typeface="Calibri" panose="020F0502020204030204" pitchFamily="34" charset="0"/>
              </a:rPr>
              <a:t>("</a:t>
            </a:r>
            <a:r>
              <a:rPr lang="en-US" sz="1200" dirty="0" err="1">
                <a:solidFill>
                  <a:schemeClr val="accent1"/>
                </a:solidFill>
                <a:latin typeface="Calibri" panose="020F0502020204030204" pitchFamily="34" charset="0"/>
              </a:rPr>
              <a:t>workcenterParamValues</a:t>
            </a:r>
            <a:r>
              <a:rPr lang="en-US" sz="1200" dirty="0">
                <a:solidFill>
                  <a:schemeClr val="accent1"/>
                </a:solidFill>
                <a:latin typeface="Calibri" panose="020F0502020204030204" pitchFamily="34" charset="0"/>
              </a:rPr>
              <a:t>"));</a:t>
            </a:r>
          </a:p>
          <a:p>
            <a:r>
              <a:rPr lang="en-US" sz="1200" dirty="0">
                <a:solidFill>
                  <a:schemeClr val="accent1"/>
                </a:solidFill>
                <a:latin typeface="Calibri" panose="020F0502020204030204" pitchFamily="34" charset="0"/>
              </a:rPr>
              <a:t>                </a:t>
            </a:r>
            <a:r>
              <a:rPr lang="en-US" sz="1200" dirty="0" err="1">
                <a:solidFill>
                  <a:schemeClr val="accent1"/>
                </a:solidFill>
                <a:latin typeface="Calibri" panose="020F0502020204030204" pitchFamily="34" charset="0"/>
              </a:rPr>
              <a:t>var</a:t>
            </a:r>
            <a:r>
              <a:rPr lang="en-US" sz="1200" dirty="0">
                <a:solidFill>
                  <a:schemeClr val="accent1"/>
                </a:solidFill>
                <a:latin typeface="Calibri" panose="020F0502020204030204" pitchFamily="34" charset="0"/>
              </a:rPr>
              <a:t> </a:t>
            </a:r>
            <a:r>
              <a:rPr lang="en-US" sz="1200" dirty="0" err="1">
                <a:solidFill>
                  <a:schemeClr val="accent1"/>
                </a:solidFill>
                <a:latin typeface="Calibri" panose="020F0502020204030204" pitchFamily="34" charset="0"/>
              </a:rPr>
              <a:t>ironAjax</a:t>
            </a:r>
            <a:r>
              <a:rPr lang="en-US" sz="1200" dirty="0">
                <a:solidFill>
                  <a:schemeClr val="accent1"/>
                </a:solidFill>
                <a:latin typeface="Calibri" panose="020F0502020204030204" pitchFamily="34" charset="0"/>
              </a:rPr>
              <a:t>;</a:t>
            </a:r>
          </a:p>
          <a:p>
            <a:r>
              <a:rPr lang="en-US" sz="1200" dirty="0">
                <a:solidFill>
                  <a:schemeClr val="accent1"/>
                </a:solidFill>
                <a:latin typeface="Calibri" panose="020F0502020204030204" pitchFamily="34" charset="0"/>
              </a:rPr>
              <a:t>                </a:t>
            </a:r>
            <a:r>
              <a:rPr lang="en-US" sz="1200" dirty="0" err="1">
                <a:solidFill>
                  <a:schemeClr val="accent1"/>
                </a:solidFill>
                <a:latin typeface="Calibri" panose="020F0502020204030204" pitchFamily="34" charset="0"/>
              </a:rPr>
              <a:t>var</a:t>
            </a:r>
            <a:r>
              <a:rPr lang="en-US" sz="1200" dirty="0">
                <a:solidFill>
                  <a:schemeClr val="accent1"/>
                </a:solidFill>
                <a:latin typeface="Calibri" panose="020F0502020204030204" pitchFamily="34" charset="0"/>
              </a:rPr>
              <a:t> </a:t>
            </a:r>
            <a:r>
              <a:rPr lang="en-US" sz="1200" dirty="0" err="1">
                <a:solidFill>
                  <a:schemeClr val="accent1"/>
                </a:solidFill>
                <a:latin typeface="Calibri" panose="020F0502020204030204" pitchFamily="34" charset="0"/>
              </a:rPr>
              <a:t>reworkInfo</a:t>
            </a:r>
            <a:r>
              <a:rPr lang="en-US" sz="1200" dirty="0">
                <a:solidFill>
                  <a:schemeClr val="accent1"/>
                </a:solidFill>
                <a:latin typeface="Calibri" panose="020F0502020204030204" pitchFamily="34" charset="0"/>
              </a:rPr>
              <a:t> = </a:t>
            </a:r>
            <a:r>
              <a:rPr lang="en-US" sz="1200" dirty="0" err="1">
                <a:solidFill>
                  <a:schemeClr val="accent1"/>
                </a:solidFill>
                <a:latin typeface="Calibri" panose="020F0502020204030204" pitchFamily="34" charset="0"/>
              </a:rPr>
              <a:t>localStorage.getItem</a:t>
            </a:r>
            <a:r>
              <a:rPr lang="en-US" sz="1200" dirty="0">
                <a:solidFill>
                  <a:schemeClr val="accent1"/>
                </a:solidFill>
                <a:latin typeface="Calibri" panose="020F0502020204030204" pitchFamily="34" charset="0"/>
              </a:rPr>
              <a:t>("</a:t>
            </a:r>
            <a:r>
              <a:rPr lang="en-US" sz="1200" dirty="0" err="1">
                <a:solidFill>
                  <a:schemeClr val="accent1"/>
                </a:solidFill>
                <a:latin typeface="Calibri" panose="020F0502020204030204" pitchFamily="34" charset="0"/>
              </a:rPr>
              <a:t>reworkInfo</a:t>
            </a:r>
            <a:r>
              <a:rPr lang="en-US" sz="1200" dirty="0">
                <a:solidFill>
                  <a:schemeClr val="accent1"/>
                </a:solidFill>
                <a:latin typeface="Calibri" panose="020F0502020204030204" pitchFamily="34" charset="0"/>
              </a:rPr>
              <a:t>")</a:t>
            </a:r>
          </a:p>
          <a:p>
            <a:r>
              <a:rPr lang="en-US" sz="1200" dirty="0">
                <a:solidFill>
                  <a:schemeClr val="accent1"/>
                </a:solidFill>
                <a:latin typeface="Calibri" panose="020F0502020204030204" pitchFamily="34" charset="0"/>
              </a:rPr>
              <a:t> if(</a:t>
            </a:r>
            <a:r>
              <a:rPr lang="en-US" sz="1200" dirty="0" err="1">
                <a:solidFill>
                  <a:schemeClr val="accent1"/>
                </a:solidFill>
                <a:latin typeface="Calibri" panose="020F0502020204030204" pitchFamily="34" charset="0"/>
              </a:rPr>
              <a:t>reworkInfo</a:t>
            </a:r>
            <a:r>
              <a:rPr lang="en-US" sz="1200" dirty="0">
                <a:solidFill>
                  <a:schemeClr val="accent1"/>
                </a:solidFill>
                <a:latin typeface="Calibri" panose="020F0502020204030204" pitchFamily="34" charset="0"/>
              </a:rPr>
              <a:t> == "true"){</a:t>
            </a:r>
          </a:p>
          <a:p>
            <a:r>
              <a:rPr lang="en-US" sz="1200" dirty="0">
                <a:solidFill>
                  <a:schemeClr val="accent1"/>
                </a:solidFill>
                <a:latin typeface="Calibri" panose="020F0502020204030204" pitchFamily="34" charset="0"/>
              </a:rPr>
              <a:t>                  </a:t>
            </a:r>
            <a:r>
              <a:rPr lang="en-US" sz="1200" dirty="0" err="1">
                <a:solidFill>
                  <a:schemeClr val="accent1"/>
                </a:solidFill>
                <a:latin typeface="Calibri" panose="020F0502020204030204" pitchFamily="34" charset="0"/>
              </a:rPr>
              <a:t>ironAjax</a:t>
            </a:r>
            <a:r>
              <a:rPr lang="en-US" sz="1200" dirty="0">
                <a:solidFill>
                  <a:schemeClr val="accent1"/>
                </a:solidFill>
                <a:latin typeface="Calibri" panose="020F0502020204030204" pitchFamily="34" charset="0"/>
              </a:rPr>
              <a:t> = _this.$.</a:t>
            </a:r>
            <a:r>
              <a:rPr lang="en-US" sz="1200" dirty="0" err="1">
                <a:solidFill>
                  <a:schemeClr val="accent1"/>
                </a:solidFill>
                <a:latin typeface="Calibri" panose="020F0502020204030204" pitchFamily="34" charset="0"/>
              </a:rPr>
              <a:t>requestReworkListAutorefresh</a:t>
            </a:r>
            <a:endParaRPr lang="en-US" sz="1200" dirty="0">
              <a:solidFill>
                <a:schemeClr val="accent1"/>
              </a:solidFill>
              <a:latin typeface="Calibri" panose="020F0502020204030204" pitchFamily="34" charset="0"/>
            </a:endParaRPr>
          </a:p>
          <a:p>
            <a:r>
              <a:rPr lang="en-US" sz="1200" dirty="0">
                <a:solidFill>
                  <a:schemeClr val="accent1"/>
                </a:solidFill>
                <a:latin typeface="Calibri" panose="020F0502020204030204" pitchFamily="34" charset="0"/>
              </a:rPr>
              <a:t>                  </a:t>
            </a:r>
            <a:r>
              <a:rPr lang="en-US" sz="1200" dirty="0" err="1">
                <a:solidFill>
                  <a:schemeClr val="accent1"/>
                </a:solidFill>
                <a:latin typeface="Calibri" panose="020F0502020204030204" pitchFamily="34" charset="0"/>
              </a:rPr>
              <a:t>ironAjax.params</a:t>
            </a:r>
            <a:r>
              <a:rPr lang="en-US" sz="1200" dirty="0">
                <a:solidFill>
                  <a:schemeClr val="accent1"/>
                </a:solidFill>
                <a:latin typeface="Calibri" panose="020F0502020204030204" pitchFamily="34" charset="0"/>
              </a:rPr>
              <a:t> = </a:t>
            </a:r>
            <a:r>
              <a:rPr lang="en-US" sz="1200" dirty="0" err="1">
                <a:solidFill>
                  <a:schemeClr val="accent1"/>
                </a:solidFill>
                <a:latin typeface="Calibri" panose="020F0502020204030204" pitchFamily="34" charset="0"/>
              </a:rPr>
              <a:t>params</a:t>
            </a:r>
            <a:r>
              <a:rPr lang="en-US" sz="1200" dirty="0">
                <a:solidFill>
                  <a:schemeClr val="accent1"/>
                </a:solidFill>
                <a:latin typeface="Calibri" panose="020F0502020204030204" pitchFamily="34" charset="0"/>
              </a:rPr>
              <a:t>;</a:t>
            </a:r>
          </a:p>
          <a:p>
            <a:r>
              <a:rPr lang="en-US" sz="1200" dirty="0" err="1">
                <a:solidFill>
                  <a:schemeClr val="accent1"/>
                </a:solidFill>
              </a:rPr>
              <a:t>ironAjax.headers</a:t>
            </a:r>
            <a:r>
              <a:rPr lang="en-US" sz="1200" dirty="0">
                <a:solidFill>
                  <a:schemeClr val="accent1"/>
                </a:solidFill>
              </a:rPr>
              <a:t> = _</a:t>
            </a:r>
            <a:r>
              <a:rPr lang="en-US" sz="1200" dirty="0" err="1">
                <a:solidFill>
                  <a:schemeClr val="accent1"/>
                </a:solidFill>
              </a:rPr>
              <a:t>this.getHeaders</a:t>
            </a:r>
            <a:r>
              <a:rPr lang="en-US" sz="1200" dirty="0">
                <a:solidFill>
                  <a:schemeClr val="accent1"/>
                </a:solidFill>
              </a:rPr>
              <a:t>();</a:t>
            </a:r>
          </a:p>
          <a:p>
            <a:r>
              <a:rPr lang="en-US" sz="1200" b="1" dirty="0" smtClean="0">
                <a:solidFill>
                  <a:srgbClr val="00B050"/>
                </a:solidFill>
              </a:rPr>
              <a:t>                  </a:t>
            </a:r>
            <a:r>
              <a:rPr lang="en-US" sz="1200" b="1" dirty="0" err="1" smtClean="0">
                <a:solidFill>
                  <a:srgbClr val="00B050"/>
                </a:solidFill>
              </a:rPr>
              <a:t>ironAjax.generateRequest</a:t>
            </a:r>
            <a:r>
              <a:rPr lang="en-US" sz="1200" b="1" dirty="0" smtClean="0">
                <a:solidFill>
                  <a:srgbClr val="00B050"/>
                </a:solidFill>
              </a:rPr>
              <a:t>();</a:t>
            </a:r>
            <a:endParaRPr lang="en-US" sz="1200" b="1" dirty="0">
              <a:solidFill>
                <a:srgbClr val="00B050"/>
              </a:solidFill>
            </a:endParaRPr>
          </a:p>
          <a:p>
            <a:r>
              <a:rPr lang="en-US" sz="1200" dirty="0">
                <a:solidFill>
                  <a:schemeClr val="accent1"/>
                </a:solidFill>
              </a:rPr>
              <a:t>                </a:t>
            </a:r>
            <a:r>
              <a:rPr lang="en-US" sz="1200" dirty="0" smtClean="0">
                <a:solidFill>
                  <a:schemeClr val="accent1"/>
                </a:solidFill>
              </a:rPr>
              <a:t>}</a:t>
            </a:r>
            <a:endParaRPr lang="en-US" sz="1200" dirty="0">
              <a:solidFill>
                <a:schemeClr val="accent1"/>
              </a:solidFill>
            </a:endParaRPr>
          </a:p>
          <a:p>
            <a:r>
              <a:rPr lang="en-US" sz="1200" dirty="0">
                <a:solidFill>
                  <a:schemeClr val="accent1"/>
                </a:solidFill>
              </a:rPr>
              <a:t>                else{</a:t>
            </a:r>
          </a:p>
          <a:p>
            <a:r>
              <a:rPr lang="en-US" sz="1200" dirty="0">
                <a:solidFill>
                  <a:schemeClr val="accent1"/>
                </a:solidFill>
              </a:rPr>
              <a:t>                //  </a:t>
            </a:r>
            <a:r>
              <a:rPr lang="en-US" sz="1200" dirty="0" err="1">
                <a:solidFill>
                  <a:schemeClr val="accent1"/>
                </a:solidFill>
              </a:rPr>
              <a:t>ironAjax</a:t>
            </a:r>
            <a:r>
              <a:rPr lang="en-US" sz="1200" dirty="0">
                <a:solidFill>
                  <a:schemeClr val="accent1"/>
                </a:solidFill>
              </a:rPr>
              <a:t> = _this.$.</a:t>
            </a:r>
            <a:r>
              <a:rPr lang="en-US" sz="1200" dirty="0" err="1">
                <a:solidFill>
                  <a:schemeClr val="accent1"/>
                </a:solidFill>
              </a:rPr>
              <a:t>requestShopOdersAutorefresh</a:t>
            </a:r>
            <a:endParaRPr lang="en-US" sz="1200" dirty="0">
              <a:solidFill>
                <a:schemeClr val="accent1"/>
              </a:solidFill>
            </a:endParaRPr>
          </a:p>
          <a:p>
            <a:r>
              <a:rPr lang="en-US" sz="1200" dirty="0">
                <a:solidFill>
                  <a:schemeClr val="accent1"/>
                </a:solidFill>
              </a:rPr>
              <a:t>                  _</a:t>
            </a:r>
            <a:r>
              <a:rPr lang="en-US" sz="1200" dirty="0" err="1">
                <a:solidFill>
                  <a:schemeClr val="accent1"/>
                </a:solidFill>
              </a:rPr>
              <a:t>this.validateRefreshLogic</a:t>
            </a:r>
            <a:r>
              <a:rPr lang="en-US" sz="1200" dirty="0">
                <a:solidFill>
                  <a:schemeClr val="accent1"/>
                </a:solidFill>
              </a:rPr>
              <a:t>(true);</a:t>
            </a:r>
          </a:p>
          <a:p>
            <a:r>
              <a:rPr lang="en-US" sz="1200" dirty="0">
                <a:solidFill>
                  <a:schemeClr val="accent1"/>
                </a:solidFill>
              </a:rPr>
              <a:t> }</a:t>
            </a:r>
          </a:p>
          <a:p>
            <a:r>
              <a:rPr lang="en-US" sz="1200" dirty="0">
                <a:solidFill>
                  <a:schemeClr val="accent1"/>
                </a:solidFill>
              </a:rPr>
              <a:t>                _</a:t>
            </a:r>
            <a:r>
              <a:rPr lang="en-US" sz="1200" dirty="0" err="1">
                <a:solidFill>
                  <a:schemeClr val="accent1"/>
                </a:solidFill>
              </a:rPr>
              <a:t>this.isSerialEnabledToChange</a:t>
            </a:r>
            <a:r>
              <a:rPr lang="en-US" sz="1200" dirty="0">
                <a:solidFill>
                  <a:schemeClr val="accent1"/>
                </a:solidFill>
              </a:rPr>
              <a:t> = false</a:t>
            </a:r>
          </a:p>
          <a:p>
            <a:r>
              <a:rPr lang="en-US" sz="1200" dirty="0">
                <a:solidFill>
                  <a:schemeClr val="accent1"/>
                </a:solidFill>
              </a:rPr>
              <a:t>              }</a:t>
            </a:r>
          </a:p>
          <a:p>
            <a:r>
              <a:rPr lang="en-US" sz="1200" dirty="0">
                <a:solidFill>
                  <a:schemeClr val="accent1"/>
                </a:solidFill>
              </a:rPr>
              <a:t>              else</a:t>
            </a:r>
          </a:p>
          <a:p>
            <a:r>
              <a:rPr lang="en-US" sz="1200" dirty="0">
                <a:solidFill>
                  <a:schemeClr val="accent1"/>
                </a:solidFill>
              </a:rPr>
              <a:t>                console.log("disabled to send refresh request since operator is making changes to serial")</a:t>
            </a:r>
          </a:p>
          <a:p>
            <a:r>
              <a:rPr lang="en-US" sz="1200" dirty="0">
                <a:solidFill>
                  <a:schemeClr val="accent1"/>
                </a:solidFill>
              </a:rPr>
              <a:t>            },</a:t>
            </a:r>
            <a:r>
              <a:rPr lang="en-US" sz="1200" dirty="0" err="1">
                <a:solidFill>
                  <a:schemeClr val="accent1"/>
                </a:solidFill>
              </a:rPr>
              <a:t>this.autoRefreshIntervalTime</a:t>
            </a:r>
            <a:r>
              <a:rPr lang="en-US" sz="1200" dirty="0">
                <a:solidFill>
                  <a:schemeClr val="accent1"/>
                </a:solidFill>
              </a:rPr>
              <a:t>)</a:t>
            </a:r>
          </a:p>
          <a:p>
            <a:r>
              <a:rPr lang="en-US" sz="1200" dirty="0">
                <a:solidFill>
                  <a:schemeClr val="accent1"/>
                </a:solidFill>
              </a:rPr>
              <a:t>          }                                        </a:t>
            </a:r>
          </a:p>
          <a:p>
            <a:endParaRPr lang="en-US" sz="1200" b="1" dirty="0"/>
          </a:p>
        </p:txBody>
      </p:sp>
      <p:sp>
        <p:nvSpPr>
          <p:cNvPr id="8" name="TextBox 7"/>
          <p:cNvSpPr txBox="1"/>
          <p:nvPr/>
        </p:nvSpPr>
        <p:spPr>
          <a:xfrm>
            <a:off x="7086600" y="5867400"/>
            <a:ext cx="4598275" cy="523220"/>
          </a:xfrm>
          <a:prstGeom prst="rect">
            <a:avLst/>
          </a:prstGeom>
          <a:solidFill>
            <a:schemeClr val="accent5"/>
          </a:solidFill>
        </p:spPr>
        <p:txBody>
          <a:bodyPr wrap="square" rtlCol="0">
            <a:spAutoFit/>
          </a:bodyPr>
          <a:lstStyle/>
          <a:p>
            <a:r>
              <a:rPr lang="en-US" sz="1400" dirty="0"/>
              <a:t>Here </a:t>
            </a:r>
            <a:r>
              <a:rPr lang="en-US" sz="1400" b="1" dirty="0"/>
              <a:t>this.autoRefreshIntervalTime</a:t>
            </a:r>
            <a:r>
              <a:rPr lang="en-US" sz="1400" dirty="0"/>
              <a:t> is </a:t>
            </a:r>
            <a:r>
              <a:rPr lang="en-US" sz="1400" b="1" dirty="0"/>
              <a:t>3000s</a:t>
            </a:r>
            <a:r>
              <a:rPr lang="en-US" sz="1400" dirty="0"/>
              <a:t>.</a:t>
            </a:r>
          </a:p>
          <a:p>
            <a:r>
              <a:rPr lang="en-US" sz="1400" dirty="0"/>
              <a:t>This function is internally calling 3 get </a:t>
            </a:r>
            <a:r>
              <a:rPr lang="en-US" sz="1400" dirty="0" smtClean="0"/>
              <a:t>API’s </a:t>
            </a:r>
            <a:endParaRPr lang="en-US" sz="1400" dirty="0"/>
          </a:p>
        </p:txBody>
      </p:sp>
    </p:spTree>
    <p:extLst>
      <p:ext uri="{BB962C8B-B14F-4D97-AF65-F5344CB8AC3E}">
        <p14:creationId xmlns:p14="http://schemas.microsoft.com/office/powerpoint/2010/main" val="934351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3"/>
          </p:nvPr>
        </p:nvSpPr>
        <p:spPr>
          <a:xfrm>
            <a:off x="457200" y="533399"/>
            <a:ext cx="5562600" cy="6324601"/>
          </a:xfrm>
          <a:solidFill>
            <a:schemeClr val="accent5">
              <a:lumMod val="20000"/>
              <a:lumOff val="80000"/>
            </a:schemeClr>
          </a:solidFill>
        </p:spPr>
        <p:txBody>
          <a:bodyPr anchor="t" anchorCtr="0"/>
          <a:lstStyle/>
          <a:p>
            <a:pPr>
              <a:spcAft>
                <a:spcPts val="600"/>
              </a:spcAft>
            </a:pPr>
            <a:r>
              <a:rPr lang="en-US" sz="800" b="1" dirty="0" err="1"/>
              <a:t>setClockOn</a:t>
            </a:r>
            <a:r>
              <a:rPr lang="en-US" sz="800" dirty="0"/>
              <a:t>(){</a:t>
            </a:r>
          </a:p>
          <a:p>
            <a:pPr>
              <a:spcAft>
                <a:spcPts val="600"/>
              </a:spcAft>
            </a:pPr>
            <a:r>
              <a:rPr lang="en-US" sz="800" dirty="0"/>
              <a:t>        this.$.</a:t>
            </a:r>
            <a:r>
              <a:rPr lang="en-US" sz="800" dirty="0" err="1"/>
              <a:t>offButton.classList.remove</a:t>
            </a:r>
            <a:r>
              <a:rPr lang="en-US" sz="800" dirty="0"/>
              <a:t>("</a:t>
            </a:r>
            <a:r>
              <a:rPr lang="en-US" sz="800" dirty="0" err="1"/>
              <a:t>clockActive</a:t>
            </a:r>
            <a:r>
              <a:rPr lang="en-US" sz="800" dirty="0"/>
              <a:t>");</a:t>
            </a:r>
          </a:p>
          <a:p>
            <a:pPr>
              <a:spcAft>
                <a:spcPts val="600"/>
              </a:spcAft>
            </a:pPr>
            <a:r>
              <a:rPr lang="en-US" sz="800" dirty="0"/>
              <a:t>        this.$.</a:t>
            </a:r>
            <a:r>
              <a:rPr lang="en-US" sz="800" dirty="0" err="1"/>
              <a:t>offButton.classList.add</a:t>
            </a:r>
            <a:r>
              <a:rPr lang="en-US" sz="800" dirty="0"/>
              <a:t>("</a:t>
            </a:r>
            <a:r>
              <a:rPr lang="en-US" sz="800" dirty="0" err="1"/>
              <a:t>clockInactive</a:t>
            </a:r>
            <a:r>
              <a:rPr lang="en-US" sz="800" dirty="0"/>
              <a:t>");</a:t>
            </a:r>
          </a:p>
          <a:p>
            <a:pPr>
              <a:spcAft>
                <a:spcPts val="600"/>
              </a:spcAft>
            </a:pPr>
            <a:r>
              <a:rPr lang="en-US" sz="800" dirty="0"/>
              <a:t>        this.$.</a:t>
            </a:r>
            <a:r>
              <a:rPr lang="en-US" sz="800" dirty="0" err="1"/>
              <a:t>onButton.classList.remove</a:t>
            </a:r>
            <a:r>
              <a:rPr lang="en-US" sz="800" dirty="0"/>
              <a:t>("</a:t>
            </a:r>
            <a:r>
              <a:rPr lang="en-US" sz="800" dirty="0" err="1"/>
              <a:t>clockInactive</a:t>
            </a:r>
            <a:r>
              <a:rPr lang="en-US" sz="800" dirty="0"/>
              <a:t>");</a:t>
            </a:r>
          </a:p>
          <a:p>
            <a:pPr>
              <a:spcAft>
                <a:spcPts val="600"/>
              </a:spcAft>
            </a:pPr>
            <a:r>
              <a:rPr lang="en-US" sz="800" dirty="0"/>
              <a:t>        this.$.</a:t>
            </a:r>
            <a:r>
              <a:rPr lang="en-US" sz="800" dirty="0" err="1"/>
              <a:t>onButton.classList.add</a:t>
            </a:r>
            <a:r>
              <a:rPr lang="en-US" sz="800" dirty="0"/>
              <a:t>("</a:t>
            </a:r>
            <a:r>
              <a:rPr lang="en-US" sz="800" dirty="0" err="1"/>
              <a:t>clockActive</a:t>
            </a:r>
            <a:r>
              <a:rPr lang="en-US" sz="800" dirty="0"/>
              <a:t>");</a:t>
            </a:r>
          </a:p>
          <a:p>
            <a:pPr>
              <a:spcAft>
                <a:spcPts val="600"/>
              </a:spcAft>
            </a:pPr>
            <a:r>
              <a:rPr lang="en-US" sz="800" dirty="0"/>
              <a:t>        this.$.</a:t>
            </a:r>
            <a:r>
              <a:rPr lang="en-US" sz="800" dirty="0" err="1"/>
              <a:t>comments_btn.disabled</a:t>
            </a:r>
            <a:r>
              <a:rPr lang="en-US" sz="800" dirty="0"/>
              <a:t> = false;</a:t>
            </a:r>
          </a:p>
          <a:p>
            <a:pPr>
              <a:spcAft>
                <a:spcPts val="600"/>
              </a:spcAft>
            </a:pPr>
            <a:r>
              <a:rPr lang="en-US" sz="800" dirty="0"/>
              <a:t>        this.$.</a:t>
            </a:r>
            <a:r>
              <a:rPr lang="en-US" sz="800" dirty="0" err="1"/>
              <a:t>comments_btn.classList.remove</a:t>
            </a:r>
            <a:r>
              <a:rPr lang="en-US" sz="800" dirty="0"/>
              <a:t>("</a:t>
            </a:r>
            <a:r>
              <a:rPr lang="en-US" sz="800" dirty="0" err="1"/>
              <a:t>btn</a:t>
            </a:r>
            <a:r>
              <a:rPr lang="en-US" sz="800" dirty="0"/>
              <a:t>-disabled");</a:t>
            </a:r>
          </a:p>
          <a:p>
            <a:pPr>
              <a:spcAft>
                <a:spcPts val="600"/>
              </a:spcAft>
            </a:pPr>
            <a:r>
              <a:rPr lang="en-US" sz="800" dirty="0"/>
              <a:t>        if(</a:t>
            </a:r>
            <a:r>
              <a:rPr lang="en-US" sz="800" dirty="0" err="1"/>
              <a:t>this.isPickingStation</a:t>
            </a:r>
            <a:r>
              <a:rPr lang="en-US" sz="800" dirty="0"/>
              <a:t>)</a:t>
            </a:r>
          </a:p>
          <a:p>
            <a:pPr>
              <a:spcAft>
                <a:spcPts val="600"/>
              </a:spcAft>
            </a:pPr>
            <a:r>
              <a:rPr lang="en-US" sz="800" dirty="0"/>
              <a:t>          </a:t>
            </a:r>
            <a:r>
              <a:rPr lang="en-US" sz="800" dirty="0" err="1"/>
              <a:t>this.validatePickingMissing</a:t>
            </a:r>
            <a:r>
              <a:rPr lang="en-US" sz="800" dirty="0"/>
              <a:t>();</a:t>
            </a:r>
          </a:p>
          <a:p>
            <a:pPr>
              <a:spcAft>
                <a:spcPts val="600"/>
              </a:spcAft>
            </a:pPr>
            <a:r>
              <a:rPr lang="en-US" sz="800" dirty="0"/>
              <a:t>        else{</a:t>
            </a:r>
          </a:p>
          <a:p>
            <a:pPr>
              <a:spcAft>
                <a:spcPts val="600"/>
              </a:spcAft>
            </a:pPr>
            <a:r>
              <a:rPr lang="en-US" sz="800" dirty="0"/>
              <a:t>          this.$.</a:t>
            </a:r>
            <a:r>
              <a:rPr lang="en-US" sz="800" dirty="0" err="1"/>
              <a:t>completeAllButton.disabled</a:t>
            </a:r>
            <a:r>
              <a:rPr lang="en-US" sz="800" dirty="0"/>
              <a:t>=false;</a:t>
            </a:r>
          </a:p>
          <a:p>
            <a:pPr>
              <a:spcAft>
                <a:spcPts val="600"/>
              </a:spcAft>
            </a:pPr>
            <a:r>
              <a:rPr lang="en-US" sz="800" dirty="0"/>
              <a:t>          this.$.</a:t>
            </a:r>
            <a:r>
              <a:rPr lang="en-US" sz="800" dirty="0" err="1"/>
              <a:t>completeAllButton.classList.remove</a:t>
            </a:r>
            <a:r>
              <a:rPr lang="en-US" sz="800" dirty="0"/>
              <a:t>("</a:t>
            </a:r>
            <a:r>
              <a:rPr lang="en-US" sz="800" dirty="0" err="1"/>
              <a:t>btn</a:t>
            </a:r>
            <a:r>
              <a:rPr lang="en-US" sz="800" dirty="0"/>
              <a:t>-disabled");</a:t>
            </a:r>
          </a:p>
          <a:p>
            <a:pPr>
              <a:spcAft>
                <a:spcPts val="600"/>
              </a:spcAft>
            </a:pPr>
            <a:r>
              <a:rPr lang="en-US" sz="800" dirty="0"/>
              <a:t>        }</a:t>
            </a:r>
          </a:p>
          <a:p>
            <a:pPr>
              <a:spcAft>
                <a:spcPts val="600"/>
              </a:spcAft>
            </a:pPr>
            <a:r>
              <a:rPr lang="en-US" sz="800" dirty="0"/>
              <a:t>        this.$.</a:t>
            </a:r>
            <a:r>
              <a:rPr lang="en-US" sz="800" dirty="0" err="1"/>
              <a:t>ncrButton.classList.remove</a:t>
            </a:r>
            <a:r>
              <a:rPr lang="en-US" sz="800" dirty="0"/>
              <a:t>("</a:t>
            </a:r>
            <a:r>
              <a:rPr lang="en-US" sz="800" dirty="0" err="1"/>
              <a:t>btn</a:t>
            </a:r>
            <a:r>
              <a:rPr lang="en-US" sz="800" dirty="0"/>
              <a:t>-disabled");</a:t>
            </a:r>
          </a:p>
          <a:p>
            <a:pPr>
              <a:spcAft>
                <a:spcPts val="600"/>
              </a:spcAft>
            </a:pPr>
            <a:r>
              <a:rPr lang="en-US" sz="800" dirty="0"/>
              <a:t>        this.$.</a:t>
            </a:r>
            <a:r>
              <a:rPr lang="en-US" sz="800" dirty="0" err="1"/>
              <a:t>ncrButton.disabled</a:t>
            </a:r>
            <a:r>
              <a:rPr lang="en-US" sz="800" dirty="0"/>
              <a:t>=false;</a:t>
            </a:r>
          </a:p>
          <a:p>
            <a:pPr>
              <a:spcAft>
                <a:spcPts val="600"/>
              </a:spcAft>
            </a:pPr>
            <a:r>
              <a:rPr lang="en-US" sz="800" dirty="0"/>
              <a:t>        </a:t>
            </a:r>
            <a:r>
              <a:rPr lang="en-US" sz="800" dirty="0" err="1"/>
              <a:t>var</a:t>
            </a:r>
            <a:r>
              <a:rPr lang="en-US" sz="800" dirty="0"/>
              <a:t> </a:t>
            </a:r>
            <a:r>
              <a:rPr lang="en-US" sz="800" dirty="0" err="1"/>
              <a:t>recordButton</a:t>
            </a:r>
            <a:r>
              <a:rPr lang="en-US" sz="800" dirty="0"/>
              <a:t> = </a:t>
            </a:r>
            <a:r>
              <a:rPr lang="en-US" sz="800" dirty="0" err="1"/>
              <a:t>document.querySelector</a:t>
            </a:r>
            <a:r>
              <a:rPr lang="en-US" sz="800" dirty="0"/>
              <a:t>("#</a:t>
            </a:r>
            <a:r>
              <a:rPr lang="en-US" sz="800" dirty="0" err="1"/>
              <a:t>recordButton</a:t>
            </a:r>
            <a:r>
              <a:rPr lang="en-US" sz="800" dirty="0"/>
              <a:t>");</a:t>
            </a:r>
          </a:p>
          <a:p>
            <a:pPr>
              <a:spcAft>
                <a:spcPts val="600"/>
              </a:spcAft>
            </a:pPr>
            <a:r>
              <a:rPr lang="en-US" sz="800" dirty="0"/>
              <a:t>        if(</a:t>
            </a:r>
            <a:r>
              <a:rPr lang="en-US" sz="800" dirty="0" err="1"/>
              <a:t>recordButton</a:t>
            </a:r>
            <a:r>
              <a:rPr lang="en-US" sz="800" dirty="0"/>
              <a:t>!=null){</a:t>
            </a:r>
          </a:p>
          <a:p>
            <a:pPr>
              <a:spcAft>
                <a:spcPts val="600"/>
              </a:spcAft>
            </a:pPr>
            <a:r>
              <a:rPr lang="en-US" sz="800" dirty="0"/>
              <a:t>          //</a:t>
            </a:r>
            <a:r>
              <a:rPr lang="en-US" sz="800" dirty="0" err="1"/>
              <a:t>recordButton.classList.remove</a:t>
            </a:r>
            <a:r>
              <a:rPr lang="en-US" sz="800" dirty="0"/>
              <a:t>("</a:t>
            </a:r>
            <a:r>
              <a:rPr lang="en-US" sz="800" dirty="0" err="1"/>
              <a:t>btn</a:t>
            </a:r>
            <a:r>
              <a:rPr lang="en-US" sz="800" dirty="0"/>
              <a:t>-disabled");</a:t>
            </a:r>
          </a:p>
          <a:p>
            <a:pPr>
              <a:spcAft>
                <a:spcPts val="600"/>
              </a:spcAft>
            </a:pPr>
            <a:r>
              <a:rPr lang="en-US" sz="800" dirty="0"/>
              <a:t>          </a:t>
            </a:r>
            <a:r>
              <a:rPr lang="en-US" sz="800" dirty="0" err="1"/>
              <a:t>recordButton.disabled</a:t>
            </a:r>
            <a:r>
              <a:rPr lang="en-US" sz="800" dirty="0"/>
              <a:t>=false;</a:t>
            </a:r>
          </a:p>
          <a:p>
            <a:pPr>
              <a:spcAft>
                <a:spcPts val="600"/>
              </a:spcAft>
            </a:pPr>
            <a:r>
              <a:rPr lang="en-US" sz="800" dirty="0"/>
              <a:t>         </a:t>
            </a:r>
            <a:r>
              <a:rPr lang="en-US" sz="800" dirty="0" err="1"/>
              <a:t>var</a:t>
            </a:r>
            <a:r>
              <a:rPr lang="en-US" sz="800" dirty="0"/>
              <a:t> </a:t>
            </a:r>
            <a:r>
              <a:rPr lang="en-US" sz="800" dirty="0" err="1"/>
              <a:t>recordBtn</a:t>
            </a:r>
            <a:r>
              <a:rPr lang="en-US" sz="800" dirty="0"/>
              <a:t> = </a:t>
            </a:r>
            <a:r>
              <a:rPr lang="en-US" sz="800" dirty="0" err="1"/>
              <a:t>document.querySelector</a:t>
            </a:r>
            <a:r>
              <a:rPr lang="en-US" sz="800" dirty="0"/>
              <a:t>("#</a:t>
            </a:r>
            <a:r>
              <a:rPr lang="en-US" sz="800" dirty="0" err="1"/>
              <a:t>recordBtn</a:t>
            </a:r>
            <a:r>
              <a:rPr lang="en-US" sz="800" dirty="0"/>
              <a:t>");</a:t>
            </a:r>
          </a:p>
          <a:p>
            <a:pPr>
              <a:spcAft>
                <a:spcPts val="600"/>
              </a:spcAft>
            </a:pPr>
            <a:r>
              <a:rPr lang="en-US" sz="800" dirty="0"/>
              <a:t>        </a:t>
            </a:r>
            <a:r>
              <a:rPr lang="en-US" sz="800" dirty="0" err="1"/>
              <a:t>recordBtn.classList.remove</a:t>
            </a:r>
            <a:r>
              <a:rPr lang="en-US" sz="800" dirty="0"/>
              <a:t>("</a:t>
            </a:r>
            <a:r>
              <a:rPr lang="en-US" sz="800" dirty="0" err="1"/>
              <a:t>btn</a:t>
            </a:r>
            <a:r>
              <a:rPr lang="en-US" sz="800" dirty="0"/>
              <a:t>-disabled");</a:t>
            </a:r>
          </a:p>
          <a:p>
            <a:pPr>
              <a:spcAft>
                <a:spcPts val="600"/>
              </a:spcAft>
            </a:pPr>
            <a:r>
              <a:rPr lang="en-US" sz="800" dirty="0"/>
              <a:t>          </a:t>
            </a:r>
            <a:r>
              <a:rPr lang="en-US" sz="800" dirty="0" err="1"/>
              <a:t>recordBtn.disabled</a:t>
            </a:r>
            <a:r>
              <a:rPr lang="en-US" sz="800" dirty="0"/>
              <a:t>=false;</a:t>
            </a:r>
          </a:p>
          <a:p>
            <a:pPr>
              <a:spcAft>
                <a:spcPts val="600"/>
              </a:spcAft>
            </a:pPr>
            <a:r>
              <a:rPr lang="en-US" sz="800" dirty="0"/>
              <a:t>        </a:t>
            </a:r>
            <a:r>
              <a:rPr lang="en-US" sz="800" dirty="0" smtClean="0"/>
              <a:t>}}</a:t>
            </a:r>
          </a:p>
          <a:p>
            <a:r>
              <a:rPr lang="en-US" sz="800" dirty="0" smtClean="0"/>
              <a:t>****************************************************************************</a:t>
            </a:r>
            <a:br>
              <a:rPr lang="en-US" sz="800" dirty="0" smtClean="0"/>
            </a:br>
            <a:r>
              <a:rPr lang="en-US" sz="1300" dirty="0" smtClean="0"/>
              <a:t>So </a:t>
            </a:r>
            <a:r>
              <a:rPr lang="en-US" sz="1300" dirty="0"/>
              <a:t>after every </a:t>
            </a:r>
            <a:r>
              <a:rPr lang="en-US" sz="1300" b="1" dirty="0"/>
              <a:t>3000 </a:t>
            </a:r>
            <a:r>
              <a:rPr lang="en-US" sz="1300" b="1" dirty="0" err="1"/>
              <a:t>ms</a:t>
            </a:r>
            <a:r>
              <a:rPr lang="en-US" sz="1300" b="1" dirty="0"/>
              <a:t> </a:t>
            </a:r>
            <a:r>
              <a:rPr lang="en-US" sz="1300" dirty="0"/>
              <a:t>after the API are called our </a:t>
            </a:r>
            <a:r>
              <a:rPr lang="en-US" sz="1300" b="1" dirty="0" err="1">
                <a:solidFill>
                  <a:srgbClr val="002060"/>
                </a:solidFill>
              </a:rPr>
              <a:t>setClockOn</a:t>
            </a:r>
            <a:r>
              <a:rPr lang="en-US" sz="1300" b="1" dirty="0">
                <a:solidFill>
                  <a:srgbClr val="002060"/>
                </a:solidFill>
              </a:rPr>
              <a:t>/</a:t>
            </a:r>
            <a:r>
              <a:rPr lang="en-US" sz="1300" b="1" dirty="0" err="1">
                <a:solidFill>
                  <a:srgbClr val="002060"/>
                </a:solidFill>
              </a:rPr>
              <a:t>setClockOff</a:t>
            </a:r>
            <a:r>
              <a:rPr lang="en-US" sz="1300" dirty="0"/>
              <a:t> function gets called which changes the DOM specific to ON/Off button. </a:t>
            </a:r>
          </a:p>
          <a:p>
            <a:r>
              <a:rPr lang="en-US" sz="1300" dirty="0"/>
              <a:t>If at particular scenario the response from API is slow the function(</a:t>
            </a:r>
            <a:r>
              <a:rPr lang="en-US" sz="1300" dirty="0" err="1"/>
              <a:t>setClockOn</a:t>
            </a:r>
            <a:r>
              <a:rPr lang="en-US" sz="1300" dirty="0"/>
              <a:t>) to update the class over the button hangs. This might be the reason of the problem</a:t>
            </a:r>
            <a:r>
              <a:rPr lang="en-US" sz="1300" dirty="0" smtClean="0"/>
              <a:t>.</a:t>
            </a:r>
            <a:endParaRPr lang="en-US" sz="1300" dirty="0"/>
          </a:p>
        </p:txBody>
      </p:sp>
      <p:sp>
        <p:nvSpPr>
          <p:cNvPr id="14" name="Text Placeholder 13"/>
          <p:cNvSpPr>
            <a:spLocks noGrp="1"/>
          </p:cNvSpPr>
          <p:nvPr>
            <p:ph type="body" sz="quarter" idx="14"/>
          </p:nvPr>
        </p:nvSpPr>
        <p:spPr>
          <a:xfrm>
            <a:off x="381000" y="76200"/>
            <a:ext cx="5562600" cy="457200"/>
          </a:xfrm>
        </p:spPr>
        <p:txBody>
          <a:bodyPr/>
          <a:lstStyle/>
          <a:p>
            <a:r>
              <a:rPr lang="en-US" b="1" dirty="0">
                <a:solidFill>
                  <a:schemeClr val="accent3"/>
                </a:solidFill>
              </a:rPr>
              <a:t>Function Name: </a:t>
            </a:r>
            <a:r>
              <a:rPr lang="en-US" b="1" dirty="0" err="1" smtClean="0">
                <a:solidFill>
                  <a:schemeClr val="accent3"/>
                </a:solidFill>
              </a:rPr>
              <a:t>setClockOn</a:t>
            </a:r>
            <a:endParaRPr lang="en-US" b="1" dirty="0">
              <a:solidFill>
                <a:schemeClr val="accent3"/>
              </a:solidFill>
            </a:endParaRPr>
          </a:p>
        </p:txBody>
      </p:sp>
      <p:sp>
        <p:nvSpPr>
          <p:cNvPr id="15" name="Text Placeholder 14"/>
          <p:cNvSpPr>
            <a:spLocks noGrp="1"/>
          </p:cNvSpPr>
          <p:nvPr>
            <p:ph type="body" sz="quarter" idx="15"/>
          </p:nvPr>
        </p:nvSpPr>
        <p:spPr>
          <a:xfrm>
            <a:off x="6170406" y="533399"/>
            <a:ext cx="5562600" cy="6324601"/>
          </a:xfrm>
          <a:solidFill>
            <a:schemeClr val="accent4">
              <a:lumMod val="20000"/>
              <a:lumOff val="80000"/>
            </a:schemeClr>
          </a:solidFill>
        </p:spPr>
        <p:txBody>
          <a:bodyPr anchor="t" anchorCtr="0"/>
          <a:lstStyle/>
          <a:p>
            <a:pPr>
              <a:spcAft>
                <a:spcPts val="600"/>
              </a:spcAft>
            </a:pPr>
            <a:r>
              <a:rPr lang="en-US" sz="800" b="1" dirty="0" err="1"/>
              <a:t>validateIsBatched:function</a:t>
            </a:r>
            <a:r>
              <a:rPr lang="en-US" sz="800" b="1" dirty="0"/>
              <a:t>(</a:t>
            </a:r>
            <a:r>
              <a:rPr lang="en-US" sz="800" dirty="0"/>
              <a:t>){</a:t>
            </a:r>
          </a:p>
          <a:p>
            <a:pPr>
              <a:spcAft>
                <a:spcPts val="600"/>
              </a:spcAft>
            </a:pPr>
            <a:r>
              <a:rPr lang="en-US" sz="800" dirty="0"/>
              <a:t>        if(</a:t>
            </a:r>
            <a:r>
              <a:rPr lang="en-US" sz="800" dirty="0" err="1"/>
              <a:t>this.orderDetail.batchId</a:t>
            </a:r>
            <a:r>
              <a:rPr lang="en-US" sz="800" dirty="0"/>
              <a:t> != "not-batched"){</a:t>
            </a:r>
          </a:p>
          <a:p>
            <a:pPr>
              <a:spcAft>
                <a:spcPts val="600"/>
              </a:spcAft>
            </a:pPr>
            <a:r>
              <a:rPr lang="en-US" sz="800" dirty="0"/>
              <a:t>          </a:t>
            </a:r>
            <a:r>
              <a:rPr lang="en-US" sz="800" dirty="0" err="1"/>
              <a:t>this.async</a:t>
            </a:r>
            <a:r>
              <a:rPr lang="en-US" sz="800" dirty="0"/>
              <a:t>(function(){</a:t>
            </a:r>
          </a:p>
          <a:p>
            <a:pPr>
              <a:spcAft>
                <a:spcPts val="600"/>
              </a:spcAft>
            </a:pPr>
            <a:r>
              <a:rPr lang="en-US" sz="800" dirty="0"/>
              <a:t>            </a:t>
            </a:r>
            <a:r>
              <a:rPr lang="en-US" sz="800" dirty="0" err="1"/>
              <a:t>document.getElementById</a:t>
            </a:r>
            <a:r>
              <a:rPr lang="en-US" sz="800" dirty="0"/>
              <a:t>("</a:t>
            </a:r>
            <a:r>
              <a:rPr lang="en-US" sz="800" dirty="0" err="1"/>
              <a:t>ncrButton</a:t>
            </a:r>
            <a:r>
              <a:rPr lang="en-US" sz="800" dirty="0"/>
              <a:t>").disabled = true;</a:t>
            </a:r>
          </a:p>
          <a:p>
            <a:pPr>
              <a:spcAft>
                <a:spcPts val="600"/>
              </a:spcAft>
            </a:pPr>
            <a:r>
              <a:rPr lang="en-US" sz="800" dirty="0"/>
              <a:t>            </a:t>
            </a:r>
            <a:r>
              <a:rPr lang="en-US" sz="800" dirty="0" err="1"/>
              <a:t>document.getElementById</a:t>
            </a:r>
            <a:r>
              <a:rPr lang="en-US" sz="800" dirty="0"/>
              <a:t>("</a:t>
            </a:r>
            <a:r>
              <a:rPr lang="en-US" sz="800" dirty="0" err="1"/>
              <a:t>ncrButton</a:t>
            </a:r>
            <a:r>
              <a:rPr lang="en-US" sz="800" dirty="0"/>
              <a:t>").</a:t>
            </a:r>
            <a:r>
              <a:rPr lang="en-US" sz="800" dirty="0" err="1"/>
              <a:t>classList.add</a:t>
            </a:r>
            <a:r>
              <a:rPr lang="en-US" sz="800" dirty="0"/>
              <a:t>("</a:t>
            </a:r>
            <a:r>
              <a:rPr lang="en-US" sz="800" dirty="0" err="1"/>
              <a:t>btn</a:t>
            </a:r>
            <a:r>
              <a:rPr lang="en-US" sz="800" dirty="0"/>
              <a:t>-disabled");</a:t>
            </a:r>
          </a:p>
          <a:p>
            <a:pPr>
              <a:spcAft>
                <a:spcPts val="600"/>
              </a:spcAft>
            </a:pPr>
            <a:r>
              <a:rPr lang="en-US" sz="800" dirty="0"/>
              <a:t>            </a:t>
            </a:r>
            <a:r>
              <a:rPr lang="en-US" sz="800" dirty="0" err="1"/>
              <a:t>this.disableOrderDetailButtons</a:t>
            </a:r>
            <a:r>
              <a:rPr lang="en-US" sz="800" dirty="0"/>
              <a:t>();</a:t>
            </a:r>
          </a:p>
          <a:p>
            <a:pPr>
              <a:spcAft>
                <a:spcPts val="600"/>
              </a:spcAft>
            </a:pPr>
            <a:r>
              <a:rPr lang="en-US" sz="800" dirty="0"/>
              <a:t>            </a:t>
            </a:r>
            <a:r>
              <a:rPr lang="en-US" sz="800" dirty="0" err="1"/>
              <a:t>this.validateNcrIcon</a:t>
            </a:r>
            <a:r>
              <a:rPr lang="en-US" sz="800" dirty="0"/>
              <a:t>();</a:t>
            </a:r>
          </a:p>
          <a:p>
            <a:pPr>
              <a:spcAft>
                <a:spcPts val="600"/>
              </a:spcAft>
            </a:pPr>
            <a:r>
              <a:rPr lang="en-US" sz="800" dirty="0"/>
              <a:t>          })</a:t>
            </a:r>
          </a:p>
          <a:p>
            <a:pPr>
              <a:spcAft>
                <a:spcPts val="600"/>
              </a:spcAft>
            </a:pPr>
            <a:r>
              <a:rPr lang="en-US" sz="800" dirty="0"/>
              <a:t>          return true;</a:t>
            </a:r>
          </a:p>
          <a:p>
            <a:pPr>
              <a:spcAft>
                <a:spcPts val="600"/>
              </a:spcAft>
            </a:pPr>
            <a:r>
              <a:rPr lang="en-US" sz="800" dirty="0"/>
              <a:t>        }  else{</a:t>
            </a:r>
          </a:p>
          <a:p>
            <a:pPr>
              <a:spcAft>
                <a:spcPts val="600"/>
              </a:spcAft>
            </a:pPr>
            <a:r>
              <a:rPr lang="en-US" sz="800" dirty="0"/>
              <a:t>              </a:t>
            </a:r>
            <a:r>
              <a:rPr lang="en-US" sz="800" dirty="0" err="1"/>
              <a:t>var</a:t>
            </a:r>
            <a:r>
              <a:rPr lang="en-US" sz="800" dirty="0"/>
              <a:t> _this = this;</a:t>
            </a:r>
          </a:p>
          <a:p>
            <a:pPr>
              <a:spcAft>
                <a:spcPts val="600"/>
              </a:spcAft>
            </a:pPr>
            <a:r>
              <a:rPr lang="en-US" sz="800" dirty="0"/>
              <a:t>              </a:t>
            </a:r>
            <a:r>
              <a:rPr lang="en-US" sz="800" dirty="0" err="1"/>
              <a:t>this.async</a:t>
            </a:r>
            <a:r>
              <a:rPr lang="en-US" sz="800" dirty="0"/>
              <a:t>(function(){</a:t>
            </a:r>
          </a:p>
          <a:p>
            <a:pPr>
              <a:spcAft>
                <a:spcPts val="600"/>
              </a:spcAft>
            </a:pPr>
            <a:r>
              <a:rPr lang="en-US" sz="800" dirty="0"/>
              <a:t>              </a:t>
            </a:r>
            <a:r>
              <a:rPr lang="en-US" sz="800" dirty="0" err="1"/>
              <a:t>var</a:t>
            </a:r>
            <a:r>
              <a:rPr lang="en-US" sz="800" dirty="0"/>
              <a:t> </a:t>
            </a:r>
            <a:r>
              <a:rPr lang="en-US" sz="800" dirty="0" err="1"/>
              <a:t>recordBtn</a:t>
            </a:r>
            <a:r>
              <a:rPr lang="en-US" sz="800" dirty="0"/>
              <a:t> = </a:t>
            </a:r>
            <a:r>
              <a:rPr lang="en-US" sz="800" dirty="0" err="1"/>
              <a:t>document.getElementById</a:t>
            </a:r>
            <a:r>
              <a:rPr lang="en-US" sz="800" dirty="0"/>
              <a:t>("</a:t>
            </a:r>
            <a:r>
              <a:rPr lang="en-US" sz="800" dirty="0" err="1"/>
              <a:t>recordBtn</a:t>
            </a:r>
            <a:r>
              <a:rPr lang="en-US" sz="800" dirty="0"/>
              <a:t>");</a:t>
            </a:r>
          </a:p>
          <a:p>
            <a:pPr>
              <a:spcAft>
                <a:spcPts val="600"/>
              </a:spcAft>
            </a:pPr>
            <a:r>
              <a:rPr lang="en-US" sz="800" dirty="0"/>
              <a:t>              if(</a:t>
            </a:r>
            <a:r>
              <a:rPr lang="en-US" sz="800" dirty="0" err="1"/>
              <a:t>recordBtn</a:t>
            </a:r>
            <a:r>
              <a:rPr lang="en-US" sz="800" dirty="0"/>
              <a:t> != null){</a:t>
            </a:r>
          </a:p>
          <a:p>
            <a:pPr>
              <a:spcAft>
                <a:spcPts val="600"/>
              </a:spcAft>
            </a:pPr>
            <a:r>
              <a:rPr lang="en-US" sz="800" dirty="0"/>
              <a:t>                </a:t>
            </a:r>
            <a:r>
              <a:rPr lang="en-US" sz="800" dirty="0" err="1"/>
              <a:t>recordBtn.disabled</a:t>
            </a:r>
            <a:r>
              <a:rPr lang="en-US" sz="800" dirty="0"/>
              <a:t> = false;</a:t>
            </a:r>
          </a:p>
          <a:p>
            <a:pPr>
              <a:spcAft>
                <a:spcPts val="600"/>
              </a:spcAft>
            </a:pPr>
            <a:r>
              <a:rPr lang="en-US" sz="800" dirty="0"/>
              <a:t>                </a:t>
            </a:r>
            <a:r>
              <a:rPr lang="en-US" sz="800" dirty="0" err="1"/>
              <a:t>recordBtn.classList.remove</a:t>
            </a:r>
            <a:r>
              <a:rPr lang="en-US" sz="800" dirty="0"/>
              <a:t>("</a:t>
            </a:r>
            <a:r>
              <a:rPr lang="en-US" sz="800" dirty="0" err="1"/>
              <a:t>btn</a:t>
            </a:r>
            <a:r>
              <a:rPr lang="en-US" sz="800" dirty="0"/>
              <a:t>-disabled")</a:t>
            </a:r>
          </a:p>
          <a:p>
            <a:pPr>
              <a:spcAft>
                <a:spcPts val="600"/>
              </a:spcAft>
            </a:pPr>
            <a:r>
              <a:rPr lang="en-US" sz="800" dirty="0"/>
              <a:t>         }</a:t>
            </a:r>
          </a:p>
          <a:p>
            <a:pPr>
              <a:spcAft>
                <a:spcPts val="600"/>
              </a:spcAft>
            </a:pPr>
            <a:r>
              <a:rPr lang="en-US" sz="800" dirty="0"/>
              <a:t>                </a:t>
            </a:r>
            <a:r>
              <a:rPr lang="en-US" sz="800" dirty="0" err="1"/>
              <a:t>document.getElementById</a:t>
            </a:r>
            <a:r>
              <a:rPr lang="en-US" sz="800" dirty="0"/>
              <a:t>("</a:t>
            </a:r>
            <a:r>
              <a:rPr lang="en-US" sz="800" dirty="0" err="1"/>
              <a:t>offButton</a:t>
            </a:r>
            <a:r>
              <a:rPr lang="en-US" sz="800" dirty="0"/>
              <a:t>").disabled = false;</a:t>
            </a:r>
          </a:p>
          <a:p>
            <a:pPr>
              <a:spcAft>
                <a:spcPts val="600"/>
              </a:spcAft>
            </a:pPr>
            <a:r>
              <a:rPr lang="en-US" sz="800" dirty="0"/>
              <a:t>                </a:t>
            </a:r>
            <a:r>
              <a:rPr lang="en-US" sz="800" dirty="0" err="1"/>
              <a:t>document.getElementById</a:t>
            </a:r>
            <a:r>
              <a:rPr lang="en-US" sz="800" dirty="0"/>
              <a:t>("</a:t>
            </a:r>
            <a:r>
              <a:rPr lang="en-US" sz="800" dirty="0" err="1"/>
              <a:t>offButton</a:t>
            </a:r>
            <a:r>
              <a:rPr lang="en-US" sz="800" dirty="0"/>
              <a:t>").</a:t>
            </a:r>
            <a:r>
              <a:rPr lang="en-US" sz="800" dirty="0" err="1"/>
              <a:t>classList.remove</a:t>
            </a:r>
            <a:r>
              <a:rPr lang="en-US" sz="800" dirty="0"/>
              <a:t>("</a:t>
            </a:r>
            <a:r>
              <a:rPr lang="en-US" sz="800" dirty="0" err="1"/>
              <a:t>btn</a:t>
            </a:r>
            <a:r>
              <a:rPr lang="en-US" sz="800" dirty="0"/>
              <a:t>-disabled")</a:t>
            </a:r>
          </a:p>
          <a:p>
            <a:pPr>
              <a:spcAft>
                <a:spcPts val="600"/>
              </a:spcAft>
            </a:pPr>
            <a:r>
              <a:rPr lang="en-US" sz="800" dirty="0"/>
              <a:t>                </a:t>
            </a:r>
            <a:r>
              <a:rPr lang="en-US" sz="800" dirty="0" err="1"/>
              <a:t>document.getElementById</a:t>
            </a:r>
            <a:r>
              <a:rPr lang="en-US" sz="800" dirty="0"/>
              <a:t>("</a:t>
            </a:r>
            <a:r>
              <a:rPr lang="en-US" sz="800" dirty="0" err="1"/>
              <a:t>onButton</a:t>
            </a:r>
            <a:r>
              <a:rPr lang="en-US" sz="800" dirty="0"/>
              <a:t>").disabled = false;</a:t>
            </a:r>
          </a:p>
          <a:p>
            <a:pPr>
              <a:spcAft>
                <a:spcPts val="600"/>
              </a:spcAft>
            </a:pPr>
            <a:r>
              <a:rPr lang="en-US" sz="800" dirty="0"/>
              <a:t>                </a:t>
            </a:r>
            <a:r>
              <a:rPr lang="en-US" sz="800" dirty="0" err="1"/>
              <a:t>document.getElementById</a:t>
            </a:r>
            <a:r>
              <a:rPr lang="en-US" sz="800" dirty="0"/>
              <a:t>("</a:t>
            </a:r>
            <a:r>
              <a:rPr lang="en-US" sz="800" dirty="0" err="1"/>
              <a:t>onButton</a:t>
            </a:r>
            <a:r>
              <a:rPr lang="en-US" sz="800" dirty="0"/>
              <a:t>").</a:t>
            </a:r>
            <a:r>
              <a:rPr lang="en-US" sz="800" dirty="0" err="1"/>
              <a:t>classList.remove</a:t>
            </a:r>
            <a:r>
              <a:rPr lang="en-US" sz="800" dirty="0"/>
              <a:t>("</a:t>
            </a:r>
            <a:r>
              <a:rPr lang="en-US" sz="800" dirty="0" err="1"/>
              <a:t>btn</a:t>
            </a:r>
            <a:r>
              <a:rPr lang="en-US" sz="800" dirty="0"/>
              <a:t>-disabled")</a:t>
            </a:r>
          </a:p>
          <a:p>
            <a:pPr>
              <a:spcAft>
                <a:spcPts val="600"/>
              </a:spcAft>
            </a:pPr>
            <a:r>
              <a:rPr lang="en-US" sz="800" dirty="0"/>
              <a:t>                </a:t>
            </a:r>
            <a:r>
              <a:rPr lang="en-US" sz="800" dirty="0" err="1"/>
              <a:t>document.getElementById</a:t>
            </a:r>
            <a:r>
              <a:rPr lang="en-US" sz="800" dirty="0"/>
              <a:t>("</a:t>
            </a:r>
            <a:r>
              <a:rPr lang="en-US" sz="800" dirty="0" err="1"/>
              <a:t>pauseButton</a:t>
            </a:r>
            <a:r>
              <a:rPr lang="en-US" sz="800" dirty="0"/>
              <a:t>").disabled = false;</a:t>
            </a:r>
          </a:p>
          <a:p>
            <a:pPr>
              <a:spcAft>
                <a:spcPts val="600"/>
              </a:spcAft>
            </a:pPr>
            <a:r>
              <a:rPr lang="en-US" sz="800" dirty="0"/>
              <a:t>                </a:t>
            </a:r>
            <a:r>
              <a:rPr lang="en-US" sz="800" dirty="0" err="1"/>
              <a:t>document.getElementById</a:t>
            </a:r>
            <a:r>
              <a:rPr lang="en-US" sz="800" dirty="0"/>
              <a:t>("</a:t>
            </a:r>
            <a:r>
              <a:rPr lang="en-US" sz="800" dirty="0" err="1"/>
              <a:t>pauseButton</a:t>
            </a:r>
            <a:r>
              <a:rPr lang="en-US" sz="800" dirty="0"/>
              <a:t>").</a:t>
            </a:r>
            <a:r>
              <a:rPr lang="en-US" sz="800" dirty="0" err="1"/>
              <a:t>classList.remove</a:t>
            </a:r>
            <a:r>
              <a:rPr lang="en-US" sz="800" dirty="0"/>
              <a:t>("</a:t>
            </a:r>
            <a:r>
              <a:rPr lang="en-US" sz="800" dirty="0" err="1"/>
              <a:t>btn</a:t>
            </a:r>
            <a:r>
              <a:rPr lang="en-US" sz="800" dirty="0"/>
              <a:t>-disabled")</a:t>
            </a:r>
          </a:p>
          <a:p>
            <a:pPr>
              <a:spcAft>
                <a:spcPts val="600"/>
              </a:spcAft>
            </a:pPr>
            <a:r>
              <a:rPr lang="en-US" sz="800" dirty="0"/>
              <a:t>                </a:t>
            </a:r>
            <a:r>
              <a:rPr lang="en-US" sz="800" dirty="0" err="1"/>
              <a:t>document.getElementById</a:t>
            </a:r>
            <a:r>
              <a:rPr lang="en-US" sz="800" dirty="0"/>
              <a:t>("</a:t>
            </a:r>
            <a:r>
              <a:rPr lang="en-US" sz="800" dirty="0" err="1"/>
              <a:t>comments_btn</a:t>
            </a:r>
            <a:r>
              <a:rPr lang="en-US" sz="800" dirty="0"/>
              <a:t>").disabled = false;</a:t>
            </a:r>
          </a:p>
          <a:p>
            <a:pPr>
              <a:spcAft>
                <a:spcPts val="600"/>
              </a:spcAft>
            </a:pPr>
            <a:r>
              <a:rPr lang="en-US" sz="800" dirty="0"/>
              <a:t>                </a:t>
            </a:r>
            <a:r>
              <a:rPr lang="en-US" sz="800" dirty="0" err="1"/>
              <a:t>document.getElementById</a:t>
            </a:r>
            <a:r>
              <a:rPr lang="en-US" sz="800" dirty="0"/>
              <a:t>("</a:t>
            </a:r>
            <a:r>
              <a:rPr lang="en-US" sz="800" dirty="0" err="1"/>
              <a:t>comments_btn</a:t>
            </a:r>
            <a:r>
              <a:rPr lang="en-US" sz="800" dirty="0"/>
              <a:t>").</a:t>
            </a:r>
            <a:r>
              <a:rPr lang="en-US" sz="800" dirty="0" err="1"/>
              <a:t>classList.remove</a:t>
            </a:r>
            <a:r>
              <a:rPr lang="en-US" sz="800" dirty="0"/>
              <a:t>("</a:t>
            </a:r>
            <a:r>
              <a:rPr lang="en-US" sz="800" dirty="0" err="1"/>
              <a:t>btn</a:t>
            </a:r>
            <a:r>
              <a:rPr lang="en-US" sz="800" dirty="0"/>
              <a:t>-disabled");</a:t>
            </a:r>
          </a:p>
          <a:p>
            <a:pPr>
              <a:spcAft>
                <a:spcPts val="600"/>
              </a:spcAft>
            </a:pPr>
            <a:r>
              <a:rPr lang="en-US" sz="800" dirty="0"/>
              <a:t>                </a:t>
            </a:r>
            <a:r>
              <a:rPr lang="en-US" sz="800" dirty="0" err="1"/>
              <a:t>document.getElementById</a:t>
            </a:r>
            <a:r>
              <a:rPr lang="en-US" sz="800" dirty="0"/>
              <a:t>("</a:t>
            </a:r>
            <a:r>
              <a:rPr lang="en-US" sz="800" dirty="0" err="1"/>
              <a:t>ncrButton</a:t>
            </a:r>
            <a:r>
              <a:rPr lang="en-US" sz="800" dirty="0"/>
              <a:t>").disabled = false;</a:t>
            </a:r>
          </a:p>
          <a:p>
            <a:pPr>
              <a:spcAft>
                <a:spcPts val="600"/>
              </a:spcAft>
            </a:pPr>
            <a:r>
              <a:rPr lang="en-US" sz="800" dirty="0"/>
              <a:t>                </a:t>
            </a:r>
            <a:r>
              <a:rPr lang="en-US" sz="800" dirty="0" err="1"/>
              <a:t>document.getElementById</a:t>
            </a:r>
            <a:r>
              <a:rPr lang="en-US" sz="800" dirty="0"/>
              <a:t>("</a:t>
            </a:r>
            <a:r>
              <a:rPr lang="en-US" sz="800" dirty="0" err="1"/>
              <a:t>ncrButton</a:t>
            </a:r>
            <a:r>
              <a:rPr lang="en-US" sz="800" dirty="0"/>
              <a:t>").</a:t>
            </a:r>
            <a:r>
              <a:rPr lang="en-US" sz="800" dirty="0" err="1"/>
              <a:t>classList.remove</a:t>
            </a:r>
            <a:r>
              <a:rPr lang="en-US" sz="800" dirty="0"/>
              <a:t>("</a:t>
            </a:r>
            <a:r>
              <a:rPr lang="en-US" sz="800" dirty="0" err="1"/>
              <a:t>btn</a:t>
            </a:r>
            <a:r>
              <a:rPr lang="en-US" sz="800" dirty="0"/>
              <a:t>-disabled");</a:t>
            </a:r>
          </a:p>
          <a:p>
            <a:pPr>
              <a:spcAft>
                <a:spcPts val="600"/>
              </a:spcAft>
            </a:pPr>
            <a:r>
              <a:rPr lang="en-US" sz="800" b="1" dirty="0">
                <a:solidFill>
                  <a:srgbClr val="FF0000"/>
                </a:solidFill>
              </a:rPr>
              <a:t>              _</a:t>
            </a:r>
            <a:r>
              <a:rPr lang="en-US" sz="800" b="1" dirty="0" err="1">
                <a:solidFill>
                  <a:srgbClr val="FF0000"/>
                </a:solidFill>
              </a:rPr>
              <a:t>this.isClockOn</a:t>
            </a:r>
            <a:r>
              <a:rPr lang="en-US" sz="800" b="1" dirty="0">
                <a:solidFill>
                  <a:srgbClr val="FF0000"/>
                </a:solidFill>
              </a:rPr>
              <a:t>();</a:t>
            </a:r>
          </a:p>
          <a:p>
            <a:pPr>
              <a:spcAft>
                <a:spcPts val="600"/>
              </a:spcAft>
            </a:pPr>
            <a:r>
              <a:rPr lang="en-US" sz="800" dirty="0"/>
              <a:t>              _</a:t>
            </a:r>
            <a:r>
              <a:rPr lang="en-US" sz="800" dirty="0" err="1"/>
              <a:t>this.validateNcrIcon</a:t>
            </a:r>
            <a:r>
              <a:rPr lang="en-US" sz="800" dirty="0"/>
              <a:t>();</a:t>
            </a:r>
          </a:p>
          <a:p>
            <a:pPr>
              <a:spcAft>
                <a:spcPts val="600"/>
              </a:spcAft>
            </a:pPr>
            <a:r>
              <a:rPr lang="en-US" sz="800" dirty="0"/>
              <a:t>         </a:t>
            </a:r>
            <a:r>
              <a:rPr lang="en-US" sz="800" dirty="0" smtClean="0"/>
              <a:t>})</a:t>
            </a:r>
          </a:p>
          <a:p>
            <a:r>
              <a:rPr lang="en-US" sz="800" dirty="0" smtClean="0"/>
              <a:t>***************************************************************************</a:t>
            </a:r>
            <a:br>
              <a:rPr lang="en-US" sz="800" dirty="0" smtClean="0"/>
            </a:br>
            <a:r>
              <a:rPr lang="en-US" sz="1300" dirty="0" smtClean="0"/>
              <a:t>This </a:t>
            </a:r>
            <a:r>
              <a:rPr lang="en-US" sz="1300" dirty="0"/>
              <a:t>function again is calling </a:t>
            </a:r>
            <a:r>
              <a:rPr lang="en-US" sz="1300" b="1" dirty="0" err="1">
                <a:solidFill>
                  <a:srgbClr val="002060"/>
                </a:solidFill>
              </a:rPr>
              <a:t>isClockOn</a:t>
            </a:r>
            <a:r>
              <a:rPr lang="en-US" sz="1300" dirty="0"/>
              <a:t> function</a:t>
            </a:r>
            <a:r>
              <a:rPr lang="en-US" sz="1300" dirty="0" smtClean="0"/>
              <a:t>.</a:t>
            </a:r>
            <a:endParaRPr lang="en-US" sz="1300" dirty="0"/>
          </a:p>
        </p:txBody>
      </p:sp>
      <p:sp>
        <p:nvSpPr>
          <p:cNvPr id="16" name="Text Placeholder 15"/>
          <p:cNvSpPr>
            <a:spLocks noGrp="1"/>
          </p:cNvSpPr>
          <p:nvPr>
            <p:ph type="body" sz="quarter" idx="16"/>
          </p:nvPr>
        </p:nvSpPr>
        <p:spPr>
          <a:xfrm>
            <a:off x="6096000" y="76200"/>
            <a:ext cx="5562600" cy="457200"/>
          </a:xfrm>
        </p:spPr>
        <p:txBody>
          <a:bodyPr/>
          <a:lstStyle/>
          <a:p>
            <a:r>
              <a:rPr lang="en-US" b="1" dirty="0"/>
              <a:t>Function Name: </a:t>
            </a:r>
            <a:r>
              <a:rPr lang="en-US" b="1" dirty="0" err="1" smtClean="0"/>
              <a:t>validateBatched</a:t>
            </a:r>
            <a:endParaRPr lang="en-US" b="1" dirty="0"/>
          </a:p>
        </p:txBody>
      </p:sp>
    </p:spTree>
    <p:extLst>
      <p:ext uri="{BB962C8B-B14F-4D97-AF65-F5344CB8AC3E}">
        <p14:creationId xmlns:p14="http://schemas.microsoft.com/office/powerpoint/2010/main" val="1050344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8600" y="216243"/>
            <a:ext cx="4183606" cy="609600"/>
          </a:xfrm>
        </p:spPr>
        <p:txBody>
          <a:bodyPr/>
          <a:lstStyle/>
          <a:p>
            <a:pPr algn="l"/>
            <a:r>
              <a:rPr lang="en-US" b="1" dirty="0">
                <a:latin typeface="Century" panose="02040604050505020304" pitchFamily="18" charset="0"/>
              </a:rPr>
              <a:t>Recommendation</a:t>
            </a:r>
          </a:p>
          <a:p>
            <a:endParaRPr lang="en-US" dirty="0">
              <a:latin typeface="Century" panose="02040604050505020304" pitchFamily="18" charset="0"/>
            </a:endParaRPr>
          </a:p>
        </p:txBody>
      </p:sp>
      <p:sp>
        <p:nvSpPr>
          <p:cNvPr id="5" name="Text Placeholder 4"/>
          <p:cNvSpPr>
            <a:spLocks noGrp="1"/>
          </p:cNvSpPr>
          <p:nvPr>
            <p:ph type="body" sz="quarter" idx="11"/>
          </p:nvPr>
        </p:nvSpPr>
        <p:spPr>
          <a:xfrm>
            <a:off x="228600" y="838200"/>
            <a:ext cx="10134600" cy="4724400"/>
          </a:xfrm>
        </p:spPr>
        <p:txBody>
          <a:bodyPr/>
          <a:lstStyle/>
          <a:p>
            <a:r>
              <a:rPr lang="en-US" sz="1800" b="1" dirty="0">
                <a:solidFill>
                  <a:schemeClr val="tx1">
                    <a:lumMod val="60000"/>
                    <a:lumOff val="40000"/>
                  </a:schemeClr>
                </a:solidFill>
              </a:rPr>
              <a:t>UI END :</a:t>
            </a:r>
          </a:p>
          <a:p>
            <a:pPr marL="457200" indent="-457200">
              <a:buFont typeface="+mj-lt"/>
              <a:buAutoNum type="arabicPeriod"/>
            </a:pPr>
            <a:r>
              <a:rPr lang="en-US" sz="1800" dirty="0"/>
              <a:t>Setting a Flag which is set to true once </a:t>
            </a:r>
            <a:r>
              <a:rPr lang="en-US" sz="1800" dirty="0" err="1"/>
              <a:t>setClockOn</a:t>
            </a:r>
            <a:r>
              <a:rPr lang="en-US" sz="1800" dirty="0"/>
              <a:t> function is executed once so to put a check if the flag is false then only execute the function .This will be helping to render the ON/OFF clock button class once.</a:t>
            </a:r>
          </a:p>
          <a:p>
            <a:pPr marL="457200" indent="-457200">
              <a:buFont typeface="+mj-lt"/>
              <a:buAutoNum type="arabicPeriod"/>
            </a:pPr>
            <a:r>
              <a:rPr lang="en-US" sz="1800" dirty="0"/>
              <a:t>Remove the </a:t>
            </a:r>
            <a:r>
              <a:rPr lang="en-US" sz="1800" dirty="0" err="1"/>
              <a:t>setClockOn</a:t>
            </a:r>
            <a:r>
              <a:rPr lang="en-US" sz="1800" dirty="0"/>
              <a:t> function from the  </a:t>
            </a:r>
            <a:r>
              <a:rPr lang="en-US" sz="1800" dirty="0" err="1"/>
              <a:t>setInterval</a:t>
            </a:r>
            <a:r>
              <a:rPr lang="en-US" sz="1800" dirty="0"/>
              <a:t> loop so the function would not be called after every 3000ms.  </a:t>
            </a:r>
          </a:p>
          <a:p>
            <a:endParaRPr lang="en-US" sz="1800" dirty="0"/>
          </a:p>
          <a:p>
            <a:r>
              <a:rPr lang="en-US" sz="1800" b="1" dirty="0">
                <a:solidFill>
                  <a:schemeClr val="tx1">
                    <a:lumMod val="60000"/>
                    <a:lumOff val="40000"/>
                  </a:schemeClr>
                </a:solidFill>
              </a:rPr>
              <a:t>API END</a:t>
            </a:r>
            <a:r>
              <a:rPr lang="en-US" sz="1800" dirty="0">
                <a:solidFill>
                  <a:schemeClr val="tx1">
                    <a:lumMod val="60000"/>
                    <a:lumOff val="40000"/>
                  </a:schemeClr>
                </a:solidFill>
              </a:rPr>
              <a:t>:</a:t>
            </a:r>
          </a:p>
          <a:p>
            <a:r>
              <a:rPr lang="en-US" sz="1800" dirty="0"/>
              <a:t>Instead of calling all 3 API after every 3000 </a:t>
            </a:r>
            <a:r>
              <a:rPr lang="en-US" sz="1800" dirty="0" err="1"/>
              <a:t>ms</a:t>
            </a:r>
            <a:r>
              <a:rPr lang="en-US" sz="1800" dirty="0"/>
              <a:t> we can create a micro service which will return a check if there is any change in </a:t>
            </a:r>
            <a:r>
              <a:rPr lang="en-US" sz="1800" dirty="0" err="1"/>
              <a:t>LotOperation</a:t>
            </a:r>
            <a:r>
              <a:rPr lang="en-US" sz="1800" dirty="0"/>
              <a:t> data this service will return a flag true or false if there is a change in data we will receive true from service then only we can call the 3 API. </a:t>
            </a:r>
          </a:p>
          <a:p>
            <a:endParaRPr lang="en-US" sz="1800" dirty="0"/>
          </a:p>
          <a:p>
            <a:r>
              <a:rPr lang="en-US" sz="1800" b="1" dirty="0">
                <a:solidFill>
                  <a:schemeClr val="tx1">
                    <a:lumMod val="60000"/>
                    <a:lumOff val="40000"/>
                  </a:schemeClr>
                </a:solidFill>
              </a:rPr>
              <a:t>For debugging at API level:</a:t>
            </a:r>
          </a:p>
          <a:p>
            <a:r>
              <a:rPr lang="en-US" sz="1800" dirty="0"/>
              <a:t>We are planning to set logs at API layer at start and end point of micro service, So that on the basis of it,  we can check how much time  API is taking to fetch data from DB and then sending it to UI layer.</a:t>
            </a:r>
          </a:p>
          <a:p>
            <a:endParaRPr lang="en-US" sz="1800" dirty="0"/>
          </a:p>
        </p:txBody>
      </p:sp>
    </p:spTree>
    <p:extLst>
      <p:ext uri="{BB962C8B-B14F-4D97-AF65-F5344CB8AC3E}">
        <p14:creationId xmlns:p14="http://schemas.microsoft.com/office/powerpoint/2010/main" val="3674729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3182233" y="2597150"/>
            <a:ext cx="7866767" cy="2584450"/>
          </a:xfrm>
        </p:spPr>
        <p:txBody>
          <a:bodyPr/>
          <a:lstStyle/>
          <a:p>
            <a:r>
              <a:rPr lang="en-US" dirty="0" smtClean="0"/>
              <a:t>Database </a:t>
            </a:r>
            <a:r>
              <a:rPr lang="en-US" dirty="0" smtClean="0"/>
              <a:t>Analysis </a:t>
            </a:r>
            <a:r>
              <a:rPr lang="en-US" dirty="0"/>
              <a:t>for </a:t>
            </a:r>
            <a:r>
              <a:rPr lang="en-US" dirty="0" err="1" smtClean="0"/>
              <a:t>splocal_clockOnOperations</a:t>
            </a:r>
            <a:r>
              <a:rPr lang="en-US" dirty="0" smtClean="0"/>
              <a:t> Procedure Execution</a:t>
            </a:r>
            <a:endParaRPr lang="en-US" dirty="0"/>
          </a:p>
        </p:txBody>
      </p:sp>
    </p:spTree>
    <p:extLst>
      <p:ext uri="{BB962C8B-B14F-4D97-AF65-F5344CB8AC3E}">
        <p14:creationId xmlns:p14="http://schemas.microsoft.com/office/powerpoint/2010/main" val="2525497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Genpact Transformation">
      <a:dk1>
        <a:srgbClr val="073262"/>
      </a:dk1>
      <a:lt1>
        <a:sysClr val="window" lastClr="FFFFFF"/>
      </a:lt1>
      <a:dk2>
        <a:srgbClr val="EBECED"/>
      </a:dk2>
      <a:lt2>
        <a:srgbClr val="BFC0C1"/>
      </a:lt2>
      <a:accent1>
        <a:srgbClr val="FF555F"/>
      </a:accent1>
      <a:accent2>
        <a:srgbClr val="00AECF"/>
      </a:accent2>
      <a:accent3>
        <a:srgbClr val="073262"/>
      </a:accent3>
      <a:accent4>
        <a:srgbClr val="EA3946"/>
      </a:accent4>
      <a:accent5>
        <a:srgbClr val="60C7D7"/>
      </a:accent5>
      <a:accent6>
        <a:srgbClr val="073262"/>
      </a:accent6>
      <a:hlink>
        <a:srgbClr val="60C7D7"/>
      </a:hlink>
      <a:folHlink>
        <a:srgbClr val="1F497D"/>
      </a:folHlink>
    </a:clrScheme>
    <a:fontScheme name="G PPT 2017">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D9387E64A2A4343BD96EB39AF3A92F6" ma:contentTypeVersion="20" ma:contentTypeDescription="Create a new document." ma:contentTypeScope="" ma:versionID="ddc36aca7e0c3b00061819f7b2db0f20">
  <xsd:schema xmlns:xsd="http://www.w3.org/2001/XMLSchema" xmlns:xs="http://www.w3.org/2001/XMLSchema" xmlns:p="http://schemas.microsoft.com/office/2006/metadata/properties" xmlns:ns1="http://schemas.microsoft.com/sharepoint/v3" xmlns:ns2="b7a58cbc-cd1f-4316-8e97-a0bb4c57e2d1" xmlns:ns3="7955fe41-16ae-489b-bb6d-2dd9b2d28296" xmlns:ns4="372e849b-fc60-49fc-88ef-6f6a3a7352cc" targetNamespace="http://schemas.microsoft.com/office/2006/metadata/properties" ma:root="true" ma:fieldsID="612d0f85853634ca7092b11b816b7641" ns1:_="" ns2:_="" ns3:_="" ns4:_="">
    <xsd:import namespace="http://schemas.microsoft.com/sharepoint/v3"/>
    <xsd:import namespace="b7a58cbc-cd1f-4316-8e97-a0bb4c57e2d1"/>
    <xsd:import namespace="7955fe41-16ae-489b-bb6d-2dd9b2d28296"/>
    <xsd:import namespace="372e849b-fc60-49fc-88ef-6f6a3a7352cc"/>
    <xsd:element name="properties">
      <xsd:complexType>
        <xsd:sequence>
          <xsd:element name="documentManagement">
            <xsd:complexType>
              <xsd:all>
                <xsd:element ref="ns2:SharedWithUsers" minOccurs="0"/>
                <xsd:element ref="ns2:SharedWithDetails" minOccurs="0"/>
                <xsd:element ref="ns1:AverageRating" minOccurs="0"/>
                <xsd:element ref="ns1:RatingCount" minOccurs="0"/>
                <xsd:element ref="ns1:RatedBy" minOccurs="0"/>
                <xsd:element ref="ns1:Ratings" minOccurs="0"/>
                <xsd:element ref="ns1:LikesCount" minOccurs="0"/>
                <xsd:element ref="ns1:LikedBy" minOccurs="0"/>
                <xsd:element ref="ns2:LastSharedByUser" minOccurs="0"/>
                <xsd:element ref="ns2:LastSharedByTime" minOccurs="0"/>
                <xsd:element ref="ns3:MediaServiceMetadata" minOccurs="0"/>
                <xsd:element ref="ns3:MediaServiceFastMetadata" minOccurs="0"/>
                <xsd:element ref="ns1:PublishingStartDate" minOccurs="0"/>
                <xsd:element ref="ns1:PublishingExpirationDate" minOccurs="0"/>
                <xsd:element ref="ns2:TaxKeywordTaxHTField" minOccurs="0"/>
                <xsd:element ref="ns4:TaxCatchAll" minOccurs="0"/>
                <xsd:element ref="ns3:ga0bac5639ea43d4a46e5e8979bf3e26" minOccurs="0"/>
                <xsd:element ref="ns3:MediaServiceAutoTag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0" nillable="true" ma:displayName="Rating (0-5)" ma:decimals="2" ma:description="Average value of all the ratings that have been submitted" ma:internalName="AverageRating" ma:readOnly="true">
      <xsd:simpleType>
        <xsd:restriction base="dms:Number"/>
      </xsd:simpleType>
    </xsd:element>
    <xsd:element name="RatingCount" ma:index="11" nillable="true" ma:displayName="Number of Ratings" ma:decimals="0" ma:description="Number of ratings submitted" ma:internalName="RatingCount" ma:readOnly="true">
      <xsd:simpleType>
        <xsd:restriction base="dms:Number"/>
      </xsd:simpleType>
    </xsd:element>
    <xsd:element name="RatedBy" ma:index="12"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3" nillable="true" ma:displayName="User ratings" ma:description="User ratings for the item" ma:hidden="true" ma:internalName="Ratings">
      <xsd:simpleType>
        <xsd:restriction base="dms:Note"/>
      </xsd:simpleType>
    </xsd:element>
    <xsd:element name="LikesCount" ma:index="14" nillable="true" ma:displayName="Number of Likes" ma:internalName="LikesCount">
      <xsd:simpleType>
        <xsd:restriction base="dms:Unknown"/>
      </xsd:simpleType>
    </xsd:element>
    <xsd:element name="LikedBy" ma:index="15"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StartDate" ma:index="20"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21"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7a58cbc-cd1f-4316-8e97-a0bb4c57e2d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6" nillable="true" ma:displayName="Last Shared By User" ma:description="" ma:internalName="LastSharedByUser" ma:readOnly="true">
      <xsd:simpleType>
        <xsd:restriction base="dms:Note">
          <xsd:maxLength value="255"/>
        </xsd:restriction>
      </xsd:simpleType>
    </xsd:element>
    <xsd:element name="LastSharedByTime" ma:index="17" nillable="true" ma:displayName="Last Shared By Time" ma:description="" ma:internalName="LastSharedByTime" ma:readOnly="true">
      <xsd:simpleType>
        <xsd:restriction base="dms:DateTime"/>
      </xsd:simpleType>
    </xsd:element>
    <xsd:element name="TaxKeywordTaxHTField" ma:index="23" nillable="true" ma:taxonomy="true" ma:internalName="TaxKeywordTaxHTField" ma:taxonomyFieldName="TaxKeyword" ma:displayName="Enterprise Keywords" ma:fieldId="{23f27201-bee3-471e-b2e7-b64fd8b7ca38}" ma:taxonomyMulti="true" ma:sspId="cc962de5-690c-40f6-9925-46ff4f3fc18f"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955fe41-16ae-489b-bb6d-2dd9b2d28296" elementFormDefault="qualified">
    <xsd:import namespace="http://schemas.microsoft.com/office/2006/documentManagement/types"/>
    <xsd:import namespace="http://schemas.microsoft.com/office/infopath/2007/PartnerControls"/>
    <xsd:element name="MediaServiceMetadata" ma:index="18" nillable="true" ma:displayName="MediaServiceMetadata" ma:description="" ma:hidden="true" ma:internalName="MediaServiceMetadata" ma:readOnly="true">
      <xsd:simpleType>
        <xsd:restriction base="dms:Note"/>
      </xsd:simpleType>
    </xsd:element>
    <xsd:element name="MediaServiceFastMetadata" ma:index="19" nillable="true" ma:displayName="MediaServiceFastMetadata" ma:description="" ma:hidden="true" ma:internalName="MediaServiceFastMetadata" ma:readOnly="true">
      <xsd:simpleType>
        <xsd:restriction base="dms:Note"/>
      </xsd:simpleType>
    </xsd:element>
    <xsd:element name="ga0bac5639ea43d4a46e5e8979bf3e26" ma:index="26" nillable="true" ma:taxonomy="true" ma:internalName="ga0bac5639ea43d4a46e5e8979bf3e26" ma:taxonomyFieldName="Tag" ma:displayName="Tag" ma:default="" ma:fieldId="{0a0bac56-39ea-43d4-a46e-5e8979bf3e26}" ma:taxonomyMulti="true" ma:sspId="cc962de5-690c-40f6-9925-46ff4f3fc18f" ma:termSetId="6214defd-bc99-416a-9b0d-47b8b94e0d4a" ma:anchorId="00000000-0000-0000-0000-000000000000" ma:open="true" ma:isKeyword="false">
      <xsd:complexType>
        <xsd:sequence>
          <xsd:element ref="pc:Terms" minOccurs="0" maxOccurs="1"/>
        </xsd:sequence>
      </xsd:complexType>
    </xsd:element>
    <xsd:element name="MediaServiceAutoTags" ma:index="27" nillable="true" ma:displayName="MediaServiceAutoTags" ma:description="" ma:internalName="MediaServiceAutoTags" ma:readOnly="true">
      <xsd:simpleType>
        <xsd:restriction base="dms:Text"/>
      </xsd:simpleType>
    </xsd:element>
    <xsd:element name="MediaServiceDateTaken" ma:index="28" nillable="true" ma:displayName="MediaServiceDateTaken" ma:descriptio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2e849b-fc60-49fc-88ef-6f6a3a7352cc" elementFormDefault="qualified">
    <xsd:import namespace="http://schemas.microsoft.com/office/2006/documentManagement/types"/>
    <xsd:import namespace="http://schemas.microsoft.com/office/infopath/2007/PartnerControls"/>
    <xsd:element name="TaxCatchAll" ma:index="24" nillable="true" ma:displayName="Taxonomy Catch All Column" ma:description="" ma:hidden="true" ma:list="{728a09f4-2369-4fe2-81a5-a7d5ae06beff}" ma:internalName="TaxCatchAll" ma:showField="CatchAllData" ma:web="b7a58cbc-cd1f-4316-8e97-a0bb4c57e2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72e849b-fc60-49fc-88ef-6f6a3a7352cc"/>
    <LikesCount xmlns="http://schemas.microsoft.com/sharepoint/v3" xsi:nil="true"/>
    <TaxKeywordTaxHTField xmlns="b7a58cbc-cd1f-4316-8e97-a0bb4c57e2d1">
      <Terms xmlns="http://schemas.microsoft.com/office/infopath/2007/PartnerControls"/>
    </TaxKeywordTaxHTField>
    <Ratings xmlns="http://schemas.microsoft.com/sharepoint/v3">5,5,5,</Ratings>
    <LikedBy xmlns="http://schemas.microsoft.com/sharepoint/v3">
      <UserInfo>
        <DisplayName/>
        <AccountId xsi:nil="true"/>
        <AccountType/>
      </UserInfo>
    </LikedBy>
    <PublishingExpirationDate xmlns="http://schemas.microsoft.com/sharepoint/v3" xsi:nil="true"/>
    <PublishingStartDate xmlns="http://schemas.microsoft.com/sharepoint/v3" xsi:nil="true"/>
    <ga0bac5639ea43d4a46e5e8979bf3e26 xmlns="7955fe41-16ae-489b-bb6d-2dd9b2d28296">
      <Terms xmlns="http://schemas.microsoft.com/office/infopath/2007/PartnerControls"/>
    </ga0bac5639ea43d4a46e5e8979bf3e26>
    <RatedBy xmlns="http://schemas.microsoft.com/sharepoint/v3">
      <UserInfo>
        <DisplayName>Liu, Zhiyong</DisplayName>
        <AccountId>18584</AccountId>
        <AccountType/>
      </UserInfo>
      <UserInfo>
        <DisplayName>Singh, Shripal S</DisplayName>
        <AccountId>28974</AccountId>
        <AccountType/>
      </UserInfo>
      <UserInfo>
        <DisplayName>i:0#.f|membership|703155383@genpact.com</DisplayName>
        <AccountId>20463</AccountId>
        <AccountType/>
      </UserInfo>
    </RatedBy>
    <RatingCount xmlns="http://schemas.microsoft.com/sharepoint/v3">3</RatingCount>
    <AverageRating xmlns="http://schemas.microsoft.com/sharepoint/v3">5</AverageRating>
  </documentManagement>
</p:properties>
</file>

<file path=customXml/itemProps1.xml><?xml version="1.0" encoding="utf-8"?>
<ds:datastoreItem xmlns:ds="http://schemas.openxmlformats.org/officeDocument/2006/customXml" ds:itemID="{AF9F5582-2E7C-484E-A056-ED8FF10BDF90}">
  <ds:schemaRefs>
    <ds:schemaRef ds:uri="http://schemas.microsoft.com/sharepoint/v3/contenttype/forms"/>
  </ds:schemaRefs>
</ds:datastoreItem>
</file>

<file path=customXml/itemProps2.xml><?xml version="1.0" encoding="utf-8"?>
<ds:datastoreItem xmlns:ds="http://schemas.openxmlformats.org/officeDocument/2006/customXml" ds:itemID="{0C214276-A052-4498-B52A-4217918024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7a58cbc-cd1f-4316-8e97-a0bb4c57e2d1"/>
    <ds:schemaRef ds:uri="7955fe41-16ae-489b-bb6d-2dd9b2d28296"/>
    <ds:schemaRef ds:uri="372e849b-fc60-49fc-88ef-6f6a3a7352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8FA2156-28A9-401B-AF18-4586E042D708}">
  <ds:schemaRefs>
    <ds:schemaRef ds:uri="http://schemas.microsoft.com/office/2006/metadata/properties"/>
    <ds:schemaRef ds:uri="http://schemas.microsoft.com/office/infopath/2007/PartnerControls"/>
    <ds:schemaRef ds:uri="372e849b-fc60-49fc-88ef-6f6a3a7352cc"/>
    <ds:schemaRef ds:uri="http://schemas.microsoft.com/sharepoint/v3"/>
    <ds:schemaRef ds:uri="b7a58cbc-cd1f-4316-8e97-a0bb4c57e2d1"/>
    <ds:schemaRef ds:uri="7955fe41-16ae-489b-bb6d-2dd9b2d28296"/>
  </ds:schemaRefs>
</ds:datastoreItem>
</file>

<file path=docProps/app.xml><?xml version="1.0" encoding="utf-8"?>
<Properties xmlns="http://schemas.openxmlformats.org/officeDocument/2006/extended-properties" xmlns:vt="http://schemas.openxmlformats.org/officeDocument/2006/docPropsVTypes">
  <Template/>
  <TotalTime>1493</TotalTime>
  <Words>1710</Words>
  <Application>Microsoft Office PowerPoint</Application>
  <PresentationFormat>Widescreen</PresentationFormat>
  <Paragraphs>282</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vt:lpstr>
      <vt:lpstr>Georgia</vt:lpstr>
      <vt:lpstr>Times New Roman</vt:lpstr>
      <vt:lpstr>Wingdings</vt: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dc:title>
  <dc:creator>Das H.S, Hemanth</dc:creator>
  <cp:lastModifiedBy>Rawal, Neeraj</cp:lastModifiedBy>
  <cp:revision>250</cp:revision>
  <dcterms:created xsi:type="dcterms:W3CDTF">2017-09-11T16:52:07Z</dcterms:created>
  <dcterms:modified xsi:type="dcterms:W3CDTF">2018-06-08T12:51:57Z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2017-09-11T00:00:00Z</vt:filetime>
  </property>
  <property fmtid="{D5CDD505-2E9C-101B-9397-08002B2CF9AE}" pid="3" name="Creator">
    <vt:lpwstr>Adobe InDesign CC 2017 (Windows)</vt:lpwstr>
  </property>
  <property fmtid="{D5CDD505-2E9C-101B-9397-08002B2CF9AE}" pid="4" name="LastSaved">
    <vt:filetime>2017-09-11T00:00:00Z</vt:filetime>
  </property>
  <property fmtid="{D5CDD505-2E9C-101B-9397-08002B2CF9AE}" pid="5" name="ContentTypeId">
    <vt:lpwstr>0x010100FD9387E64A2A4343BD96EB39AF3A92F6</vt:lpwstr>
  </property>
  <property fmtid="{D5CDD505-2E9C-101B-9397-08002B2CF9AE}" pid="6" name="TaxKeyword">
    <vt:lpwstr/>
  </property>
  <property fmtid="{D5CDD505-2E9C-101B-9397-08002B2CF9AE}" pid="7" name="Tag">
    <vt:lpwstr/>
  </property>
</Properties>
</file>