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handoutMasterIdLst>
    <p:handoutMasterId r:id="rId28"/>
  </p:handoutMasterIdLst>
  <p:sldIdLst>
    <p:sldId id="297" r:id="rId5"/>
    <p:sldId id="279" r:id="rId6"/>
    <p:sldId id="299" r:id="rId7"/>
    <p:sldId id="280" r:id="rId8"/>
    <p:sldId id="308" r:id="rId9"/>
    <p:sldId id="309" r:id="rId10"/>
    <p:sldId id="291" r:id="rId11"/>
    <p:sldId id="292" r:id="rId12"/>
    <p:sldId id="310" r:id="rId13"/>
    <p:sldId id="293" r:id="rId14"/>
    <p:sldId id="294" r:id="rId15"/>
    <p:sldId id="300" r:id="rId16"/>
    <p:sldId id="301" r:id="rId17"/>
    <p:sldId id="302" r:id="rId18"/>
    <p:sldId id="303" r:id="rId19"/>
    <p:sldId id="304" r:id="rId20"/>
    <p:sldId id="296" r:id="rId21"/>
    <p:sldId id="262" r:id="rId22"/>
    <p:sldId id="295" r:id="rId23"/>
    <p:sldId id="307" r:id="rId24"/>
    <p:sldId id="305" r:id="rId25"/>
    <p:sldId id="270" r:id="rId2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guide id="3" orient="horz" pos="384">
          <p15:clr>
            <a:srgbClr val="A4A3A4"/>
          </p15:clr>
        </p15:guide>
        <p15:guide id="4" orient="horz" pos="3940">
          <p15:clr>
            <a:srgbClr val="A4A3A4"/>
          </p15:clr>
        </p15:guide>
        <p15:guide id="5" orient="horz" pos="288">
          <p15:clr>
            <a:srgbClr val="A4A3A4"/>
          </p15:clr>
        </p15:guide>
        <p15:guide id="6" orient="horz" pos="731">
          <p15:clr>
            <a:srgbClr val="A4A3A4"/>
          </p15:clr>
        </p15:guide>
        <p15:guide id="7" orient="horz" pos="649">
          <p15:clr>
            <a:srgbClr val="A4A3A4"/>
          </p15:clr>
        </p15:guide>
        <p15:guide id="8" orient="horz" pos="1229">
          <p15:clr>
            <a:srgbClr val="A4A3A4"/>
          </p15:clr>
        </p15:guide>
        <p15:guide id="9" orient="horz" pos="1680">
          <p15:clr>
            <a:srgbClr val="A4A3A4"/>
          </p15:clr>
        </p15:guide>
        <p15:guide id="10" orient="horz" pos="4319">
          <p15:clr>
            <a:srgbClr val="A4A3A4"/>
          </p15:clr>
        </p15:guide>
        <p15:guide id="11" pos="304">
          <p15:clr>
            <a:srgbClr val="A4A3A4"/>
          </p15:clr>
        </p15:guide>
        <p15:guide id="12" pos="7408">
          <p15:clr>
            <a:srgbClr val="A4A3A4"/>
          </p15:clr>
        </p15:guide>
      </p15:sldGuideLst>
    </p:ext>
    <p:ext uri="{2D200454-40CA-4A62-9FC3-DE9A4176ACB9}">
      <p15:notesGuideLst xmlns:p15="http://schemas.microsoft.com/office/powerpoint/2012/main">
        <p15:guide id="1" orient="horz" pos="2160">
          <p15:clr>
            <a:srgbClr val="A4A3A4"/>
          </p15:clr>
        </p15:guide>
        <p15:guide id="2" pos="38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F9FA"/>
    <a:srgbClr val="EA3946"/>
    <a:srgbClr val="073262"/>
    <a:srgbClr val="063161"/>
    <a:srgbClr val="EBECED"/>
    <a:srgbClr val="000000"/>
    <a:srgbClr val="FFFFFF"/>
    <a:srgbClr val="BFC0C1"/>
    <a:srgbClr val="60C7D7"/>
    <a:srgbClr val="00AE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81" autoAdjust="0"/>
    <p:restoredTop sz="94614" autoAdjust="0"/>
  </p:normalViewPr>
  <p:slideViewPr>
    <p:cSldViewPr>
      <p:cViewPr varScale="1">
        <p:scale>
          <a:sx n="86" d="100"/>
          <a:sy n="86" d="100"/>
        </p:scale>
        <p:origin x="558" y="108"/>
      </p:cViewPr>
      <p:guideLst>
        <p:guide orient="horz" pos="2880"/>
        <p:guide pos="2160"/>
        <p:guide orient="horz" pos="384"/>
        <p:guide orient="horz" pos="3940"/>
        <p:guide orient="horz" pos="288"/>
        <p:guide orient="horz" pos="731"/>
        <p:guide orient="horz" pos="649"/>
        <p:guide orient="horz" pos="1229"/>
        <p:guide orient="horz" pos="1680"/>
        <p:guide orient="horz" pos="4319"/>
        <p:guide pos="304"/>
        <p:guide pos="740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71" d="100"/>
          <a:sy n="71" d="100"/>
        </p:scale>
        <p:origin x="-1296" y="-90"/>
      </p:cViewPr>
      <p:guideLst>
        <p:guide orient="horz" pos="2160"/>
        <p:guide pos="384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Users\703135768\My%20Data\GE%20Confidential\GE%20DT%20SC%20Dev\Ghost_Tracking_Issue_Logs\Findings%20(002)-%20with%20Char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Users\703135768\My%20Data\GE%20Confidential\GE%20DT%20SC%20Dev\Ghost_Tracking_Issue_Logs\Findings%20(002)-%20with%20Char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Users\703135768\My%20Data\GE%20Confidential\GE%20DT%20SC%20Dev\Ghost_Tracking_Issue_Logs\Findings%20(002)-%20with%20Char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Users\703135768\My%20Data\GE%20Confidential\GE%20DT%20SC%20Dev\Ghost_Tracking_Issue_Logs\Findings%20(002)-%20with%20Chart.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US"/>
              <a:t>Log Analysis 16-05-2018</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spPr>
            <a:ln w="22225" cap="rnd" cmpd="sng" algn="ctr">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numRef>
              <c:f>spLocal_clockOnOperations!$D$2:$D$31</c:f>
              <c:numCache>
                <c:formatCode>h:mm:ss</c:formatCode>
                <c:ptCount val="30"/>
                <c:pt idx="0">
                  <c:v>2.3680555555555555E-2</c:v>
                </c:pt>
                <c:pt idx="1">
                  <c:v>8.4444444444444447E-2</c:v>
                </c:pt>
                <c:pt idx="2">
                  <c:v>8.4745370370370374E-2</c:v>
                </c:pt>
                <c:pt idx="3">
                  <c:v>0.41918981481481482</c:v>
                </c:pt>
                <c:pt idx="4">
                  <c:v>0.43163194444444447</c:v>
                </c:pt>
                <c:pt idx="5">
                  <c:v>0.44443287037037038</c:v>
                </c:pt>
                <c:pt idx="6">
                  <c:v>0.4470486111111111</c:v>
                </c:pt>
                <c:pt idx="7">
                  <c:v>0.52819444444444441</c:v>
                </c:pt>
                <c:pt idx="8">
                  <c:v>0.53143518518518518</c:v>
                </c:pt>
                <c:pt idx="9">
                  <c:v>0.53578703703703701</c:v>
                </c:pt>
                <c:pt idx="10">
                  <c:v>0.55460648148148151</c:v>
                </c:pt>
                <c:pt idx="11">
                  <c:v>0.55721064814814814</c:v>
                </c:pt>
                <c:pt idx="12">
                  <c:v>0.56273148148148155</c:v>
                </c:pt>
                <c:pt idx="13">
                  <c:v>0.57946759259259262</c:v>
                </c:pt>
                <c:pt idx="14">
                  <c:v>0.58071759259259259</c:v>
                </c:pt>
                <c:pt idx="15">
                  <c:v>0.60398148148148145</c:v>
                </c:pt>
                <c:pt idx="16">
                  <c:v>0.63031249999999994</c:v>
                </c:pt>
                <c:pt idx="17">
                  <c:v>0.63050925925925927</c:v>
                </c:pt>
                <c:pt idx="18">
                  <c:v>0.63052083333333331</c:v>
                </c:pt>
                <c:pt idx="19">
                  <c:v>0.6305439814814815</c:v>
                </c:pt>
                <c:pt idx="20">
                  <c:v>0.63103009259259257</c:v>
                </c:pt>
                <c:pt idx="21">
                  <c:v>0.63292824074074072</c:v>
                </c:pt>
                <c:pt idx="22">
                  <c:v>0.63533564814814814</c:v>
                </c:pt>
                <c:pt idx="23">
                  <c:v>0.63803240740740741</c:v>
                </c:pt>
                <c:pt idx="24">
                  <c:v>0.63928240740740738</c:v>
                </c:pt>
                <c:pt idx="25">
                  <c:v>0.68888888888888899</c:v>
                </c:pt>
                <c:pt idx="26">
                  <c:v>0.69570601851851854</c:v>
                </c:pt>
                <c:pt idx="27">
                  <c:v>0.695775462962963</c:v>
                </c:pt>
                <c:pt idx="28">
                  <c:v>0.6960763888888889</c:v>
                </c:pt>
                <c:pt idx="29">
                  <c:v>0.70060185185185186</c:v>
                </c:pt>
              </c:numCache>
            </c:numRef>
          </c:cat>
          <c:val>
            <c:numRef>
              <c:f>spLocal_clockOnOperations!$E$2:$E$31</c:f>
              <c:numCache>
                <c:formatCode>General</c:formatCode>
                <c:ptCount val="30"/>
                <c:pt idx="0">
                  <c:v>739</c:v>
                </c:pt>
                <c:pt idx="1">
                  <c:v>751</c:v>
                </c:pt>
                <c:pt idx="2">
                  <c:v>829</c:v>
                </c:pt>
                <c:pt idx="3">
                  <c:v>633</c:v>
                </c:pt>
                <c:pt idx="4">
                  <c:v>605</c:v>
                </c:pt>
                <c:pt idx="5">
                  <c:v>750</c:v>
                </c:pt>
                <c:pt idx="6">
                  <c:v>787</c:v>
                </c:pt>
                <c:pt idx="7">
                  <c:v>808</c:v>
                </c:pt>
                <c:pt idx="8">
                  <c:v>821</c:v>
                </c:pt>
                <c:pt idx="9">
                  <c:v>866</c:v>
                </c:pt>
                <c:pt idx="10">
                  <c:v>834</c:v>
                </c:pt>
                <c:pt idx="11">
                  <c:v>1086</c:v>
                </c:pt>
                <c:pt idx="12">
                  <c:v>961</c:v>
                </c:pt>
                <c:pt idx="13">
                  <c:v>2702</c:v>
                </c:pt>
                <c:pt idx="14">
                  <c:v>753</c:v>
                </c:pt>
                <c:pt idx="15">
                  <c:v>839</c:v>
                </c:pt>
                <c:pt idx="16">
                  <c:v>733</c:v>
                </c:pt>
                <c:pt idx="17">
                  <c:v>6797</c:v>
                </c:pt>
                <c:pt idx="18">
                  <c:v>3847</c:v>
                </c:pt>
                <c:pt idx="19">
                  <c:v>3343</c:v>
                </c:pt>
                <c:pt idx="20">
                  <c:v>880</c:v>
                </c:pt>
                <c:pt idx="21">
                  <c:v>804</c:v>
                </c:pt>
                <c:pt idx="22">
                  <c:v>4870</c:v>
                </c:pt>
                <c:pt idx="23">
                  <c:v>723</c:v>
                </c:pt>
                <c:pt idx="24">
                  <c:v>803</c:v>
                </c:pt>
                <c:pt idx="25">
                  <c:v>800</c:v>
                </c:pt>
                <c:pt idx="26">
                  <c:v>1933</c:v>
                </c:pt>
                <c:pt idx="27">
                  <c:v>3439</c:v>
                </c:pt>
                <c:pt idx="28">
                  <c:v>917</c:v>
                </c:pt>
                <c:pt idx="29">
                  <c:v>1270</c:v>
                </c:pt>
              </c:numCache>
            </c:numRef>
          </c:val>
          <c:smooth val="0"/>
          <c:extLst>
            <c:ext xmlns:c16="http://schemas.microsoft.com/office/drawing/2014/chart" uri="{C3380CC4-5D6E-409C-BE32-E72D297353CC}">
              <c16:uniqueId val="{00000000-A1AC-479F-985F-D5792E459662}"/>
            </c:ext>
          </c:extLst>
        </c:ser>
        <c:dLbls>
          <c:dLblPos val="ctr"/>
          <c:showLegendKey val="0"/>
          <c:showVal val="1"/>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2055096591"/>
        <c:axId val="2055099087"/>
      </c:lineChart>
      <c:catAx>
        <c:axId val="2055096591"/>
        <c:scaling>
          <c:orientation val="minMax"/>
        </c:scaling>
        <c:delete val="0"/>
        <c:axPos val="b"/>
        <c:numFmt formatCode="h:mm:ss"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2055099087"/>
        <c:crosses val="autoZero"/>
        <c:auto val="1"/>
        <c:lblAlgn val="ctr"/>
        <c:lblOffset val="100"/>
        <c:noMultiLvlLbl val="0"/>
      </c:catAx>
      <c:valAx>
        <c:axId val="205509908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2055096591"/>
        <c:crosses val="autoZero"/>
        <c:crossBetween val="between"/>
      </c:valAx>
      <c:spPr>
        <a:gradFill>
          <a:gsLst>
            <a:gs pos="100000">
              <a:schemeClr val="lt1">
                <a:lumMod val="95000"/>
              </a:schemeClr>
            </a:gs>
            <a:gs pos="0">
              <a:schemeClr val="lt1"/>
            </a:gs>
          </a:gsLst>
          <a:lin ang="5400000" scaled="0"/>
        </a:gradFill>
        <a:ln>
          <a:noFill/>
        </a:ln>
        <a:effectLst/>
      </c:spPr>
    </c:plotArea>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US"/>
              <a:t>Log Analysis 04-06-2018</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spPr>
            <a:ln w="22225" cap="rnd" cmpd="sng" algn="ctr">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numRef>
              <c:f>spLocal_clockOnOperations!$D$32:$D$63</c:f>
              <c:numCache>
                <c:formatCode>h:mm:ss</c:formatCode>
                <c:ptCount val="32"/>
                <c:pt idx="0">
                  <c:v>0.46241898148148147</c:v>
                </c:pt>
                <c:pt idx="1">
                  <c:v>0.46731481481481479</c:v>
                </c:pt>
                <c:pt idx="2">
                  <c:v>0.46732638888888883</c:v>
                </c:pt>
                <c:pt idx="3">
                  <c:v>0.46868055555555554</c:v>
                </c:pt>
                <c:pt idx="4">
                  <c:v>0.47287037037037033</c:v>
                </c:pt>
                <c:pt idx="5">
                  <c:v>0.51740740740740743</c:v>
                </c:pt>
                <c:pt idx="6">
                  <c:v>0.52099537037037036</c:v>
                </c:pt>
                <c:pt idx="7">
                  <c:v>0.5644675925925926</c:v>
                </c:pt>
                <c:pt idx="8">
                  <c:v>0.59357638888888886</c:v>
                </c:pt>
                <c:pt idx="9">
                  <c:v>0.72592592592592586</c:v>
                </c:pt>
                <c:pt idx="10">
                  <c:v>0.72694444444444439</c:v>
                </c:pt>
                <c:pt idx="11">
                  <c:v>0.72799768518518515</c:v>
                </c:pt>
                <c:pt idx="12">
                  <c:v>0.73871527777777779</c:v>
                </c:pt>
                <c:pt idx="13">
                  <c:v>0.74028935185185185</c:v>
                </c:pt>
                <c:pt idx="14">
                  <c:v>0.74457175925925922</c:v>
                </c:pt>
                <c:pt idx="15">
                  <c:v>0.74739583333333337</c:v>
                </c:pt>
                <c:pt idx="16">
                  <c:v>0.74798611111111113</c:v>
                </c:pt>
                <c:pt idx="17">
                  <c:v>0.76458333333333339</c:v>
                </c:pt>
                <c:pt idx="18">
                  <c:v>0.76586805555555559</c:v>
                </c:pt>
                <c:pt idx="19">
                  <c:v>0.7693402777777778</c:v>
                </c:pt>
                <c:pt idx="20">
                  <c:v>0.77012731481481478</c:v>
                </c:pt>
                <c:pt idx="21">
                  <c:v>0.77037037037037026</c:v>
                </c:pt>
                <c:pt idx="22">
                  <c:v>0.7710069444444444</c:v>
                </c:pt>
                <c:pt idx="23">
                  <c:v>0.7710300925925927</c:v>
                </c:pt>
                <c:pt idx="24">
                  <c:v>0.77329861111111109</c:v>
                </c:pt>
                <c:pt idx="25">
                  <c:v>0.7750231481481481</c:v>
                </c:pt>
                <c:pt idx="26">
                  <c:v>0.77725694444444438</c:v>
                </c:pt>
                <c:pt idx="27">
                  <c:v>0.77900462962962969</c:v>
                </c:pt>
                <c:pt idx="28">
                  <c:v>0.77949074074074076</c:v>
                </c:pt>
                <c:pt idx="29">
                  <c:v>0.78535879629629635</c:v>
                </c:pt>
                <c:pt idx="30">
                  <c:v>0.78547453703703696</c:v>
                </c:pt>
                <c:pt idx="31">
                  <c:v>0.78547453703703696</c:v>
                </c:pt>
              </c:numCache>
            </c:numRef>
          </c:cat>
          <c:val>
            <c:numRef>
              <c:f>spLocal_clockOnOperations!$E$32:$E$63</c:f>
              <c:numCache>
                <c:formatCode>General</c:formatCode>
                <c:ptCount val="32"/>
                <c:pt idx="0">
                  <c:v>2493</c:v>
                </c:pt>
                <c:pt idx="1">
                  <c:v>1562</c:v>
                </c:pt>
                <c:pt idx="2">
                  <c:v>848</c:v>
                </c:pt>
                <c:pt idx="3">
                  <c:v>871</c:v>
                </c:pt>
                <c:pt idx="4">
                  <c:v>1112</c:v>
                </c:pt>
                <c:pt idx="5">
                  <c:v>822</c:v>
                </c:pt>
                <c:pt idx="6">
                  <c:v>755</c:v>
                </c:pt>
                <c:pt idx="7">
                  <c:v>1551</c:v>
                </c:pt>
                <c:pt idx="8">
                  <c:v>746</c:v>
                </c:pt>
                <c:pt idx="9">
                  <c:v>2320</c:v>
                </c:pt>
                <c:pt idx="10">
                  <c:v>839</c:v>
                </c:pt>
                <c:pt idx="11">
                  <c:v>812</c:v>
                </c:pt>
                <c:pt idx="12">
                  <c:v>828</c:v>
                </c:pt>
                <c:pt idx="13">
                  <c:v>731</c:v>
                </c:pt>
                <c:pt idx="14">
                  <c:v>1034</c:v>
                </c:pt>
                <c:pt idx="15">
                  <c:v>799</c:v>
                </c:pt>
                <c:pt idx="16">
                  <c:v>752</c:v>
                </c:pt>
                <c:pt idx="17">
                  <c:v>713</c:v>
                </c:pt>
                <c:pt idx="18">
                  <c:v>6086</c:v>
                </c:pt>
                <c:pt idx="19">
                  <c:v>4244</c:v>
                </c:pt>
                <c:pt idx="20">
                  <c:v>722</c:v>
                </c:pt>
                <c:pt idx="21">
                  <c:v>3933</c:v>
                </c:pt>
                <c:pt idx="22">
                  <c:v>1454</c:v>
                </c:pt>
                <c:pt idx="23">
                  <c:v>842</c:v>
                </c:pt>
                <c:pt idx="24">
                  <c:v>4456</c:v>
                </c:pt>
                <c:pt idx="25">
                  <c:v>774</c:v>
                </c:pt>
                <c:pt idx="26">
                  <c:v>705</c:v>
                </c:pt>
                <c:pt idx="27">
                  <c:v>873</c:v>
                </c:pt>
                <c:pt idx="28">
                  <c:v>822</c:v>
                </c:pt>
                <c:pt idx="29">
                  <c:v>788</c:v>
                </c:pt>
                <c:pt idx="30">
                  <c:v>2685</c:v>
                </c:pt>
                <c:pt idx="31">
                  <c:v>2554</c:v>
                </c:pt>
              </c:numCache>
            </c:numRef>
          </c:val>
          <c:smooth val="0"/>
          <c:extLst>
            <c:ext xmlns:c16="http://schemas.microsoft.com/office/drawing/2014/chart" uri="{C3380CC4-5D6E-409C-BE32-E72D297353CC}">
              <c16:uniqueId val="{00000000-93CA-4F3C-84F8-8FAF4ACF9D4D}"/>
            </c:ext>
          </c:extLst>
        </c:ser>
        <c:dLbls>
          <c:dLblPos val="ctr"/>
          <c:showLegendKey val="0"/>
          <c:showVal val="1"/>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876592863"/>
        <c:axId val="876594111"/>
      </c:lineChart>
      <c:catAx>
        <c:axId val="876592863"/>
        <c:scaling>
          <c:orientation val="minMax"/>
        </c:scaling>
        <c:delete val="0"/>
        <c:axPos val="b"/>
        <c:numFmt formatCode="h:mm:ss"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876594111"/>
        <c:crosses val="autoZero"/>
        <c:auto val="1"/>
        <c:lblAlgn val="ctr"/>
        <c:lblOffset val="100"/>
        <c:noMultiLvlLbl val="0"/>
      </c:catAx>
      <c:valAx>
        <c:axId val="87659411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876592863"/>
        <c:crosses val="autoZero"/>
        <c:crossBetween val="between"/>
      </c:valAx>
      <c:spPr>
        <a:gradFill>
          <a:gsLst>
            <a:gs pos="100000">
              <a:schemeClr val="lt1">
                <a:lumMod val="95000"/>
              </a:schemeClr>
            </a:gs>
            <a:gs pos="0">
              <a:schemeClr val="lt1"/>
            </a:gs>
          </a:gsLst>
          <a:lin ang="5400000" scaled="0"/>
        </a:gradFill>
        <a:ln>
          <a:noFill/>
        </a:ln>
        <a:effectLst/>
      </c:spPr>
    </c:plotArea>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US"/>
              <a:t>Log</a:t>
            </a:r>
            <a:r>
              <a:rPr lang="en-US" baseline="0"/>
              <a:t> Analysis 05-06-2018</a:t>
            </a:r>
            <a:endParaRPr lang="en-US"/>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spPr>
            <a:ln w="22225" cap="rnd" cmpd="sng" algn="ctr">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numRef>
              <c:f>spLocal_clockOnOperations!$D$66:$D$142</c:f>
              <c:numCache>
                <c:formatCode>h:mm:ss</c:formatCode>
                <c:ptCount val="77"/>
                <c:pt idx="0">
                  <c:v>0.46746527777777774</c:v>
                </c:pt>
                <c:pt idx="1">
                  <c:v>0.46937500000000004</c:v>
                </c:pt>
                <c:pt idx="2">
                  <c:v>0.47524305555555557</c:v>
                </c:pt>
                <c:pt idx="3">
                  <c:v>0.47524305555555557</c:v>
                </c:pt>
                <c:pt idx="4">
                  <c:v>0.47677083333333337</c:v>
                </c:pt>
                <c:pt idx="5">
                  <c:v>0.4767824074074074</c:v>
                </c:pt>
                <c:pt idx="6">
                  <c:v>0.47809027777777779</c:v>
                </c:pt>
                <c:pt idx="7">
                  <c:v>0.47968749999999999</c:v>
                </c:pt>
                <c:pt idx="8">
                  <c:v>0.48067129629629629</c:v>
                </c:pt>
                <c:pt idx="9">
                  <c:v>0.48069444444444448</c:v>
                </c:pt>
                <c:pt idx="10">
                  <c:v>0.48376157407407411</c:v>
                </c:pt>
                <c:pt idx="11">
                  <c:v>0.48403935185185182</c:v>
                </c:pt>
                <c:pt idx="12">
                  <c:v>0.48484953703703698</c:v>
                </c:pt>
                <c:pt idx="13">
                  <c:v>0.48484953703703698</c:v>
                </c:pt>
                <c:pt idx="14">
                  <c:v>0.4853703703703704</c:v>
                </c:pt>
                <c:pt idx="15">
                  <c:v>0.48560185185185184</c:v>
                </c:pt>
                <c:pt idx="16">
                  <c:v>0.48560185185185184</c:v>
                </c:pt>
                <c:pt idx="17">
                  <c:v>0.48613425925925924</c:v>
                </c:pt>
                <c:pt idx="18">
                  <c:v>0.48644675925925923</c:v>
                </c:pt>
                <c:pt idx="19">
                  <c:v>0.48673611111111109</c:v>
                </c:pt>
                <c:pt idx="20">
                  <c:v>0.49490740740740741</c:v>
                </c:pt>
                <c:pt idx="21">
                  <c:v>0.49521990740740746</c:v>
                </c:pt>
                <c:pt idx="22">
                  <c:v>0.49531249999999999</c:v>
                </c:pt>
                <c:pt idx="23">
                  <c:v>0.49603009259259262</c:v>
                </c:pt>
                <c:pt idx="24">
                  <c:v>0.50369212962962961</c:v>
                </c:pt>
                <c:pt idx="25">
                  <c:v>0.50467592592592592</c:v>
                </c:pt>
                <c:pt idx="26">
                  <c:v>0.50481481481481483</c:v>
                </c:pt>
                <c:pt idx="27">
                  <c:v>0.50484953703703705</c:v>
                </c:pt>
                <c:pt idx="28">
                  <c:v>0.52353009259259264</c:v>
                </c:pt>
                <c:pt idx="29">
                  <c:v>0.52445601851851853</c:v>
                </c:pt>
                <c:pt idx="30">
                  <c:v>0.52457175925925925</c:v>
                </c:pt>
                <c:pt idx="31">
                  <c:v>0.52488425925925919</c:v>
                </c:pt>
                <c:pt idx="32">
                  <c:v>0.52489583333333334</c:v>
                </c:pt>
                <c:pt idx="33">
                  <c:v>0.55987268518518518</c:v>
                </c:pt>
                <c:pt idx="34">
                  <c:v>0.55987268518518518</c:v>
                </c:pt>
                <c:pt idx="35">
                  <c:v>0.55987268518518518</c:v>
                </c:pt>
                <c:pt idx="36">
                  <c:v>0.57123842592592589</c:v>
                </c:pt>
                <c:pt idx="37">
                  <c:v>0.60462962962962963</c:v>
                </c:pt>
                <c:pt idx="38">
                  <c:v>0.60914351851851845</c:v>
                </c:pt>
                <c:pt idx="39">
                  <c:v>0.60932870370370373</c:v>
                </c:pt>
                <c:pt idx="40">
                  <c:v>0.62405092592592593</c:v>
                </c:pt>
                <c:pt idx="41">
                  <c:v>0.6306018518518518</c:v>
                </c:pt>
                <c:pt idx="42">
                  <c:v>0.63295138888888891</c:v>
                </c:pt>
                <c:pt idx="43">
                  <c:v>0.63296296296296295</c:v>
                </c:pt>
                <c:pt idx="44">
                  <c:v>0.64063657407407404</c:v>
                </c:pt>
                <c:pt idx="45">
                  <c:v>0.65318287037037037</c:v>
                </c:pt>
                <c:pt idx="46">
                  <c:v>0.6532175925925926</c:v>
                </c:pt>
                <c:pt idx="47">
                  <c:v>0.6532175925925926</c:v>
                </c:pt>
                <c:pt idx="48">
                  <c:v>0.6585185185185185</c:v>
                </c:pt>
                <c:pt idx="49">
                  <c:v>0.6585185185185185</c:v>
                </c:pt>
                <c:pt idx="50">
                  <c:v>0.66783564814814822</c:v>
                </c:pt>
                <c:pt idx="51">
                  <c:v>0.66783564814814822</c:v>
                </c:pt>
                <c:pt idx="52">
                  <c:v>0.67131944444444447</c:v>
                </c:pt>
                <c:pt idx="53">
                  <c:v>0.67313657407407401</c:v>
                </c:pt>
                <c:pt idx="54">
                  <c:v>0.67313657407407401</c:v>
                </c:pt>
                <c:pt idx="55">
                  <c:v>0.68054398148148154</c:v>
                </c:pt>
                <c:pt idx="56">
                  <c:v>0.68363425925925936</c:v>
                </c:pt>
                <c:pt idx="57">
                  <c:v>0.72978009259259258</c:v>
                </c:pt>
                <c:pt idx="58">
                  <c:v>0.73925925925925917</c:v>
                </c:pt>
                <c:pt idx="59">
                  <c:v>0.74100694444444448</c:v>
                </c:pt>
                <c:pt idx="60">
                  <c:v>0.79449074074074078</c:v>
                </c:pt>
                <c:pt idx="61">
                  <c:v>0.80604166666666666</c:v>
                </c:pt>
                <c:pt idx="62">
                  <c:v>0.83346064814814813</c:v>
                </c:pt>
                <c:pt idx="63">
                  <c:v>0.83537037037037043</c:v>
                </c:pt>
                <c:pt idx="64">
                  <c:v>0.83974537037037045</c:v>
                </c:pt>
                <c:pt idx="65">
                  <c:v>0.86586805555555557</c:v>
                </c:pt>
                <c:pt idx="66">
                  <c:v>0.86618055555555562</c:v>
                </c:pt>
                <c:pt idx="67">
                  <c:v>0.88240740740740742</c:v>
                </c:pt>
                <c:pt idx="68">
                  <c:v>0.88597222222222216</c:v>
                </c:pt>
                <c:pt idx="69">
                  <c:v>0.89374999999999993</c:v>
                </c:pt>
                <c:pt idx="70">
                  <c:v>0.91041666666666676</c:v>
                </c:pt>
                <c:pt idx="71">
                  <c:v>0.91041666666666676</c:v>
                </c:pt>
                <c:pt idx="72">
                  <c:v>0.91249999999999998</c:v>
                </c:pt>
                <c:pt idx="73">
                  <c:v>0.93263888888888891</c:v>
                </c:pt>
                <c:pt idx="74">
                  <c:v>0.94374999999999998</c:v>
                </c:pt>
                <c:pt idx="75">
                  <c:v>0.94374999999999998</c:v>
                </c:pt>
                <c:pt idx="76">
                  <c:v>0.9472222222222223</c:v>
                </c:pt>
              </c:numCache>
            </c:numRef>
          </c:cat>
          <c:val>
            <c:numRef>
              <c:f>spLocal_clockOnOperations!$E$66:$E$142</c:f>
              <c:numCache>
                <c:formatCode>General</c:formatCode>
                <c:ptCount val="77"/>
                <c:pt idx="0">
                  <c:v>1015</c:v>
                </c:pt>
                <c:pt idx="1">
                  <c:v>938</c:v>
                </c:pt>
                <c:pt idx="2">
                  <c:v>983</c:v>
                </c:pt>
                <c:pt idx="3">
                  <c:v>1040</c:v>
                </c:pt>
                <c:pt idx="4">
                  <c:v>901</c:v>
                </c:pt>
                <c:pt idx="5">
                  <c:v>985</c:v>
                </c:pt>
                <c:pt idx="6">
                  <c:v>1112</c:v>
                </c:pt>
                <c:pt idx="7">
                  <c:v>947</c:v>
                </c:pt>
                <c:pt idx="8">
                  <c:v>1011</c:v>
                </c:pt>
                <c:pt idx="9">
                  <c:v>1091</c:v>
                </c:pt>
                <c:pt idx="10">
                  <c:v>927</c:v>
                </c:pt>
                <c:pt idx="11">
                  <c:v>1204</c:v>
                </c:pt>
                <c:pt idx="12">
                  <c:v>920</c:v>
                </c:pt>
                <c:pt idx="13">
                  <c:v>923</c:v>
                </c:pt>
                <c:pt idx="14">
                  <c:v>985</c:v>
                </c:pt>
                <c:pt idx="15">
                  <c:v>1067</c:v>
                </c:pt>
                <c:pt idx="16">
                  <c:v>1074</c:v>
                </c:pt>
                <c:pt idx="17">
                  <c:v>964</c:v>
                </c:pt>
                <c:pt idx="18">
                  <c:v>1069</c:v>
                </c:pt>
                <c:pt idx="19">
                  <c:v>945</c:v>
                </c:pt>
                <c:pt idx="20">
                  <c:v>1494</c:v>
                </c:pt>
                <c:pt idx="21">
                  <c:v>910</c:v>
                </c:pt>
                <c:pt idx="22">
                  <c:v>922</c:v>
                </c:pt>
                <c:pt idx="23">
                  <c:v>972</c:v>
                </c:pt>
                <c:pt idx="24">
                  <c:v>2915</c:v>
                </c:pt>
                <c:pt idx="25">
                  <c:v>1053</c:v>
                </c:pt>
                <c:pt idx="26">
                  <c:v>1562</c:v>
                </c:pt>
                <c:pt idx="27">
                  <c:v>1429</c:v>
                </c:pt>
                <c:pt idx="28">
                  <c:v>1174</c:v>
                </c:pt>
                <c:pt idx="29">
                  <c:v>1108</c:v>
                </c:pt>
                <c:pt idx="30">
                  <c:v>982</c:v>
                </c:pt>
                <c:pt idx="31">
                  <c:v>1650</c:v>
                </c:pt>
                <c:pt idx="32">
                  <c:v>1439</c:v>
                </c:pt>
                <c:pt idx="33">
                  <c:v>17707</c:v>
                </c:pt>
                <c:pt idx="34">
                  <c:v>21341</c:v>
                </c:pt>
                <c:pt idx="35">
                  <c:v>25934</c:v>
                </c:pt>
                <c:pt idx="36">
                  <c:v>938</c:v>
                </c:pt>
                <c:pt idx="37">
                  <c:v>934</c:v>
                </c:pt>
                <c:pt idx="38">
                  <c:v>3138</c:v>
                </c:pt>
                <c:pt idx="39">
                  <c:v>1642</c:v>
                </c:pt>
                <c:pt idx="40">
                  <c:v>912</c:v>
                </c:pt>
                <c:pt idx="41">
                  <c:v>1192</c:v>
                </c:pt>
                <c:pt idx="42">
                  <c:v>1128</c:v>
                </c:pt>
                <c:pt idx="43">
                  <c:v>1404</c:v>
                </c:pt>
                <c:pt idx="44">
                  <c:v>1113</c:v>
                </c:pt>
                <c:pt idx="45">
                  <c:v>977</c:v>
                </c:pt>
                <c:pt idx="46">
                  <c:v>1211</c:v>
                </c:pt>
                <c:pt idx="47">
                  <c:v>1327</c:v>
                </c:pt>
                <c:pt idx="48">
                  <c:v>1000</c:v>
                </c:pt>
                <c:pt idx="49">
                  <c:v>1124</c:v>
                </c:pt>
                <c:pt idx="50">
                  <c:v>1485</c:v>
                </c:pt>
                <c:pt idx="51">
                  <c:v>1485</c:v>
                </c:pt>
                <c:pt idx="52">
                  <c:v>2234</c:v>
                </c:pt>
                <c:pt idx="53">
                  <c:v>1020</c:v>
                </c:pt>
                <c:pt idx="54">
                  <c:v>1143</c:v>
                </c:pt>
                <c:pt idx="55">
                  <c:v>1133</c:v>
                </c:pt>
                <c:pt idx="56">
                  <c:v>937</c:v>
                </c:pt>
                <c:pt idx="57">
                  <c:v>1002</c:v>
                </c:pt>
                <c:pt idx="58">
                  <c:v>1221</c:v>
                </c:pt>
                <c:pt idx="59">
                  <c:v>1463</c:v>
                </c:pt>
                <c:pt idx="60">
                  <c:v>1282</c:v>
                </c:pt>
                <c:pt idx="61">
                  <c:v>907</c:v>
                </c:pt>
                <c:pt idx="62">
                  <c:v>1418</c:v>
                </c:pt>
                <c:pt idx="63">
                  <c:v>1944</c:v>
                </c:pt>
                <c:pt idx="64">
                  <c:v>1173</c:v>
                </c:pt>
                <c:pt idx="65">
                  <c:v>940</c:v>
                </c:pt>
                <c:pt idx="66">
                  <c:v>2000</c:v>
                </c:pt>
                <c:pt idx="67">
                  <c:v>1142</c:v>
                </c:pt>
                <c:pt idx="68">
                  <c:v>1095</c:v>
                </c:pt>
                <c:pt idx="69">
                  <c:v>1073</c:v>
                </c:pt>
                <c:pt idx="70">
                  <c:v>1024</c:v>
                </c:pt>
                <c:pt idx="71">
                  <c:v>1106</c:v>
                </c:pt>
                <c:pt idx="72">
                  <c:v>1078</c:v>
                </c:pt>
                <c:pt idx="73">
                  <c:v>1132</c:v>
                </c:pt>
                <c:pt idx="74">
                  <c:v>994</c:v>
                </c:pt>
                <c:pt idx="75">
                  <c:v>3523</c:v>
                </c:pt>
                <c:pt idx="76">
                  <c:v>1112</c:v>
                </c:pt>
              </c:numCache>
            </c:numRef>
          </c:val>
          <c:smooth val="0"/>
          <c:extLst>
            <c:ext xmlns:c16="http://schemas.microsoft.com/office/drawing/2014/chart" uri="{C3380CC4-5D6E-409C-BE32-E72D297353CC}">
              <c16:uniqueId val="{00000000-C87E-47BC-A21E-00FFC3C9C254}"/>
            </c:ext>
          </c:extLst>
        </c:ser>
        <c:dLbls>
          <c:dLblPos val="t"/>
          <c:showLegendKey val="0"/>
          <c:showVal val="1"/>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676687887"/>
        <c:axId val="676674991"/>
      </c:lineChart>
      <c:catAx>
        <c:axId val="676687887"/>
        <c:scaling>
          <c:orientation val="minMax"/>
        </c:scaling>
        <c:delete val="0"/>
        <c:axPos val="b"/>
        <c:numFmt formatCode="h:mm:ss"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676674991"/>
        <c:crosses val="autoZero"/>
        <c:auto val="1"/>
        <c:lblAlgn val="ctr"/>
        <c:lblOffset val="100"/>
        <c:noMultiLvlLbl val="0"/>
      </c:catAx>
      <c:valAx>
        <c:axId val="67667499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676687887"/>
        <c:crosses val="autoZero"/>
        <c:crossBetween val="between"/>
      </c:valAx>
      <c:spPr>
        <a:gradFill>
          <a:gsLst>
            <a:gs pos="100000">
              <a:schemeClr val="lt1">
                <a:lumMod val="95000"/>
              </a:schemeClr>
            </a:gs>
            <a:gs pos="0">
              <a:schemeClr val="lt1"/>
            </a:gs>
          </a:gsLst>
          <a:lin ang="5400000" scaled="0"/>
        </a:gradFill>
        <a:ln>
          <a:noFill/>
        </a:ln>
        <a:effectLst/>
      </c:spPr>
    </c:plotArea>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spPr>
            <a:ln w="22225" cap="rnd" cmpd="sng" algn="ctr">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numRef>
              <c:f>spLocal_clockOnOperations!$D$143:$D$205</c:f>
              <c:numCache>
                <c:formatCode>h:mm:ss</c:formatCode>
                <c:ptCount val="63"/>
                <c:pt idx="0">
                  <c:v>3.0590277777777775E-2</c:v>
                </c:pt>
                <c:pt idx="1">
                  <c:v>3.2094907407407412E-2</c:v>
                </c:pt>
                <c:pt idx="2">
                  <c:v>0.50369212962962961</c:v>
                </c:pt>
                <c:pt idx="3">
                  <c:v>0.50540509259259259</c:v>
                </c:pt>
                <c:pt idx="4">
                  <c:v>0.50591435185185185</c:v>
                </c:pt>
                <c:pt idx="5">
                  <c:v>0.50621527777777775</c:v>
                </c:pt>
                <c:pt idx="6">
                  <c:v>0.50630787037037039</c:v>
                </c:pt>
                <c:pt idx="7">
                  <c:v>0.5067476851851852</c:v>
                </c:pt>
                <c:pt idx="8">
                  <c:v>0.50747685185185187</c:v>
                </c:pt>
                <c:pt idx="9">
                  <c:v>0.5095601851851852</c:v>
                </c:pt>
                <c:pt idx="10">
                  <c:v>0.51287037037037042</c:v>
                </c:pt>
                <c:pt idx="11">
                  <c:v>0.51474537037037038</c:v>
                </c:pt>
                <c:pt idx="12">
                  <c:v>0.51601851851851854</c:v>
                </c:pt>
                <c:pt idx="13">
                  <c:v>0.51748842592592592</c:v>
                </c:pt>
                <c:pt idx="14">
                  <c:v>0.51787037037037031</c:v>
                </c:pt>
                <c:pt idx="15">
                  <c:v>0.51840277777777777</c:v>
                </c:pt>
                <c:pt idx="16">
                  <c:v>0.51848379629629626</c:v>
                </c:pt>
                <c:pt idx="17">
                  <c:v>0.51893518518518522</c:v>
                </c:pt>
                <c:pt idx="18">
                  <c:v>0.52221064814814822</c:v>
                </c:pt>
                <c:pt idx="19">
                  <c:v>0.52251157407407411</c:v>
                </c:pt>
                <c:pt idx="20">
                  <c:v>0.52387731481481481</c:v>
                </c:pt>
                <c:pt idx="21">
                  <c:v>0.5239583333333333</c:v>
                </c:pt>
                <c:pt idx="22">
                  <c:v>0.52423611111111112</c:v>
                </c:pt>
                <c:pt idx="23">
                  <c:v>0.52440972222222226</c:v>
                </c:pt>
                <c:pt idx="24">
                  <c:v>0.52488425925925919</c:v>
                </c:pt>
                <c:pt idx="25">
                  <c:v>0.52737268518518521</c:v>
                </c:pt>
                <c:pt idx="26">
                  <c:v>0.52756944444444442</c:v>
                </c:pt>
                <c:pt idx="27">
                  <c:v>0.53100694444444441</c:v>
                </c:pt>
                <c:pt idx="28">
                  <c:v>0.53430555555555559</c:v>
                </c:pt>
                <c:pt idx="29">
                  <c:v>0.53505787037037034</c:v>
                </c:pt>
                <c:pt idx="30">
                  <c:v>0.53516203703703702</c:v>
                </c:pt>
                <c:pt idx="31">
                  <c:v>0.53525462962962966</c:v>
                </c:pt>
                <c:pt idx="32">
                  <c:v>0.53525462962962966</c:v>
                </c:pt>
                <c:pt idx="33">
                  <c:v>0.53565972222222225</c:v>
                </c:pt>
                <c:pt idx="34">
                  <c:v>0.5357291666666667</c:v>
                </c:pt>
                <c:pt idx="35">
                  <c:v>0.53677083333333331</c:v>
                </c:pt>
                <c:pt idx="36">
                  <c:v>0.53850694444444447</c:v>
                </c:pt>
                <c:pt idx="37">
                  <c:v>0.53870370370370368</c:v>
                </c:pt>
                <c:pt idx="38">
                  <c:v>0.54228009259259258</c:v>
                </c:pt>
                <c:pt idx="39">
                  <c:v>0.54228009259259258</c:v>
                </c:pt>
                <c:pt idx="40">
                  <c:v>0.54642361111111104</c:v>
                </c:pt>
                <c:pt idx="41">
                  <c:v>0.54679398148148151</c:v>
                </c:pt>
                <c:pt idx="42">
                  <c:v>0.54686342592592596</c:v>
                </c:pt>
                <c:pt idx="43">
                  <c:v>0.54686342592592596</c:v>
                </c:pt>
                <c:pt idx="44">
                  <c:v>0.54686342592592596</c:v>
                </c:pt>
                <c:pt idx="45">
                  <c:v>0.54799768518518521</c:v>
                </c:pt>
                <c:pt idx="46">
                  <c:v>0.5481597222222222</c:v>
                </c:pt>
                <c:pt idx="47">
                  <c:v>0.54847222222222225</c:v>
                </c:pt>
                <c:pt idx="48">
                  <c:v>0.54883101851851845</c:v>
                </c:pt>
                <c:pt idx="49">
                  <c:v>0.55407407407407405</c:v>
                </c:pt>
                <c:pt idx="50">
                  <c:v>0.56166666666666665</c:v>
                </c:pt>
                <c:pt idx="51">
                  <c:v>0.56188657407407405</c:v>
                </c:pt>
                <c:pt idx="52">
                  <c:v>0.5619791666666667</c:v>
                </c:pt>
                <c:pt idx="53">
                  <c:v>0.56410879629629629</c:v>
                </c:pt>
                <c:pt idx="54">
                  <c:v>0.57207175925925924</c:v>
                </c:pt>
                <c:pt idx="55">
                  <c:v>0.57208333333333339</c:v>
                </c:pt>
                <c:pt idx="56">
                  <c:v>0.58253472222222225</c:v>
                </c:pt>
                <c:pt idx="57">
                  <c:v>0.59406250000000005</c:v>
                </c:pt>
                <c:pt idx="58">
                  <c:v>0.59407407407407409</c:v>
                </c:pt>
                <c:pt idx="59">
                  <c:v>0.59687499999999993</c:v>
                </c:pt>
                <c:pt idx="60">
                  <c:v>0.59687499999999993</c:v>
                </c:pt>
                <c:pt idx="61">
                  <c:v>0.59771990740740744</c:v>
                </c:pt>
                <c:pt idx="62">
                  <c:v>0.60346064814814815</c:v>
                </c:pt>
              </c:numCache>
            </c:numRef>
          </c:cat>
          <c:val>
            <c:numRef>
              <c:f>spLocal_clockOnOperations!$E$143:$E$205</c:f>
              <c:numCache>
                <c:formatCode>General</c:formatCode>
                <c:ptCount val="63"/>
                <c:pt idx="0">
                  <c:v>1182</c:v>
                </c:pt>
                <c:pt idx="1">
                  <c:v>729</c:v>
                </c:pt>
                <c:pt idx="2">
                  <c:v>1678</c:v>
                </c:pt>
                <c:pt idx="3">
                  <c:v>1521</c:v>
                </c:pt>
                <c:pt idx="4">
                  <c:v>732</c:v>
                </c:pt>
                <c:pt idx="5">
                  <c:v>849</c:v>
                </c:pt>
                <c:pt idx="6">
                  <c:v>783</c:v>
                </c:pt>
                <c:pt idx="7">
                  <c:v>722</c:v>
                </c:pt>
                <c:pt idx="8">
                  <c:v>750</c:v>
                </c:pt>
                <c:pt idx="9">
                  <c:v>730</c:v>
                </c:pt>
                <c:pt idx="10">
                  <c:v>833</c:v>
                </c:pt>
                <c:pt idx="11">
                  <c:v>762</c:v>
                </c:pt>
                <c:pt idx="12">
                  <c:v>726</c:v>
                </c:pt>
                <c:pt idx="13">
                  <c:v>707</c:v>
                </c:pt>
                <c:pt idx="14">
                  <c:v>714</c:v>
                </c:pt>
                <c:pt idx="15">
                  <c:v>717</c:v>
                </c:pt>
                <c:pt idx="16">
                  <c:v>775</c:v>
                </c:pt>
                <c:pt idx="17">
                  <c:v>876</c:v>
                </c:pt>
                <c:pt idx="18">
                  <c:v>858</c:v>
                </c:pt>
                <c:pt idx="19">
                  <c:v>770</c:v>
                </c:pt>
                <c:pt idx="20">
                  <c:v>856</c:v>
                </c:pt>
                <c:pt idx="21">
                  <c:v>875</c:v>
                </c:pt>
                <c:pt idx="22">
                  <c:v>782</c:v>
                </c:pt>
                <c:pt idx="23">
                  <c:v>1006</c:v>
                </c:pt>
                <c:pt idx="24">
                  <c:v>846</c:v>
                </c:pt>
                <c:pt idx="25">
                  <c:v>729</c:v>
                </c:pt>
                <c:pt idx="26">
                  <c:v>1041</c:v>
                </c:pt>
                <c:pt idx="27">
                  <c:v>781</c:v>
                </c:pt>
                <c:pt idx="28">
                  <c:v>1325</c:v>
                </c:pt>
                <c:pt idx="29">
                  <c:v>785</c:v>
                </c:pt>
                <c:pt idx="30">
                  <c:v>777</c:v>
                </c:pt>
                <c:pt idx="31">
                  <c:v>4341</c:v>
                </c:pt>
                <c:pt idx="32">
                  <c:v>4192</c:v>
                </c:pt>
                <c:pt idx="33">
                  <c:v>727</c:v>
                </c:pt>
                <c:pt idx="34">
                  <c:v>2568</c:v>
                </c:pt>
                <c:pt idx="35">
                  <c:v>855</c:v>
                </c:pt>
                <c:pt idx="36">
                  <c:v>737</c:v>
                </c:pt>
                <c:pt idx="37">
                  <c:v>828</c:v>
                </c:pt>
                <c:pt idx="38">
                  <c:v>789</c:v>
                </c:pt>
                <c:pt idx="39">
                  <c:v>706</c:v>
                </c:pt>
                <c:pt idx="40">
                  <c:v>724</c:v>
                </c:pt>
                <c:pt idx="41">
                  <c:v>14657</c:v>
                </c:pt>
                <c:pt idx="42">
                  <c:v>17054</c:v>
                </c:pt>
                <c:pt idx="43">
                  <c:v>13271</c:v>
                </c:pt>
                <c:pt idx="44">
                  <c:v>2217</c:v>
                </c:pt>
                <c:pt idx="45">
                  <c:v>3458</c:v>
                </c:pt>
                <c:pt idx="46">
                  <c:v>10465</c:v>
                </c:pt>
                <c:pt idx="47">
                  <c:v>753</c:v>
                </c:pt>
                <c:pt idx="48">
                  <c:v>745</c:v>
                </c:pt>
                <c:pt idx="49">
                  <c:v>839</c:v>
                </c:pt>
                <c:pt idx="50">
                  <c:v>812</c:v>
                </c:pt>
                <c:pt idx="51">
                  <c:v>1107</c:v>
                </c:pt>
                <c:pt idx="52">
                  <c:v>905</c:v>
                </c:pt>
                <c:pt idx="53">
                  <c:v>1097</c:v>
                </c:pt>
                <c:pt idx="54">
                  <c:v>724</c:v>
                </c:pt>
                <c:pt idx="55">
                  <c:v>815</c:v>
                </c:pt>
                <c:pt idx="56">
                  <c:v>794</c:v>
                </c:pt>
                <c:pt idx="57">
                  <c:v>844</c:v>
                </c:pt>
                <c:pt idx="58">
                  <c:v>1377</c:v>
                </c:pt>
                <c:pt idx="59">
                  <c:v>1143</c:v>
                </c:pt>
                <c:pt idx="60">
                  <c:v>726</c:v>
                </c:pt>
                <c:pt idx="61">
                  <c:v>737</c:v>
                </c:pt>
                <c:pt idx="62">
                  <c:v>772</c:v>
                </c:pt>
              </c:numCache>
            </c:numRef>
          </c:val>
          <c:smooth val="0"/>
          <c:extLst>
            <c:ext xmlns:c16="http://schemas.microsoft.com/office/drawing/2014/chart" uri="{C3380CC4-5D6E-409C-BE32-E72D297353CC}">
              <c16:uniqueId val="{00000000-D6CA-4BAA-9543-00D7E282AA03}"/>
            </c:ext>
          </c:extLst>
        </c:ser>
        <c:dLbls>
          <c:dLblPos val="t"/>
          <c:showLegendKey val="0"/>
          <c:showVal val="1"/>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676695791"/>
        <c:axId val="676707023"/>
      </c:lineChart>
      <c:catAx>
        <c:axId val="676695791"/>
        <c:scaling>
          <c:orientation val="minMax"/>
        </c:scaling>
        <c:delete val="0"/>
        <c:axPos val="b"/>
        <c:numFmt formatCode="h:mm:ss"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676707023"/>
        <c:crosses val="autoZero"/>
        <c:auto val="1"/>
        <c:lblAlgn val="ctr"/>
        <c:lblOffset val="100"/>
        <c:noMultiLvlLbl val="0"/>
      </c:catAx>
      <c:valAx>
        <c:axId val="67670702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676695791"/>
        <c:crosses val="autoZero"/>
        <c:crossBetween val="between"/>
      </c:valAx>
      <c:spPr>
        <a:gradFill>
          <a:gsLst>
            <a:gs pos="100000">
              <a:schemeClr val="lt1">
                <a:lumMod val="95000"/>
              </a:schemeClr>
            </a:gs>
            <a:gs pos="0">
              <a:schemeClr val="lt1"/>
            </a:gs>
          </a:gsLst>
          <a:lin ang="5400000" scaled="0"/>
        </a:gradFill>
        <a:ln>
          <a:noFill/>
        </a:ln>
        <a:effectLst/>
      </c:spPr>
    </c:plotArea>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6905625" y="0"/>
            <a:ext cx="5283200" cy="342900"/>
          </a:xfrm>
          <a:prstGeom prst="rect">
            <a:avLst/>
          </a:prstGeom>
        </p:spPr>
        <p:txBody>
          <a:bodyPr vert="horz" lIns="91440" tIns="45720" rIns="91440" bIns="45720" rtlCol="0"/>
          <a:lstStyle>
            <a:lvl1pPr algn="r">
              <a:defRPr sz="1200"/>
            </a:lvl1pPr>
          </a:lstStyle>
          <a:p>
            <a:fld id="{6D9754AE-697F-42A9-9719-8DA05FCEF8D3}" type="datetimeFigureOut">
              <a:rPr lang="en-US" smtClean="0"/>
              <a:t>6/18/2018</a:t>
            </a:fld>
            <a:endParaRPr lang="en-US"/>
          </a:p>
        </p:txBody>
      </p:sp>
      <p:sp>
        <p:nvSpPr>
          <p:cNvPr id="4" name="Footer Placeholder 3"/>
          <p:cNvSpPr>
            <a:spLocks noGrp="1"/>
          </p:cNvSpPr>
          <p:nvPr>
            <p:ph type="ftr" sz="quarter" idx="2"/>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6905625" y="6513513"/>
            <a:ext cx="5283200" cy="342900"/>
          </a:xfrm>
          <a:prstGeom prst="rect">
            <a:avLst/>
          </a:prstGeom>
        </p:spPr>
        <p:txBody>
          <a:bodyPr vert="horz" lIns="91440" tIns="45720" rIns="91440" bIns="45720" rtlCol="0" anchor="b"/>
          <a:lstStyle>
            <a:lvl1pPr algn="r">
              <a:defRPr sz="1200"/>
            </a:lvl1pPr>
          </a:lstStyle>
          <a:p>
            <a:fld id="{592C7473-1509-4028-BC30-349E7D217234}" type="slidenum">
              <a:rPr lang="en-US" smtClean="0"/>
              <a:t>‹#›</a:t>
            </a:fld>
            <a:endParaRPr lang="en-US"/>
          </a:p>
        </p:txBody>
      </p:sp>
    </p:spTree>
    <p:extLst>
      <p:ext uri="{BB962C8B-B14F-4D97-AF65-F5344CB8AC3E}">
        <p14:creationId xmlns:p14="http://schemas.microsoft.com/office/powerpoint/2010/main" val="32631358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93B7A983-4704-4D9A-98C7-187086649296}" type="datetimeFigureOut">
              <a:rPr lang="en-IN" smtClean="0"/>
              <a:t>18-06-2018</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E9718DD-4AAF-4D8A-BA7D-B91CCB27E3C3}" type="slidenum">
              <a:rPr lang="en-IN" smtClean="0"/>
              <a:t>‹#›</a:t>
            </a:fld>
            <a:endParaRPr lang="en-IN"/>
          </a:p>
        </p:txBody>
      </p:sp>
    </p:spTree>
    <p:extLst>
      <p:ext uri="{BB962C8B-B14F-4D97-AF65-F5344CB8AC3E}">
        <p14:creationId xmlns:p14="http://schemas.microsoft.com/office/powerpoint/2010/main" val="636301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9718DD-4AAF-4D8A-BA7D-B91CCB27E3C3}" type="slidenum">
              <a:rPr lang="en-IN" smtClean="0"/>
              <a:t>5</a:t>
            </a:fld>
            <a:endParaRPr lang="en-IN"/>
          </a:p>
        </p:txBody>
      </p:sp>
    </p:spTree>
    <p:extLst>
      <p:ext uri="{BB962C8B-B14F-4D97-AF65-F5344CB8AC3E}">
        <p14:creationId xmlns:p14="http://schemas.microsoft.com/office/powerpoint/2010/main" val="716578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9718DD-4AAF-4D8A-BA7D-B91CCB27E3C3}" type="slidenum">
              <a:rPr lang="en-IN" smtClean="0"/>
              <a:t>6</a:t>
            </a:fld>
            <a:endParaRPr lang="en-IN"/>
          </a:p>
        </p:txBody>
      </p:sp>
    </p:spTree>
    <p:extLst>
      <p:ext uri="{BB962C8B-B14F-4D97-AF65-F5344CB8AC3E}">
        <p14:creationId xmlns:p14="http://schemas.microsoft.com/office/powerpoint/2010/main" val="2183255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9718DD-4AAF-4D8A-BA7D-B91CCB27E3C3}" type="slidenum">
              <a:rPr lang="en-IN" smtClean="0"/>
              <a:t>10</a:t>
            </a:fld>
            <a:endParaRPr lang="en-IN"/>
          </a:p>
        </p:txBody>
      </p:sp>
    </p:spTree>
    <p:extLst>
      <p:ext uri="{BB962C8B-B14F-4D97-AF65-F5344CB8AC3E}">
        <p14:creationId xmlns:p14="http://schemas.microsoft.com/office/powerpoint/2010/main" val="655941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9718DD-4AAF-4D8A-BA7D-B91CCB27E3C3}" type="slidenum">
              <a:rPr lang="en-IN" smtClean="0"/>
              <a:t>21</a:t>
            </a:fld>
            <a:endParaRPr lang="en-IN"/>
          </a:p>
        </p:txBody>
      </p:sp>
    </p:spTree>
    <p:extLst>
      <p:ext uri="{BB962C8B-B14F-4D97-AF65-F5344CB8AC3E}">
        <p14:creationId xmlns:p14="http://schemas.microsoft.com/office/powerpoint/2010/main" val="11278551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Master" Target="../slideMasters/slideMaster1.xml"/><Relationship Id="rId4" Type="http://schemas.openxmlformats.org/officeDocument/2006/relationships/image" Target="../media/image7.tiff"/></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Master" Target="../slideMasters/slideMaster1.xml"/><Relationship Id="rId4" Type="http://schemas.openxmlformats.org/officeDocument/2006/relationships/image" Target="../media/image7.tif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5.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6.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5.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6.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838"/>
            <a:ext cx="12209991" cy="6869837"/>
          </a:xfrm>
          <a:prstGeom prst="rect">
            <a:avLst/>
          </a:prstGeom>
        </p:spPr>
      </p:pic>
      <p:sp>
        <p:nvSpPr>
          <p:cNvPr id="16" name="Text Placeholder 15"/>
          <p:cNvSpPr>
            <a:spLocks noGrp="1"/>
          </p:cNvSpPr>
          <p:nvPr>
            <p:ph type="body" sz="quarter" idx="13" hasCustomPrompt="1"/>
          </p:nvPr>
        </p:nvSpPr>
        <p:spPr>
          <a:xfrm>
            <a:off x="3182233" y="4175579"/>
            <a:ext cx="6459537" cy="1828800"/>
          </a:xfrm>
          <a:prstGeom prst="rect">
            <a:avLst/>
          </a:prstGeom>
        </p:spPr>
        <p:txBody>
          <a:bodyPr/>
          <a:lstStyle>
            <a:lvl1pPr>
              <a:lnSpc>
                <a:spcPts val="2200"/>
              </a:lnSpc>
              <a:defRPr sz="2000">
                <a:solidFill>
                  <a:schemeClr val="accent6"/>
                </a:solidFill>
                <a:latin typeface="+mj-lt"/>
              </a:defRPr>
            </a:lvl1pPr>
            <a:lvl2pPr algn="l">
              <a:defRPr/>
            </a:lvl2pPr>
          </a:lstStyle>
          <a:p>
            <a:pPr lvl="0"/>
            <a:r>
              <a:rPr lang="en-US" dirty="0" smtClean="0"/>
              <a:t>Second level</a:t>
            </a:r>
          </a:p>
          <a:p>
            <a:pPr lvl="0"/>
            <a:r>
              <a:rPr lang="en-US" dirty="0" smtClean="0"/>
              <a:t>Third level</a:t>
            </a:r>
            <a:endParaRPr lang="en-US" dirty="0"/>
          </a:p>
        </p:txBody>
      </p:sp>
      <p:sp>
        <p:nvSpPr>
          <p:cNvPr id="7" name="Text Placeholder 6"/>
          <p:cNvSpPr>
            <a:spLocks noGrp="1"/>
          </p:cNvSpPr>
          <p:nvPr>
            <p:ph type="body" sz="quarter" idx="10" hasCustomPrompt="1"/>
          </p:nvPr>
        </p:nvSpPr>
        <p:spPr>
          <a:xfrm>
            <a:off x="3182233" y="2008094"/>
            <a:ext cx="6858000" cy="381000"/>
          </a:xfrm>
          <a:prstGeom prst="rect">
            <a:avLst/>
          </a:prstGeom>
        </p:spPr>
        <p:txBody>
          <a:bodyPr/>
          <a:lstStyle>
            <a:lvl1pPr>
              <a:defRPr sz="2000" baseline="0">
                <a:solidFill>
                  <a:schemeClr val="accent6"/>
                </a:solidFill>
                <a:latin typeface="+mj-lt"/>
              </a:defRPr>
            </a:lvl1pPr>
          </a:lstStyle>
          <a:p>
            <a:pPr lvl="0"/>
            <a:r>
              <a:rPr lang="en-US" dirty="0" smtClean="0"/>
              <a:t>Click to edit text</a:t>
            </a:r>
          </a:p>
        </p:txBody>
      </p:sp>
      <p:pic>
        <p:nvPicPr>
          <p:cNvPr id="8" name="Picture 7"/>
          <p:cNvPicPr>
            <a:picLocks noChangeAspect="1"/>
          </p:cNvPicPr>
          <p:nvPr userDrawn="1"/>
        </p:nvPicPr>
        <p:blipFill>
          <a:blip r:embed="rId3"/>
          <a:stretch>
            <a:fillRect/>
          </a:stretch>
        </p:blipFill>
        <p:spPr>
          <a:xfrm>
            <a:off x="9753600" y="475034"/>
            <a:ext cx="1979794" cy="728362"/>
          </a:xfrm>
          <a:prstGeom prst="rect">
            <a:avLst/>
          </a:prstGeom>
        </p:spPr>
      </p:pic>
      <p:sp>
        <p:nvSpPr>
          <p:cNvPr id="10" name="Title 4"/>
          <p:cNvSpPr txBox="1">
            <a:spLocks/>
          </p:cNvSpPr>
          <p:nvPr userDrawn="1"/>
        </p:nvSpPr>
        <p:spPr>
          <a:xfrm>
            <a:off x="457200" y="6408032"/>
            <a:ext cx="5129684" cy="256233"/>
          </a:xfrm>
          <a:prstGeom prst="rect">
            <a:avLst/>
          </a:prstGeom>
        </p:spPr>
        <p:txBody>
          <a:bodyPr lIns="0" tIns="0" rIns="0" bIns="0"/>
          <a:lstStyle>
            <a:lvl1pPr algn="l" defTabSz="914400" rtl="0" eaLnBrk="1" latinLnBrk="0" hangingPunct="1">
              <a:lnSpc>
                <a:spcPct val="90000"/>
              </a:lnSpc>
              <a:spcBef>
                <a:spcPct val="0"/>
              </a:spcBef>
              <a:buNone/>
              <a:defRPr sz="3000" kern="1200">
                <a:solidFill>
                  <a:srgbClr val="053061"/>
                </a:solidFill>
                <a:latin typeface="Georgia" charset="0"/>
                <a:ea typeface="Georgia" charset="0"/>
                <a:cs typeface="Georgia" charset="0"/>
              </a:defRPr>
            </a:lvl1pPr>
          </a:lstStyle>
          <a:p>
            <a:r>
              <a:rPr lang="en-US" sz="800" dirty="0">
                <a:solidFill>
                  <a:srgbClr val="44546A"/>
                </a:solidFill>
                <a:latin typeface="+mn-lt"/>
                <a:ea typeface="Calibri" charset="0"/>
                <a:cs typeface="Calibri" charset="0"/>
              </a:rPr>
              <a:t>® 2017 Copyright </a:t>
            </a:r>
            <a:r>
              <a:rPr lang="en-US" sz="800" dirty="0" err="1">
                <a:solidFill>
                  <a:srgbClr val="44546A"/>
                </a:solidFill>
                <a:latin typeface="+mn-lt"/>
                <a:ea typeface="Calibri" charset="0"/>
                <a:cs typeface="Calibri" charset="0"/>
              </a:rPr>
              <a:t>Genpact</a:t>
            </a:r>
            <a:r>
              <a:rPr lang="en-US" sz="800" dirty="0">
                <a:solidFill>
                  <a:srgbClr val="44546A"/>
                </a:solidFill>
                <a:latin typeface="+mn-lt"/>
                <a:ea typeface="Calibri" charset="0"/>
                <a:cs typeface="Calibri" charset="0"/>
              </a:rPr>
              <a:t>. All Rights Reserved.</a:t>
            </a:r>
          </a:p>
        </p:txBody>
      </p:sp>
      <p:sp>
        <p:nvSpPr>
          <p:cNvPr id="5" name="Text Placeholder 4"/>
          <p:cNvSpPr>
            <a:spLocks noGrp="1"/>
          </p:cNvSpPr>
          <p:nvPr>
            <p:ph type="body" sz="quarter" idx="14" hasCustomPrompt="1"/>
          </p:nvPr>
        </p:nvSpPr>
        <p:spPr>
          <a:xfrm>
            <a:off x="3182233" y="2597150"/>
            <a:ext cx="6876167" cy="1447800"/>
          </a:xfrm>
          <a:prstGeom prst="rect">
            <a:avLst/>
          </a:prstGeom>
        </p:spPr>
        <p:txBody>
          <a:bodyPr/>
          <a:lstStyle>
            <a:lvl1pPr>
              <a:lnSpc>
                <a:spcPts val="5100"/>
              </a:lnSpc>
              <a:defRPr kumimoji="0" lang="en-US" sz="4800" b="0" i="0" u="none" strike="noStrike" kern="1200" cap="none" spc="0" normalizeH="0" baseline="0" dirty="0" smtClean="0">
                <a:ln>
                  <a:noFill/>
                </a:ln>
                <a:solidFill>
                  <a:schemeClr val="accent6"/>
                </a:solidFill>
                <a:effectLst/>
                <a:uLnTx/>
                <a:uFillTx/>
                <a:latin typeface="Georgia" charset="0"/>
                <a:ea typeface="+mn-ea"/>
                <a:cs typeface="+mn-cs"/>
              </a:defRPr>
            </a:lvl1pPr>
            <a:lvl2pPr>
              <a:defRPr kumimoji="0" lang="en-US" sz="4800" b="0" i="0" u="none" strike="noStrike" kern="1200" cap="none" spc="0" normalizeH="0" baseline="0" dirty="0" smtClean="0">
                <a:ln>
                  <a:noFill/>
                </a:ln>
                <a:solidFill>
                  <a:schemeClr val="accent6"/>
                </a:solidFill>
                <a:effectLst/>
                <a:uLnTx/>
                <a:uFillTx/>
                <a:latin typeface="Georgia" charset="0"/>
                <a:ea typeface="+mn-ea"/>
                <a:cs typeface="+mn-cs"/>
              </a:defRPr>
            </a:lvl2pPr>
            <a:lvl3pPr>
              <a:defRPr kumimoji="0" lang="en-US" sz="4800" b="0" i="0" u="none" strike="noStrike" kern="1200" cap="none" spc="0" normalizeH="0" baseline="0" dirty="0" smtClean="0">
                <a:ln>
                  <a:noFill/>
                </a:ln>
                <a:solidFill>
                  <a:schemeClr val="accent6"/>
                </a:solidFill>
                <a:effectLst/>
                <a:uLnTx/>
                <a:uFillTx/>
                <a:latin typeface="Georgia" charset="0"/>
                <a:ea typeface="+mn-ea"/>
                <a:cs typeface="+mn-cs"/>
              </a:defRPr>
            </a:lvl3pPr>
            <a:lvl4pPr>
              <a:defRPr kumimoji="0" lang="en-US" sz="4800" b="0" i="0" u="none" strike="noStrike" kern="1200" cap="none" spc="0" normalizeH="0" baseline="0" dirty="0" smtClean="0">
                <a:ln>
                  <a:noFill/>
                </a:ln>
                <a:solidFill>
                  <a:schemeClr val="accent6"/>
                </a:solidFill>
                <a:effectLst/>
                <a:uLnTx/>
                <a:uFillTx/>
                <a:latin typeface="Georgia" charset="0"/>
                <a:ea typeface="+mn-ea"/>
                <a:cs typeface="+mn-cs"/>
              </a:defRPr>
            </a:lvl4pPr>
            <a:lvl5pPr>
              <a:defRPr kumimoji="0" lang="en-US" sz="4800" b="0" i="0" u="none" strike="noStrike" kern="1200" cap="none" spc="0" normalizeH="0" baseline="0" dirty="0">
                <a:ln>
                  <a:noFill/>
                </a:ln>
                <a:solidFill>
                  <a:schemeClr val="accent6"/>
                </a:solidFill>
                <a:effectLst/>
                <a:uLnTx/>
                <a:uFillTx/>
                <a:latin typeface="Georgia" charset="0"/>
                <a:ea typeface="+mn-ea"/>
                <a:cs typeface="+mn-cs"/>
              </a:defRPr>
            </a:lvl5pPr>
          </a:lstStyle>
          <a:p>
            <a:pPr lvl="0"/>
            <a:r>
              <a:rPr lang="en-US" dirty="0" smtClean="0"/>
              <a:t>Click to edit title text</a:t>
            </a:r>
            <a:endParaRPr lang="en-US" dirty="0"/>
          </a:p>
        </p:txBody>
      </p:sp>
    </p:spTree>
    <p:extLst>
      <p:ext uri="{BB962C8B-B14F-4D97-AF65-F5344CB8AC3E}">
        <p14:creationId xmlns:p14="http://schemas.microsoft.com/office/powerpoint/2010/main" val="39263416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2 Column">
    <p:spTree>
      <p:nvGrpSpPr>
        <p:cNvPr id="1" name=""/>
        <p:cNvGrpSpPr/>
        <p:nvPr/>
      </p:nvGrpSpPr>
      <p:grpSpPr>
        <a:xfrm>
          <a:off x="0" y="0"/>
          <a:ext cx="0" cy="0"/>
          <a:chOff x="0" y="0"/>
          <a:chExt cx="0" cy="0"/>
        </a:xfrm>
      </p:grpSpPr>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6" name="Picture 5"/>
          <p:cNvPicPr>
            <a:picLocks noChangeAspect="1"/>
          </p:cNvPicPr>
          <p:nvPr userDrawn="1"/>
        </p:nvPicPr>
        <p:blipFill>
          <a:blip r:embed="rId2"/>
          <a:stretch>
            <a:fillRect/>
          </a:stretch>
        </p:blipFill>
        <p:spPr>
          <a:xfrm>
            <a:off x="10893034" y="6462131"/>
            <a:ext cx="839972" cy="309081"/>
          </a:xfrm>
          <a:prstGeom prst="rect">
            <a:avLst/>
          </a:prstGeom>
        </p:spPr>
      </p:pic>
      <p:sp>
        <p:nvSpPr>
          <p:cNvPr id="7"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a:solidFill>
                  <a:srgbClr val="063161"/>
                </a:solidFill>
                <a:latin typeface="Georgia" panose="02040502050405020303" pitchFamily="18" charset="0"/>
              </a:defRPr>
            </a:lvl1pPr>
          </a:lstStyle>
          <a:p>
            <a:pPr lvl="0"/>
            <a:r>
              <a:rPr lang="en-US" dirty="0"/>
              <a:t>Content slide title goes here</a:t>
            </a:r>
          </a:p>
        </p:txBody>
      </p:sp>
      <p:sp>
        <p:nvSpPr>
          <p:cNvPr id="8"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9" name="Text Placeholder 22"/>
          <p:cNvSpPr>
            <a:spLocks noGrp="1"/>
          </p:cNvSpPr>
          <p:nvPr>
            <p:ph type="body" sz="quarter" idx="13" hasCustomPrompt="1"/>
          </p:nvPr>
        </p:nvSpPr>
        <p:spPr>
          <a:xfrm>
            <a:off x="457200" y="2336801"/>
            <a:ext cx="5562600" cy="3435351"/>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600">
                <a:solidFill>
                  <a:srgbClr val="063161"/>
                </a:solidFill>
                <a:latin typeface="Georgia" panose="02040502050405020303" pitchFamily="18" charset="0"/>
              </a:defRPr>
            </a:lvl1pPr>
            <a:lvl2pPr>
              <a:defRPr sz="1400">
                <a:solidFill>
                  <a:srgbClr val="073262"/>
                </a:solidFill>
              </a:defRPr>
            </a:lvl2pPr>
            <a:lvl3pPr>
              <a:defRPr sz="1200">
                <a:solidFill>
                  <a:srgbClr val="073262"/>
                </a:solidFill>
              </a:defRPr>
            </a:lvl3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 </a:t>
            </a:r>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r>
              <a:rPr lang="en-US" dirty="0"/>
              <a:t> </a:t>
            </a:r>
            <a:r>
              <a:rPr lang="en-US" dirty="0" err="1"/>
              <a:t>explicabo</a:t>
            </a:r>
            <a:r>
              <a:rPr lang="en-US" dirty="0" smtClean="0"/>
              <a:t>.</a:t>
            </a:r>
          </a:p>
        </p:txBody>
      </p:sp>
      <p:sp>
        <p:nvSpPr>
          <p:cNvPr id="13" name="Text Placeholder 22"/>
          <p:cNvSpPr>
            <a:spLocks noGrp="1"/>
          </p:cNvSpPr>
          <p:nvPr>
            <p:ph type="body" sz="quarter" idx="14" hasCustomPrompt="1"/>
          </p:nvPr>
        </p:nvSpPr>
        <p:spPr>
          <a:xfrm>
            <a:off x="457200" y="1803402"/>
            <a:ext cx="5562600" cy="4572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20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19" name="Text Placeholder 22"/>
          <p:cNvSpPr>
            <a:spLocks noGrp="1"/>
          </p:cNvSpPr>
          <p:nvPr>
            <p:ph type="body" sz="quarter" idx="15" hasCustomPrompt="1"/>
          </p:nvPr>
        </p:nvSpPr>
        <p:spPr>
          <a:xfrm>
            <a:off x="6170406" y="2336801"/>
            <a:ext cx="5562600" cy="3435351"/>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600">
                <a:solidFill>
                  <a:srgbClr val="063161"/>
                </a:solidFill>
                <a:latin typeface="Georgia" panose="02040502050405020303" pitchFamily="18" charset="0"/>
              </a:defRPr>
            </a:lvl1pPr>
            <a:lvl2pPr>
              <a:defRPr sz="1400">
                <a:solidFill>
                  <a:srgbClr val="073262"/>
                </a:solidFill>
              </a:defRPr>
            </a:lvl2pPr>
            <a:lvl3pPr>
              <a:defRPr sz="1200">
                <a:solidFill>
                  <a:srgbClr val="073262"/>
                </a:solidFill>
              </a:defRPr>
            </a:lvl3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 </a:t>
            </a:r>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r>
              <a:rPr lang="en-US" dirty="0"/>
              <a:t> </a:t>
            </a:r>
            <a:r>
              <a:rPr lang="en-US" dirty="0" err="1"/>
              <a:t>explicabo</a:t>
            </a:r>
            <a:r>
              <a:rPr lang="en-US" dirty="0"/>
              <a:t>.</a:t>
            </a:r>
          </a:p>
        </p:txBody>
      </p:sp>
      <p:sp>
        <p:nvSpPr>
          <p:cNvPr id="20" name="Text Placeholder 22"/>
          <p:cNvSpPr>
            <a:spLocks noGrp="1"/>
          </p:cNvSpPr>
          <p:nvPr>
            <p:ph type="body" sz="quarter" idx="16" hasCustomPrompt="1"/>
          </p:nvPr>
        </p:nvSpPr>
        <p:spPr>
          <a:xfrm>
            <a:off x="6170406" y="1803402"/>
            <a:ext cx="5562600" cy="4572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20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Tree>
    <p:extLst>
      <p:ext uri="{BB962C8B-B14F-4D97-AF65-F5344CB8AC3E}">
        <p14:creationId xmlns:p14="http://schemas.microsoft.com/office/powerpoint/2010/main" val="183555994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4 Column">
    <p:spTree>
      <p:nvGrpSpPr>
        <p:cNvPr id="1" name=""/>
        <p:cNvGrpSpPr/>
        <p:nvPr/>
      </p:nvGrpSpPr>
      <p:grpSpPr>
        <a:xfrm>
          <a:off x="0" y="0"/>
          <a:ext cx="0" cy="0"/>
          <a:chOff x="0" y="0"/>
          <a:chExt cx="0" cy="0"/>
        </a:xfrm>
      </p:grpSpPr>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rgbClr val="1F497D"/>
                </a:solidFill>
                <a:latin typeface="+mn-lt"/>
              </a:rPr>
              <a:pPr/>
              <a:t>‹#›</a:t>
            </a:fld>
            <a:endParaRPr lang="en-US" b="1" dirty="0">
              <a:solidFill>
                <a:srgbClr val="1F497D"/>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rgbClr val="1F497D"/>
                </a:solidFill>
                <a:latin typeface="+mn-lt"/>
                <a:ea typeface="Georgia" charset="0"/>
                <a:cs typeface="Georgia" charset="0"/>
              </a:rPr>
              <a:t>® 2017 Copyright </a:t>
            </a:r>
            <a:r>
              <a:rPr lang="en-US" sz="800" dirty="0" err="1">
                <a:solidFill>
                  <a:srgbClr val="1F497D"/>
                </a:solidFill>
                <a:latin typeface="+mn-lt"/>
                <a:ea typeface="Georgia" charset="0"/>
                <a:cs typeface="Georgia" charset="0"/>
              </a:rPr>
              <a:t>Genpact</a:t>
            </a:r>
            <a:r>
              <a:rPr lang="en-US" sz="800" dirty="0">
                <a:solidFill>
                  <a:srgbClr val="1F497D"/>
                </a:solidFill>
                <a:latin typeface="+mn-lt"/>
                <a:ea typeface="Georgia" charset="0"/>
                <a:cs typeface="Georgia" charset="0"/>
              </a:rPr>
              <a:t>. All Rights Reserved.</a:t>
            </a:r>
          </a:p>
        </p:txBody>
      </p:sp>
      <p:pic>
        <p:nvPicPr>
          <p:cNvPr id="6" name="Picture 5"/>
          <p:cNvPicPr>
            <a:picLocks noChangeAspect="1"/>
          </p:cNvPicPr>
          <p:nvPr userDrawn="1"/>
        </p:nvPicPr>
        <p:blipFill>
          <a:blip r:embed="rId2"/>
          <a:stretch>
            <a:fillRect/>
          </a:stretch>
        </p:blipFill>
        <p:spPr>
          <a:xfrm>
            <a:off x="10893034" y="6462131"/>
            <a:ext cx="839972" cy="309081"/>
          </a:xfrm>
          <a:prstGeom prst="rect">
            <a:avLst/>
          </a:prstGeom>
        </p:spPr>
      </p:pic>
      <p:sp>
        <p:nvSpPr>
          <p:cNvPr id="7"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a:solidFill>
                  <a:srgbClr val="063161"/>
                </a:solidFill>
                <a:latin typeface="Georgia" panose="02040502050405020303" pitchFamily="18" charset="0"/>
              </a:defRPr>
            </a:lvl1pPr>
          </a:lstStyle>
          <a:p>
            <a:pPr lvl="0"/>
            <a:r>
              <a:rPr lang="en-US" dirty="0"/>
              <a:t>Content slide title goes here</a:t>
            </a:r>
          </a:p>
        </p:txBody>
      </p:sp>
      <p:sp>
        <p:nvSpPr>
          <p:cNvPr id="8"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9" name="Text Placeholder 22"/>
          <p:cNvSpPr>
            <a:spLocks noGrp="1"/>
          </p:cNvSpPr>
          <p:nvPr>
            <p:ph type="body" sz="quarter" idx="13" hasCustomPrompt="1"/>
          </p:nvPr>
        </p:nvSpPr>
        <p:spPr>
          <a:xfrm>
            <a:off x="457200" y="2489202"/>
            <a:ext cx="2592594" cy="36576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a:t>
            </a:r>
          </a:p>
        </p:txBody>
      </p:sp>
      <p:sp>
        <p:nvSpPr>
          <p:cNvPr id="13" name="Text Placeholder 22"/>
          <p:cNvSpPr>
            <a:spLocks noGrp="1"/>
          </p:cNvSpPr>
          <p:nvPr>
            <p:ph type="body" sz="quarter" idx="14" hasCustomPrompt="1"/>
          </p:nvPr>
        </p:nvSpPr>
        <p:spPr>
          <a:xfrm>
            <a:off x="457200" y="1803402"/>
            <a:ext cx="2592594"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27" name="Text Placeholder 22"/>
          <p:cNvSpPr>
            <a:spLocks noGrp="1"/>
          </p:cNvSpPr>
          <p:nvPr>
            <p:ph type="body" sz="quarter" idx="15" hasCustomPrompt="1"/>
          </p:nvPr>
        </p:nvSpPr>
        <p:spPr>
          <a:xfrm>
            <a:off x="3351604" y="2489202"/>
            <a:ext cx="2592594" cy="36576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a:t>
            </a:r>
          </a:p>
        </p:txBody>
      </p:sp>
      <p:sp>
        <p:nvSpPr>
          <p:cNvPr id="28" name="Text Placeholder 22"/>
          <p:cNvSpPr>
            <a:spLocks noGrp="1"/>
          </p:cNvSpPr>
          <p:nvPr>
            <p:ph type="body" sz="quarter" idx="16" hasCustomPrompt="1"/>
          </p:nvPr>
        </p:nvSpPr>
        <p:spPr>
          <a:xfrm>
            <a:off x="3351604" y="1803402"/>
            <a:ext cx="2592594"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endParaRPr lang="en-US" dirty="0"/>
          </a:p>
        </p:txBody>
      </p:sp>
      <p:sp>
        <p:nvSpPr>
          <p:cNvPr id="30" name="Text Placeholder 22"/>
          <p:cNvSpPr>
            <a:spLocks noGrp="1"/>
          </p:cNvSpPr>
          <p:nvPr>
            <p:ph type="body" sz="quarter" idx="17" hasCustomPrompt="1"/>
          </p:nvPr>
        </p:nvSpPr>
        <p:spPr>
          <a:xfrm>
            <a:off x="6246008" y="2489202"/>
            <a:ext cx="2592594" cy="36576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a:t>
            </a:r>
          </a:p>
        </p:txBody>
      </p:sp>
      <p:sp>
        <p:nvSpPr>
          <p:cNvPr id="31" name="Text Placeholder 22"/>
          <p:cNvSpPr>
            <a:spLocks noGrp="1"/>
          </p:cNvSpPr>
          <p:nvPr>
            <p:ph type="body" sz="quarter" idx="18" hasCustomPrompt="1"/>
          </p:nvPr>
        </p:nvSpPr>
        <p:spPr>
          <a:xfrm>
            <a:off x="6246008" y="1803402"/>
            <a:ext cx="2592594"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fr-FR" dirty="0" err="1"/>
              <a:t>Incididunt</a:t>
            </a:r>
            <a:r>
              <a:rPr lang="fr-FR" dirty="0"/>
              <a:t> ut </a:t>
            </a:r>
            <a:r>
              <a:rPr lang="fr-FR" dirty="0" err="1"/>
              <a:t>labore</a:t>
            </a:r>
            <a:r>
              <a:rPr lang="fr-FR" dirty="0"/>
              <a:t> et </a:t>
            </a:r>
            <a:r>
              <a:rPr lang="fr-FR" dirty="0" err="1"/>
              <a:t>dolore</a:t>
            </a:r>
            <a:r>
              <a:rPr lang="fr-FR" dirty="0"/>
              <a:t> magna </a:t>
            </a:r>
            <a:r>
              <a:rPr lang="fr-FR" dirty="0" err="1"/>
              <a:t>aliqua</a:t>
            </a:r>
            <a:endParaRPr lang="en-US" dirty="0"/>
          </a:p>
        </p:txBody>
      </p:sp>
      <p:sp>
        <p:nvSpPr>
          <p:cNvPr id="33" name="Text Placeholder 22"/>
          <p:cNvSpPr>
            <a:spLocks noGrp="1"/>
          </p:cNvSpPr>
          <p:nvPr>
            <p:ph type="body" sz="quarter" idx="19" hasCustomPrompt="1"/>
          </p:nvPr>
        </p:nvSpPr>
        <p:spPr>
          <a:xfrm>
            <a:off x="9140412" y="2491293"/>
            <a:ext cx="2592594" cy="36576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a:t>
            </a:r>
          </a:p>
        </p:txBody>
      </p:sp>
      <p:sp>
        <p:nvSpPr>
          <p:cNvPr id="43" name="Text Placeholder 22"/>
          <p:cNvSpPr>
            <a:spLocks noGrp="1"/>
          </p:cNvSpPr>
          <p:nvPr>
            <p:ph type="body" sz="quarter" idx="20" hasCustomPrompt="1"/>
          </p:nvPr>
        </p:nvSpPr>
        <p:spPr>
          <a:xfrm>
            <a:off x="9140412" y="1805493"/>
            <a:ext cx="2592594"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s-ES" dirty="0" err="1"/>
              <a:t>beatae</a:t>
            </a:r>
            <a:r>
              <a:rPr lang="es-ES" dirty="0"/>
              <a:t> vitae dicta </a:t>
            </a:r>
            <a:r>
              <a:rPr lang="es-ES" dirty="0" err="1"/>
              <a:t>sunt</a:t>
            </a:r>
            <a:r>
              <a:rPr lang="es-ES" dirty="0"/>
              <a:t> </a:t>
            </a:r>
            <a:r>
              <a:rPr lang="es-ES" dirty="0" err="1"/>
              <a:t>explicabo</a:t>
            </a:r>
            <a:endParaRPr lang="en-US" dirty="0"/>
          </a:p>
        </p:txBody>
      </p:sp>
    </p:spTree>
    <p:extLst>
      <p:ext uri="{BB962C8B-B14F-4D97-AF65-F5344CB8AC3E}">
        <p14:creationId xmlns:p14="http://schemas.microsoft.com/office/powerpoint/2010/main" val="13418252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6 column">
    <p:spTree>
      <p:nvGrpSpPr>
        <p:cNvPr id="1" name=""/>
        <p:cNvGrpSpPr/>
        <p:nvPr/>
      </p:nvGrpSpPr>
      <p:grpSpPr>
        <a:xfrm>
          <a:off x="0" y="0"/>
          <a:ext cx="0" cy="0"/>
          <a:chOff x="0" y="0"/>
          <a:chExt cx="0" cy="0"/>
        </a:xfrm>
      </p:grpSpPr>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6" name="Picture 5"/>
          <p:cNvPicPr>
            <a:picLocks noChangeAspect="1"/>
          </p:cNvPicPr>
          <p:nvPr userDrawn="1"/>
        </p:nvPicPr>
        <p:blipFill>
          <a:blip r:embed="rId2"/>
          <a:stretch>
            <a:fillRect/>
          </a:stretch>
        </p:blipFill>
        <p:spPr>
          <a:xfrm>
            <a:off x="10893034" y="6462131"/>
            <a:ext cx="839972" cy="309081"/>
          </a:xfrm>
          <a:prstGeom prst="rect">
            <a:avLst/>
          </a:prstGeom>
        </p:spPr>
      </p:pic>
      <p:sp>
        <p:nvSpPr>
          <p:cNvPr id="7"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a:solidFill>
                  <a:srgbClr val="063161"/>
                </a:solidFill>
                <a:latin typeface="Georgia" panose="02040502050405020303" pitchFamily="18" charset="0"/>
              </a:defRPr>
            </a:lvl1pPr>
          </a:lstStyle>
          <a:p>
            <a:pPr lvl="0"/>
            <a:r>
              <a:rPr lang="en-US" dirty="0"/>
              <a:t>Content slide title goes here</a:t>
            </a:r>
          </a:p>
        </p:txBody>
      </p:sp>
      <p:sp>
        <p:nvSpPr>
          <p:cNvPr id="8"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9" name="Text Placeholder 22"/>
          <p:cNvSpPr>
            <a:spLocks noGrp="1"/>
          </p:cNvSpPr>
          <p:nvPr>
            <p:ph type="body" sz="quarter" idx="13" hasCustomPrompt="1"/>
          </p:nvPr>
        </p:nvSpPr>
        <p:spPr>
          <a:xfrm>
            <a:off x="457200" y="2351315"/>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ea.</a:t>
            </a:r>
          </a:p>
        </p:txBody>
      </p:sp>
      <p:sp>
        <p:nvSpPr>
          <p:cNvPr id="13" name="Text Placeholder 22"/>
          <p:cNvSpPr>
            <a:spLocks noGrp="1"/>
          </p:cNvSpPr>
          <p:nvPr>
            <p:ph type="body" sz="quarter" idx="14" hasCustomPrompt="1"/>
          </p:nvPr>
        </p:nvSpPr>
        <p:spPr>
          <a:xfrm>
            <a:off x="457200" y="1817916"/>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15" name="Text Placeholder 22"/>
          <p:cNvSpPr>
            <a:spLocks noGrp="1"/>
          </p:cNvSpPr>
          <p:nvPr>
            <p:ph type="body" sz="quarter" idx="15" hasCustomPrompt="1"/>
          </p:nvPr>
        </p:nvSpPr>
        <p:spPr>
          <a:xfrm>
            <a:off x="4418703" y="2351315"/>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ea.</a:t>
            </a:r>
          </a:p>
        </p:txBody>
      </p:sp>
      <p:sp>
        <p:nvSpPr>
          <p:cNvPr id="16" name="Text Placeholder 22"/>
          <p:cNvSpPr>
            <a:spLocks noGrp="1"/>
          </p:cNvSpPr>
          <p:nvPr>
            <p:ph type="body" sz="quarter" idx="16" hasCustomPrompt="1"/>
          </p:nvPr>
        </p:nvSpPr>
        <p:spPr>
          <a:xfrm>
            <a:off x="4418703" y="1817916"/>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18" name="Text Placeholder 22"/>
          <p:cNvSpPr>
            <a:spLocks noGrp="1"/>
          </p:cNvSpPr>
          <p:nvPr>
            <p:ph type="body" sz="quarter" idx="17" hasCustomPrompt="1"/>
          </p:nvPr>
        </p:nvSpPr>
        <p:spPr>
          <a:xfrm>
            <a:off x="8380206" y="2351315"/>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ea.</a:t>
            </a:r>
          </a:p>
        </p:txBody>
      </p:sp>
      <p:sp>
        <p:nvSpPr>
          <p:cNvPr id="21" name="Text Placeholder 22"/>
          <p:cNvSpPr>
            <a:spLocks noGrp="1"/>
          </p:cNvSpPr>
          <p:nvPr>
            <p:ph type="body" sz="quarter" idx="18" hasCustomPrompt="1"/>
          </p:nvPr>
        </p:nvSpPr>
        <p:spPr>
          <a:xfrm>
            <a:off x="8380206" y="1817916"/>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34" name="Text Placeholder 22"/>
          <p:cNvSpPr>
            <a:spLocks noGrp="1"/>
          </p:cNvSpPr>
          <p:nvPr>
            <p:ph type="body" sz="quarter" idx="19" hasCustomPrompt="1"/>
          </p:nvPr>
        </p:nvSpPr>
        <p:spPr>
          <a:xfrm>
            <a:off x="457200" y="4520846"/>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ea.</a:t>
            </a:r>
          </a:p>
        </p:txBody>
      </p:sp>
      <p:sp>
        <p:nvSpPr>
          <p:cNvPr id="35" name="Text Placeholder 22"/>
          <p:cNvSpPr>
            <a:spLocks noGrp="1"/>
          </p:cNvSpPr>
          <p:nvPr>
            <p:ph type="body" sz="quarter" idx="20" hasCustomPrompt="1"/>
          </p:nvPr>
        </p:nvSpPr>
        <p:spPr>
          <a:xfrm>
            <a:off x="457200" y="3987447"/>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37" name="Text Placeholder 22"/>
          <p:cNvSpPr>
            <a:spLocks noGrp="1"/>
          </p:cNvSpPr>
          <p:nvPr>
            <p:ph type="body" sz="quarter" idx="21" hasCustomPrompt="1"/>
          </p:nvPr>
        </p:nvSpPr>
        <p:spPr>
          <a:xfrm>
            <a:off x="4418703" y="4520846"/>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ea.</a:t>
            </a:r>
          </a:p>
        </p:txBody>
      </p:sp>
      <p:sp>
        <p:nvSpPr>
          <p:cNvPr id="38" name="Text Placeholder 22"/>
          <p:cNvSpPr>
            <a:spLocks noGrp="1"/>
          </p:cNvSpPr>
          <p:nvPr>
            <p:ph type="body" sz="quarter" idx="22" hasCustomPrompt="1"/>
          </p:nvPr>
        </p:nvSpPr>
        <p:spPr>
          <a:xfrm>
            <a:off x="4418703" y="3987447"/>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40" name="Text Placeholder 22"/>
          <p:cNvSpPr>
            <a:spLocks noGrp="1"/>
          </p:cNvSpPr>
          <p:nvPr>
            <p:ph type="body" sz="quarter" idx="23" hasCustomPrompt="1"/>
          </p:nvPr>
        </p:nvSpPr>
        <p:spPr>
          <a:xfrm>
            <a:off x="8380206" y="4520846"/>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ea.</a:t>
            </a:r>
          </a:p>
        </p:txBody>
      </p:sp>
      <p:sp>
        <p:nvSpPr>
          <p:cNvPr id="41" name="Text Placeholder 22"/>
          <p:cNvSpPr>
            <a:spLocks noGrp="1"/>
          </p:cNvSpPr>
          <p:nvPr>
            <p:ph type="body" sz="quarter" idx="24" hasCustomPrompt="1"/>
          </p:nvPr>
        </p:nvSpPr>
        <p:spPr>
          <a:xfrm>
            <a:off x="8380206" y="3987447"/>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Tree>
    <p:extLst>
      <p:ext uri="{BB962C8B-B14F-4D97-AF65-F5344CB8AC3E}">
        <p14:creationId xmlns:p14="http://schemas.microsoft.com/office/powerpoint/2010/main" val="185592261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286985428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sp>
        <p:nvSpPr>
          <p:cNvPr id="3" name="Table Placeholder 2"/>
          <p:cNvSpPr>
            <a:spLocks noGrp="1"/>
          </p:cNvSpPr>
          <p:nvPr>
            <p:ph type="tbl" sz="quarter" idx="13"/>
          </p:nvPr>
        </p:nvSpPr>
        <p:spPr>
          <a:xfrm>
            <a:off x="460744" y="1828800"/>
            <a:ext cx="11272262" cy="3455987"/>
          </a:xfrm>
          <a:prstGeom prst="rect">
            <a:avLst/>
          </a:prstGeom>
        </p:spPr>
        <p:txBody>
          <a:bodyPr anchor="ctr"/>
          <a:lstStyle>
            <a:lvl1pPr>
              <a:defRPr>
                <a:solidFill>
                  <a:schemeClr val="accent3"/>
                </a:solidFill>
              </a:defRPr>
            </a:lvl1pPr>
          </a:lstStyle>
          <a:p>
            <a:endParaRPr lang="en-IN" dirty="0"/>
          </a:p>
        </p:txBody>
      </p:sp>
      <p:sp>
        <p:nvSpPr>
          <p:cNvPr id="14"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rgbClr val="1F497D"/>
                </a:solidFill>
                <a:latin typeface="+mn-lt"/>
              </a:rPr>
              <a:pPr/>
              <a:t>‹#›</a:t>
            </a:fld>
            <a:endParaRPr lang="en-US" b="1" dirty="0">
              <a:solidFill>
                <a:srgbClr val="1F497D"/>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rgbClr val="1F497D"/>
                </a:solidFill>
                <a:latin typeface="+mn-lt"/>
                <a:ea typeface="Georgia" charset="0"/>
                <a:cs typeface="Georgia" charset="0"/>
              </a:rPr>
              <a:t>® 2017 Copyright </a:t>
            </a:r>
            <a:r>
              <a:rPr lang="en-US" sz="800" dirty="0" err="1">
                <a:solidFill>
                  <a:srgbClr val="1F497D"/>
                </a:solidFill>
                <a:latin typeface="+mn-lt"/>
                <a:ea typeface="Georgia" charset="0"/>
                <a:cs typeface="Georgia" charset="0"/>
              </a:rPr>
              <a:t>Genpact</a:t>
            </a:r>
            <a:r>
              <a:rPr lang="en-US" sz="800" dirty="0">
                <a:solidFill>
                  <a:srgbClr val="1F497D"/>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193439407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and chart">
    <p:spTree>
      <p:nvGrpSpPr>
        <p:cNvPr id="1" name=""/>
        <p:cNvGrpSpPr/>
        <p:nvPr/>
      </p:nvGrpSpPr>
      <p:grpSpPr>
        <a:xfrm>
          <a:off x="0" y="0"/>
          <a:ext cx="0" cy="0"/>
          <a:chOff x="0" y="0"/>
          <a:chExt cx="0" cy="0"/>
        </a:xfrm>
      </p:grpSpPr>
      <p:sp>
        <p:nvSpPr>
          <p:cNvPr id="9" name="Text Placeholder 22"/>
          <p:cNvSpPr>
            <a:spLocks noGrp="1"/>
          </p:cNvSpPr>
          <p:nvPr>
            <p:ph type="body" sz="quarter" idx="11" hasCustomPrompt="1"/>
          </p:nvPr>
        </p:nvSpPr>
        <p:spPr>
          <a:xfrm>
            <a:off x="460744" y="465346"/>
            <a:ext cx="5482856" cy="533400"/>
          </a:xfrm>
          <a:prstGeom prst="rect">
            <a:avLst/>
          </a:prstGeom>
        </p:spPr>
        <p:txBody>
          <a:bodyPr/>
          <a:lstStyle>
            <a:lvl1pPr>
              <a:defRPr sz="300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0" name="Text Placeholder 22"/>
          <p:cNvSpPr>
            <a:spLocks noGrp="1"/>
          </p:cNvSpPr>
          <p:nvPr>
            <p:ph type="body" sz="quarter" idx="12" hasCustomPrompt="1"/>
          </p:nvPr>
        </p:nvSpPr>
        <p:spPr>
          <a:xfrm>
            <a:off x="460744" y="1026868"/>
            <a:ext cx="7540256" cy="533400"/>
          </a:xfrm>
          <a:prstGeom prst="rect">
            <a:avLst/>
          </a:prstGeom>
        </p:spPr>
        <p:txBody>
          <a:bodyP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25" name="Text Placeholder 22"/>
          <p:cNvSpPr>
            <a:spLocks noGrp="1"/>
          </p:cNvSpPr>
          <p:nvPr>
            <p:ph type="body" sz="quarter" idx="13" hasCustomPrompt="1"/>
          </p:nvPr>
        </p:nvSpPr>
        <p:spPr>
          <a:xfrm>
            <a:off x="457200" y="1822752"/>
            <a:ext cx="6404344" cy="3429000"/>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pitchFamily="18" charset="0"/>
              </a:defRPr>
            </a:lvl1pPr>
            <a:lvl2pPr>
              <a:defRPr sz="1400">
                <a:solidFill>
                  <a:srgbClr val="073262"/>
                </a:solidFill>
              </a:defRPr>
            </a:lvl2pPr>
            <a:lvl3pPr>
              <a:defRPr sz="1200">
                <a:solidFill>
                  <a:srgbClr val="073262"/>
                </a:solidFill>
              </a:defRPr>
            </a:lvl3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 </a:t>
            </a:r>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r>
              <a:rPr lang="en-US" dirty="0"/>
              <a:t> </a:t>
            </a:r>
            <a:r>
              <a:rPr lang="en-US" dirty="0" err="1"/>
              <a:t>explicabo</a:t>
            </a:r>
            <a:r>
              <a:rPr lang="en-US" dirty="0"/>
              <a:t>.</a:t>
            </a:r>
          </a:p>
        </p:txBody>
      </p:sp>
      <p:sp>
        <p:nvSpPr>
          <p:cNvPr id="36" name="Text Placeholder 22"/>
          <p:cNvSpPr>
            <a:spLocks noGrp="1"/>
          </p:cNvSpPr>
          <p:nvPr>
            <p:ph type="body" sz="quarter" idx="14" hasCustomPrompt="1"/>
          </p:nvPr>
        </p:nvSpPr>
        <p:spPr>
          <a:xfrm>
            <a:off x="7391400" y="4635802"/>
            <a:ext cx="4343400" cy="533400"/>
          </a:xfrm>
          <a:prstGeom prst="rect">
            <a:avLst/>
          </a:prstGeom>
        </p:spPr>
        <p:txBody>
          <a:bodyPr/>
          <a:lstStyle>
            <a:lvl1pPr marL="0" indent="0" algn="ctr">
              <a:buClr>
                <a:srgbClr val="FF545F"/>
              </a:buClr>
              <a:buFont typeface="Arial" panose="020B0604020202020204" pitchFamily="34" charset="0"/>
              <a:buNone/>
              <a:defRPr sz="1050">
                <a:solidFill>
                  <a:srgbClr val="063161"/>
                </a:solidFill>
                <a:latin typeface="Georgia" panose="02040502050405020303" pitchFamily="18" charset="0"/>
              </a:defRPr>
            </a:lvl1pPr>
          </a:lstStyle>
          <a:p>
            <a:pPr lvl="0"/>
            <a:r>
              <a:rPr lang="en-US" dirty="0"/>
              <a:t>Chart 1: 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endParaRPr lang="en-US" dirty="0"/>
          </a:p>
        </p:txBody>
      </p:sp>
      <p:sp>
        <p:nvSpPr>
          <p:cNvPr id="38" name="Chart Placeholder 37"/>
          <p:cNvSpPr>
            <a:spLocks noGrp="1"/>
          </p:cNvSpPr>
          <p:nvPr>
            <p:ph type="chart" sz="quarter" idx="15"/>
          </p:nvPr>
        </p:nvSpPr>
        <p:spPr>
          <a:xfrm>
            <a:off x="7391400" y="1822752"/>
            <a:ext cx="4343400" cy="2691908"/>
          </a:xfrm>
          <a:prstGeom prst="rect">
            <a:avLst/>
          </a:prstGeom>
        </p:spPr>
        <p:txBody>
          <a:bodyPr/>
          <a:lstStyle>
            <a:lvl1pPr>
              <a:defRPr lang="en-IN" sz="1800" dirty="0">
                <a:solidFill>
                  <a:srgbClr val="063161"/>
                </a:solidFill>
                <a:latin typeface="Georgia" panose="02040502050405020303" pitchFamily="18" charset="0"/>
                <a:ea typeface="+mn-ea"/>
                <a:cs typeface="+mn-cs"/>
              </a:defRPr>
            </a:lvl1pPr>
          </a:lstStyle>
          <a:p>
            <a:endParaRPr lang="en-IN" dirty="0"/>
          </a:p>
        </p:txBody>
      </p:sp>
      <p:sp>
        <p:nvSpPr>
          <p:cNvPr id="22"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23" name="TextBox 22"/>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24" name="Picture 23"/>
          <p:cNvPicPr>
            <a:picLocks noChangeAspect="1"/>
          </p:cNvPicPr>
          <p:nvPr userDrawn="1"/>
        </p:nvPicPr>
        <p:blipFill>
          <a:blip r:embed="rId2"/>
          <a:stretch>
            <a:fillRect/>
          </a:stretch>
        </p:blipFill>
        <p:spPr>
          <a:xfrm>
            <a:off x="10893034" y="6462131"/>
            <a:ext cx="839972" cy="309081"/>
          </a:xfrm>
          <a:prstGeom prst="rect">
            <a:avLst/>
          </a:prstGeom>
        </p:spPr>
      </p:pic>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and content">
    <p:spTree>
      <p:nvGrpSpPr>
        <p:cNvPr id="1" name=""/>
        <p:cNvGrpSpPr/>
        <p:nvPr/>
      </p:nvGrpSpPr>
      <p:grpSpPr>
        <a:xfrm>
          <a:off x="0" y="0"/>
          <a:ext cx="0" cy="0"/>
          <a:chOff x="0" y="0"/>
          <a:chExt cx="0" cy="0"/>
        </a:xfrm>
      </p:grpSpPr>
      <p:sp>
        <p:nvSpPr>
          <p:cNvPr id="9" name="Text Placeholder 22"/>
          <p:cNvSpPr>
            <a:spLocks noGrp="1"/>
          </p:cNvSpPr>
          <p:nvPr>
            <p:ph type="body" sz="quarter" idx="11" hasCustomPrompt="1"/>
          </p:nvPr>
        </p:nvSpPr>
        <p:spPr>
          <a:xfrm>
            <a:off x="457200" y="460357"/>
            <a:ext cx="5638800" cy="533400"/>
          </a:xfrm>
          <a:prstGeom prst="rect">
            <a:avLst/>
          </a:prstGeom>
        </p:spPr>
        <p:txBody>
          <a:bodyPr/>
          <a:lstStyle>
            <a:lvl1pPr>
              <a:defRPr sz="300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0" name="Text Placeholder 22"/>
          <p:cNvSpPr>
            <a:spLocks noGrp="1"/>
          </p:cNvSpPr>
          <p:nvPr>
            <p:ph type="body" sz="quarter" idx="12" hasCustomPrompt="1"/>
          </p:nvPr>
        </p:nvSpPr>
        <p:spPr>
          <a:xfrm>
            <a:off x="457200" y="1031857"/>
            <a:ext cx="8077200" cy="533400"/>
          </a:xfrm>
          <a:prstGeom prst="rect">
            <a:avLst/>
          </a:prstGeom>
        </p:spPr>
        <p:txBody>
          <a:bodyP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25" name="Text Placeholder 22"/>
          <p:cNvSpPr>
            <a:spLocks noGrp="1"/>
          </p:cNvSpPr>
          <p:nvPr>
            <p:ph type="body" sz="quarter" idx="13" hasCustomPrompt="1"/>
          </p:nvPr>
        </p:nvSpPr>
        <p:spPr>
          <a:xfrm>
            <a:off x="6629400" y="1831957"/>
            <a:ext cx="5105400" cy="533400"/>
          </a:xfrm>
          <a:prstGeom prst="rect">
            <a:avLst/>
          </a:prstGeom>
        </p:spPr>
        <p:txBody>
          <a:bodyPr/>
          <a:lstStyle>
            <a:lvl1pPr marL="0" indent="0">
              <a:buClr>
                <a:srgbClr val="FF545F"/>
              </a:buClr>
              <a:buFont typeface="Arial" panose="020B0604020202020204" pitchFamily="34" charset="0"/>
              <a:buNone/>
              <a:defRPr sz="20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3" name="Picture Placeholder 2"/>
          <p:cNvSpPr>
            <a:spLocks noGrp="1"/>
          </p:cNvSpPr>
          <p:nvPr>
            <p:ph type="pic" sz="quarter" idx="14"/>
          </p:nvPr>
        </p:nvSpPr>
        <p:spPr>
          <a:xfrm>
            <a:off x="457200" y="1846471"/>
            <a:ext cx="6019800" cy="3962400"/>
          </a:xfrm>
          <a:prstGeom prst="rect">
            <a:avLst/>
          </a:prstGeom>
        </p:spPr>
        <p:txBody>
          <a:bodyPr/>
          <a:lstStyle>
            <a:lvl1pPr>
              <a:defRPr>
                <a:solidFill>
                  <a:schemeClr val="accent3"/>
                </a:solidFill>
              </a:defRPr>
            </a:lvl1pPr>
          </a:lstStyle>
          <a:p>
            <a:endParaRPr lang="en-IN" dirty="0"/>
          </a:p>
        </p:txBody>
      </p:sp>
      <p:sp>
        <p:nvSpPr>
          <p:cNvPr id="22" name="Text Placeholder 22"/>
          <p:cNvSpPr>
            <a:spLocks noGrp="1"/>
          </p:cNvSpPr>
          <p:nvPr>
            <p:ph type="body" sz="quarter" idx="15" hasCustomPrompt="1"/>
          </p:nvPr>
        </p:nvSpPr>
        <p:spPr>
          <a:xfrm>
            <a:off x="6629400" y="2365357"/>
            <a:ext cx="5105400" cy="3429000"/>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pitchFamily="18" charset="0"/>
              </a:defRPr>
            </a:lvl1pPr>
            <a:lvl2pPr>
              <a:defRPr sz="1400">
                <a:solidFill>
                  <a:srgbClr val="073262"/>
                </a:solidFill>
              </a:defRPr>
            </a:lvl2pPr>
            <a:lvl3pPr>
              <a:defRPr sz="1200">
                <a:solidFill>
                  <a:srgbClr val="073262"/>
                </a:solidFill>
              </a:defRPr>
            </a:lvl3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 </a:t>
            </a:r>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r>
              <a:rPr lang="en-US" dirty="0"/>
              <a:t> </a:t>
            </a:r>
            <a:r>
              <a:rPr lang="en-US" dirty="0" err="1"/>
              <a:t>explicabo</a:t>
            </a:r>
            <a:r>
              <a:rPr lang="en-US" dirty="0"/>
              <a:t>.</a:t>
            </a:r>
          </a:p>
        </p:txBody>
      </p:sp>
      <p:sp>
        <p:nvSpPr>
          <p:cNvPr id="23"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24" name="TextBox 23"/>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26" name="Picture 25"/>
          <p:cNvPicPr>
            <a:picLocks noChangeAspect="1"/>
          </p:cNvPicPr>
          <p:nvPr userDrawn="1"/>
        </p:nvPicPr>
        <p:blipFill>
          <a:blip r:embed="rId2"/>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420378342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and Picture 1">
    <p:spTree>
      <p:nvGrpSpPr>
        <p:cNvPr id="1" name=""/>
        <p:cNvGrpSpPr/>
        <p:nvPr/>
      </p:nvGrpSpPr>
      <p:grpSpPr>
        <a:xfrm>
          <a:off x="0" y="0"/>
          <a:ext cx="0" cy="0"/>
          <a:chOff x="0" y="0"/>
          <a:chExt cx="0" cy="0"/>
        </a:xfrm>
      </p:grpSpPr>
      <p:sp>
        <p:nvSpPr>
          <p:cNvPr id="9" name="Text Placeholder 22"/>
          <p:cNvSpPr>
            <a:spLocks noGrp="1"/>
          </p:cNvSpPr>
          <p:nvPr>
            <p:ph type="body" sz="quarter" idx="11" hasCustomPrompt="1"/>
          </p:nvPr>
        </p:nvSpPr>
        <p:spPr>
          <a:xfrm>
            <a:off x="457200" y="460357"/>
            <a:ext cx="5943600" cy="533400"/>
          </a:xfrm>
          <a:prstGeom prst="rect">
            <a:avLst/>
          </a:prstGeom>
        </p:spPr>
        <p:txBody>
          <a:bodyPr/>
          <a:lstStyle>
            <a:lvl1pPr>
              <a:defRPr sz="300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0" name="Text Placeholder 22"/>
          <p:cNvSpPr>
            <a:spLocks noGrp="1"/>
          </p:cNvSpPr>
          <p:nvPr>
            <p:ph type="body" sz="quarter" idx="12" hasCustomPrompt="1"/>
          </p:nvPr>
        </p:nvSpPr>
        <p:spPr>
          <a:xfrm>
            <a:off x="457200" y="1031857"/>
            <a:ext cx="10435834" cy="533400"/>
          </a:xfrm>
          <a:prstGeom prst="rect">
            <a:avLst/>
          </a:prstGeom>
        </p:spPr>
        <p:txBody>
          <a:bodyP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25" name="Text Placeholder 22"/>
          <p:cNvSpPr>
            <a:spLocks noGrp="1"/>
          </p:cNvSpPr>
          <p:nvPr>
            <p:ph type="body" sz="quarter" idx="13" hasCustomPrompt="1"/>
          </p:nvPr>
        </p:nvSpPr>
        <p:spPr>
          <a:xfrm>
            <a:off x="457200" y="1831957"/>
            <a:ext cx="5105400" cy="533400"/>
          </a:xfrm>
          <a:prstGeom prst="rect">
            <a:avLst/>
          </a:prstGeom>
        </p:spPr>
        <p:txBody>
          <a:bodyPr/>
          <a:lstStyle>
            <a:lvl1pPr marL="0" indent="0">
              <a:buClr>
                <a:srgbClr val="FF545F"/>
              </a:buClr>
              <a:buFont typeface="Arial" panose="020B0604020202020204" pitchFamily="34" charset="0"/>
              <a:buNone/>
              <a:defRPr sz="20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3" name="Picture Placeholder 2"/>
          <p:cNvSpPr>
            <a:spLocks noGrp="1"/>
          </p:cNvSpPr>
          <p:nvPr>
            <p:ph type="pic" sz="quarter" idx="14"/>
          </p:nvPr>
        </p:nvSpPr>
        <p:spPr>
          <a:xfrm>
            <a:off x="5715000" y="1831957"/>
            <a:ext cx="6019800" cy="3962400"/>
          </a:xfrm>
          <a:prstGeom prst="rect">
            <a:avLst/>
          </a:prstGeom>
        </p:spPr>
        <p:txBody>
          <a:bodyPr/>
          <a:lstStyle>
            <a:lvl1pPr>
              <a:defRPr>
                <a:solidFill>
                  <a:schemeClr val="accent3"/>
                </a:solidFill>
              </a:defRPr>
            </a:lvl1pPr>
          </a:lstStyle>
          <a:p>
            <a:endParaRPr lang="en-IN" dirty="0"/>
          </a:p>
        </p:txBody>
      </p:sp>
      <p:sp>
        <p:nvSpPr>
          <p:cNvPr id="22" name="Text Placeholder 22"/>
          <p:cNvSpPr>
            <a:spLocks noGrp="1"/>
          </p:cNvSpPr>
          <p:nvPr>
            <p:ph type="body" sz="quarter" idx="15" hasCustomPrompt="1"/>
          </p:nvPr>
        </p:nvSpPr>
        <p:spPr>
          <a:xfrm>
            <a:off x="457200" y="2365357"/>
            <a:ext cx="5105400" cy="3429000"/>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pitchFamily="18" charset="0"/>
              </a:defRPr>
            </a:lvl1pPr>
            <a:lvl2pPr>
              <a:defRPr sz="1400">
                <a:solidFill>
                  <a:srgbClr val="073262"/>
                </a:solidFill>
              </a:defRPr>
            </a:lvl2pPr>
            <a:lvl3pPr>
              <a:defRPr sz="1200">
                <a:solidFill>
                  <a:srgbClr val="073262"/>
                </a:solidFill>
              </a:defRPr>
            </a:lvl3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 </a:t>
            </a:r>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r>
              <a:rPr lang="en-US" dirty="0"/>
              <a:t> </a:t>
            </a:r>
            <a:r>
              <a:rPr lang="en-US" dirty="0" err="1"/>
              <a:t>explicabo</a:t>
            </a:r>
            <a:r>
              <a:rPr lang="en-US" dirty="0"/>
              <a:t>.</a:t>
            </a:r>
          </a:p>
        </p:txBody>
      </p:sp>
      <p:sp>
        <p:nvSpPr>
          <p:cNvPr id="1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5" name="TextBox 1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6" name="Picture 15"/>
          <p:cNvPicPr>
            <a:picLocks noChangeAspect="1"/>
          </p:cNvPicPr>
          <p:nvPr userDrawn="1"/>
        </p:nvPicPr>
        <p:blipFill>
          <a:blip r:embed="rId2"/>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20073679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ontent 3 Column">
    <p:spTree>
      <p:nvGrpSpPr>
        <p:cNvPr id="1" name=""/>
        <p:cNvGrpSpPr/>
        <p:nvPr/>
      </p:nvGrpSpPr>
      <p:grpSpPr>
        <a:xfrm>
          <a:off x="0" y="0"/>
          <a:ext cx="0" cy="0"/>
          <a:chOff x="0" y="0"/>
          <a:chExt cx="0" cy="0"/>
        </a:xfrm>
      </p:grpSpPr>
      <p:sp>
        <p:nvSpPr>
          <p:cNvPr id="9" name="Text Placeholder 22"/>
          <p:cNvSpPr>
            <a:spLocks noGrp="1"/>
          </p:cNvSpPr>
          <p:nvPr>
            <p:ph type="body" sz="quarter" idx="11" hasCustomPrompt="1"/>
          </p:nvPr>
        </p:nvSpPr>
        <p:spPr>
          <a:xfrm>
            <a:off x="457200" y="460357"/>
            <a:ext cx="6248400" cy="533400"/>
          </a:xfrm>
          <a:prstGeom prst="rect">
            <a:avLst/>
          </a:prstGeom>
        </p:spPr>
        <p:txBody>
          <a:bodyPr/>
          <a:lstStyle>
            <a:lvl1pPr>
              <a:defRPr sz="300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0" name="Text Placeholder 22"/>
          <p:cNvSpPr>
            <a:spLocks noGrp="1"/>
          </p:cNvSpPr>
          <p:nvPr>
            <p:ph type="body" sz="quarter" idx="12" hasCustomPrompt="1"/>
          </p:nvPr>
        </p:nvSpPr>
        <p:spPr>
          <a:xfrm>
            <a:off x="457200" y="1031857"/>
            <a:ext cx="9296400" cy="533400"/>
          </a:xfrm>
          <a:prstGeom prst="rect">
            <a:avLst/>
          </a:prstGeom>
        </p:spPr>
        <p:txBody>
          <a:bodyP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25" name="Text Placeholder 22"/>
          <p:cNvSpPr>
            <a:spLocks noGrp="1"/>
          </p:cNvSpPr>
          <p:nvPr>
            <p:ph type="body" sz="quarter" idx="13" hasCustomPrompt="1"/>
          </p:nvPr>
        </p:nvSpPr>
        <p:spPr>
          <a:xfrm>
            <a:off x="457200" y="4029980"/>
            <a:ext cx="3505200" cy="534553"/>
          </a:xfrm>
          <a:prstGeom prst="rect">
            <a:avLst/>
          </a:prstGeom>
        </p:spPr>
        <p:txBody>
          <a:bodyPr/>
          <a:lstStyle>
            <a:lvl1pPr marL="0" indent="0">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3" name="Picture Placeholder 2"/>
          <p:cNvSpPr>
            <a:spLocks noGrp="1"/>
          </p:cNvSpPr>
          <p:nvPr>
            <p:ph type="pic" sz="quarter" idx="14"/>
          </p:nvPr>
        </p:nvSpPr>
        <p:spPr>
          <a:xfrm>
            <a:off x="464594" y="1827647"/>
            <a:ext cx="3497806" cy="2058553"/>
          </a:xfrm>
          <a:prstGeom prst="rect">
            <a:avLst/>
          </a:prstGeom>
        </p:spPr>
        <p:txBody>
          <a:bodyPr/>
          <a:lstStyle>
            <a:lvl1pPr>
              <a:defRPr>
                <a:solidFill>
                  <a:schemeClr val="accent3"/>
                </a:solidFill>
              </a:defRPr>
            </a:lvl1pPr>
          </a:lstStyle>
          <a:p>
            <a:endParaRPr lang="en-IN" dirty="0"/>
          </a:p>
        </p:txBody>
      </p:sp>
      <p:sp>
        <p:nvSpPr>
          <p:cNvPr id="22" name="Text Placeholder 22"/>
          <p:cNvSpPr>
            <a:spLocks noGrp="1"/>
          </p:cNvSpPr>
          <p:nvPr>
            <p:ph type="body" sz="quarter" idx="15" hasCustomPrompt="1"/>
          </p:nvPr>
        </p:nvSpPr>
        <p:spPr>
          <a:xfrm>
            <a:off x="457200" y="4564533"/>
            <a:ext cx="3505200" cy="1749124"/>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7"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8" name="TextBox 7"/>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1" name="Picture 10"/>
          <p:cNvPicPr>
            <a:picLocks noChangeAspect="1"/>
          </p:cNvPicPr>
          <p:nvPr userDrawn="1"/>
        </p:nvPicPr>
        <p:blipFill>
          <a:blip r:embed="rId2"/>
          <a:stretch>
            <a:fillRect/>
          </a:stretch>
        </p:blipFill>
        <p:spPr>
          <a:xfrm>
            <a:off x="10893034" y="6462131"/>
            <a:ext cx="839972" cy="309081"/>
          </a:xfrm>
          <a:prstGeom prst="rect">
            <a:avLst/>
          </a:prstGeom>
        </p:spPr>
      </p:pic>
      <p:sp>
        <p:nvSpPr>
          <p:cNvPr id="17" name="Text Placeholder 22"/>
          <p:cNvSpPr>
            <a:spLocks noGrp="1"/>
          </p:cNvSpPr>
          <p:nvPr>
            <p:ph type="body" sz="quarter" idx="16" hasCustomPrompt="1"/>
          </p:nvPr>
        </p:nvSpPr>
        <p:spPr>
          <a:xfrm>
            <a:off x="8227806" y="4029980"/>
            <a:ext cx="3505200" cy="534553"/>
          </a:xfrm>
          <a:prstGeom prst="rect">
            <a:avLst/>
          </a:prstGeom>
        </p:spPr>
        <p:txBody>
          <a:bodyPr/>
          <a:lstStyle>
            <a:lvl1pPr marL="0" indent="0">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18" name="Picture Placeholder 2"/>
          <p:cNvSpPr>
            <a:spLocks noGrp="1"/>
          </p:cNvSpPr>
          <p:nvPr>
            <p:ph type="pic" sz="quarter" idx="17"/>
          </p:nvPr>
        </p:nvSpPr>
        <p:spPr>
          <a:xfrm>
            <a:off x="8235200" y="1827647"/>
            <a:ext cx="3497806" cy="2058553"/>
          </a:xfrm>
          <a:prstGeom prst="rect">
            <a:avLst/>
          </a:prstGeom>
        </p:spPr>
        <p:txBody>
          <a:bodyPr/>
          <a:lstStyle>
            <a:lvl1pPr>
              <a:defRPr>
                <a:solidFill>
                  <a:schemeClr val="accent3"/>
                </a:solidFill>
              </a:defRPr>
            </a:lvl1pPr>
          </a:lstStyle>
          <a:p>
            <a:endParaRPr lang="en-IN" dirty="0"/>
          </a:p>
        </p:txBody>
      </p:sp>
      <p:sp>
        <p:nvSpPr>
          <p:cNvPr id="19" name="Text Placeholder 22"/>
          <p:cNvSpPr>
            <a:spLocks noGrp="1"/>
          </p:cNvSpPr>
          <p:nvPr>
            <p:ph type="body" sz="quarter" idx="18" hasCustomPrompt="1"/>
          </p:nvPr>
        </p:nvSpPr>
        <p:spPr>
          <a:xfrm>
            <a:off x="8227806" y="4564533"/>
            <a:ext cx="3505200" cy="1749124"/>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20" name="Text Placeholder 22"/>
          <p:cNvSpPr>
            <a:spLocks noGrp="1"/>
          </p:cNvSpPr>
          <p:nvPr>
            <p:ph type="body" sz="quarter" idx="19" hasCustomPrompt="1"/>
          </p:nvPr>
        </p:nvSpPr>
        <p:spPr>
          <a:xfrm>
            <a:off x="4331412" y="4029980"/>
            <a:ext cx="3505200" cy="534553"/>
          </a:xfrm>
          <a:prstGeom prst="rect">
            <a:avLst/>
          </a:prstGeom>
        </p:spPr>
        <p:txBody>
          <a:bodyPr/>
          <a:lstStyle>
            <a:lvl1pPr marL="0" indent="0">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21" name="Picture Placeholder 2"/>
          <p:cNvSpPr>
            <a:spLocks noGrp="1"/>
          </p:cNvSpPr>
          <p:nvPr>
            <p:ph type="pic" sz="quarter" idx="20"/>
          </p:nvPr>
        </p:nvSpPr>
        <p:spPr>
          <a:xfrm>
            <a:off x="4338806" y="1827647"/>
            <a:ext cx="3497806" cy="2058553"/>
          </a:xfrm>
          <a:prstGeom prst="rect">
            <a:avLst/>
          </a:prstGeom>
        </p:spPr>
        <p:txBody>
          <a:bodyPr/>
          <a:lstStyle>
            <a:lvl1pPr>
              <a:defRPr>
                <a:solidFill>
                  <a:schemeClr val="accent3"/>
                </a:solidFill>
              </a:defRPr>
            </a:lvl1pPr>
          </a:lstStyle>
          <a:p>
            <a:endParaRPr lang="en-IN" dirty="0"/>
          </a:p>
        </p:txBody>
      </p:sp>
      <p:sp>
        <p:nvSpPr>
          <p:cNvPr id="23" name="Text Placeholder 22"/>
          <p:cNvSpPr>
            <a:spLocks noGrp="1"/>
          </p:cNvSpPr>
          <p:nvPr>
            <p:ph type="body" sz="quarter" idx="21" hasCustomPrompt="1"/>
          </p:nvPr>
        </p:nvSpPr>
        <p:spPr>
          <a:xfrm>
            <a:off x="4331412" y="4564533"/>
            <a:ext cx="3505200" cy="1749124"/>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Tree>
    <p:extLst>
      <p:ext uri="{BB962C8B-B14F-4D97-AF65-F5344CB8AC3E}">
        <p14:creationId xmlns:p14="http://schemas.microsoft.com/office/powerpoint/2010/main" val="265964556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ontent 4 Column">
    <p:spTree>
      <p:nvGrpSpPr>
        <p:cNvPr id="1" name=""/>
        <p:cNvGrpSpPr/>
        <p:nvPr/>
      </p:nvGrpSpPr>
      <p:grpSpPr>
        <a:xfrm>
          <a:off x="0" y="0"/>
          <a:ext cx="0" cy="0"/>
          <a:chOff x="0" y="0"/>
          <a:chExt cx="0" cy="0"/>
        </a:xfrm>
      </p:grpSpPr>
      <p:sp>
        <p:nvSpPr>
          <p:cNvPr id="9" name="Text Placeholder 22"/>
          <p:cNvSpPr>
            <a:spLocks noGrp="1"/>
          </p:cNvSpPr>
          <p:nvPr>
            <p:ph type="body" sz="quarter" idx="11" hasCustomPrompt="1"/>
          </p:nvPr>
        </p:nvSpPr>
        <p:spPr>
          <a:xfrm>
            <a:off x="457199" y="460357"/>
            <a:ext cx="5480873" cy="533400"/>
          </a:xfrm>
          <a:prstGeom prst="rect">
            <a:avLst/>
          </a:prstGeom>
        </p:spPr>
        <p:txBody>
          <a:bodyPr/>
          <a:lstStyle>
            <a:lvl1pPr>
              <a:defRPr sz="300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0" name="Text Placeholder 22"/>
          <p:cNvSpPr>
            <a:spLocks noGrp="1"/>
          </p:cNvSpPr>
          <p:nvPr>
            <p:ph type="body" sz="quarter" idx="12" hasCustomPrompt="1"/>
          </p:nvPr>
        </p:nvSpPr>
        <p:spPr>
          <a:xfrm>
            <a:off x="457200" y="1031857"/>
            <a:ext cx="10134600" cy="533400"/>
          </a:xfrm>
          <a:prstGeom prst="rect">
            <a:avLst/>
          </a:prstGeom>
        </p:spPr>
        <p:txBody>
          <a:bodyP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25" name="Text Placeholder 22"/>
          <p:cNvSpPr>
            <a:spLocks noGrp="1"/>
          </p:cNvSpPr>
          <p:nvPr>
            <p:ph type="body" sz="quarter" idx="13" hasCustomPrompt="1"/>
          </p:nvPr>
        </p:nvSpPr>
        <p:spPr>
          <a:xfrm>
            <a:off x="392964" y="4101060"/>
            <a:ext cx="2709930" cy="389620"/>
          </a:xfrm>
          <a:prstGeom prst="rect">
            <a:avLst/>
          </a:prstGeom>
        </p:spPr>
        <p:txBody>
          <a:bodyPr/>
          <a:lstStyle>
            <a:lvl1pPr marL="0" indent="0" algn="ctr">
              <a:buClr>
                <a:srgbClr val="FF545F"/>
              </a:buClr>
              <a:buFont typeface="Arial" panose="020B0604020202020204" pitchFamily="34" charset="0"/>
              <a:buNone/>
              <a:defRPr sz="16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3" name="Picture Placeholder 2"/>
          <p:cNvSpPr>
            <a:spLocks noGrp="1"/>
          </p:cNvSpPr>
          <p:nvPr>
            <p:ph type="pic" sz="quarter" idx="14"/>
          </p:nvPr>
        </p:nvSpPr>
        <p:spPr>
          <a:xfrm>
            <a:off x="464594" y="1827647"/>
            <a:ext cx="2576012" cy="2058553"/>
          </a:xfrm>
          <a:prstGeom prst="rect">
            <a:avLst/>
          </a:prstGeom>
        </p:spPr>
        <p:txBody>
          <a:bodyPr/>
          <a:lstStyle>
            <a:lvl1pPr>
              <a:defRPr>
                <a:solidFill>
                  <a:schemeClr val="accent3"/>
                </a:solidFill>
              </a:defRPr>
            </a:lvl1pPr>
          </a:lstStyle>
          <a:p>
            <a:endParaRPr lang="en-IN" dirty="0"/>
          </a:p>
        </p:txBody>
      </p:sp>
      <p:sp>
        <p:nvSpPr>
          <p:cNvPr id="22" name="Text Placeholder 22"/>
          <p:cNvSpPr>
            <a:spLocks noGrp="1"/>
          </p:cNvSpPr>
          <p:nvPr>
            <p:ph type="body" sz="quarter" idx="15" hasCustomPrompt="1"/>
          </p:nvPr>
        </p:nvSpPr>
        <p:spPr>
          <a:xfrm>
            <a:off x="457200" y="4498147"/>
            <a:ext cx="2581458" cy="1749124"/>
          </a:xfrm>
          <a:prstGeom prst="rect">
            <a:avLst/>
          </a:prstGeom>
        </p:spPr>
        <p:txBody>
          <a:bodyPr/>
          <a:lstStyle>
            <a:lvl1pPr marL="0" indent="0">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endParaRPr lang="en-US" dirty="0"/>
          </a:p>
        </p:txBody>
      </p:sp>
      <p:sp>
        <p:nvSpPr>
          <p:cNvPr id="7"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8" name="TextBox 7"/>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1" name="Picture 10"/>
          <p:cNvPicPr>
            <a:picLocks noChangeAspect="1"/>
          </p:cNvPicPr>
          <p:nvPr userDrawn="1"/>
        </p:nvPicPr>
        <p:blipFill>
          <a:blip r:embed="rId2"/>
          <a:stretch>
            <a:fillRect/>
          </a:stretch>
        </p:blipFill>
        <p:spPr>
          <a:xfrm>
            <a:off x="10893034" y="6462131"/>
            <a:ext cx="839972" cy="309081"/>
          </a:xfrm>
          <a:prstGeom prst="rect">
            <a:avLst/>
          </a:prstGeom>
        </p:spPr>
      </p:pic>
      <p:sp>
        <p:nvSpPr>
          <p:cNvPr id="17" name="Text Placeholder 22"/>
          <p:cNvSpPr>
            <a:spLocks noGrp="1"/>
          </p:cNvSpPr>
          <p:nvPr>
            <p:ph type="body" sz="quarter" idx="16" hasCustomPrompt="1"/>
          </p:nvPr>
        </p:nvSpPr>
        <p:spPr>
          <a:xfrm>
            <a:off x="6181498" y="4101060"/>
            <a:ext cx="2732072" cy="389620"/>
          </a:xfrm>
          <a:prstGeom prst="rect">
            <a:avLst/>
          </a:prstGeom>
        </p:spPr>
        <p:txBody>
          <a:bodyPr/>
          <a:lstStyle>
            <a:lvl1pPr marL="0" indent="0" algn="ctr">
              <a:buClr>
                <a:srgbClr val="FF545F"/>
              </a:buClr>
              <a:buFont typeface="Arial" panose="020B0604020202020204" pitchFamily="34" charset="0"/>
              <a:buNone/>
              <a:defRPr sz="16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18" name="Picture Placeholder 2"/>
          <p:cNvSpPr>
            <a:spLocks noGrp="1"/>
          </p:cNvSpPr>
          <p:nvPr>
            <p:ph type="pic" sz="quarter" idx="17"/>
          </p:nvPr>
        </p:nvSpPr>
        <p:spPr>
          <a:xfrm>
            <a:off x="6259528" y="1827647"/>
            <a:ext cx="2576012" cy="2058553"/>
          </a:xfrm>
          <a:prstGeom prst="rect">
            <a:avLst/>
          </a:prstGeom>
        </p:spPr>
        <p:txBody>
          <a:bodyPr/>
          <a:lstStyle>
            <a:lvl1pPr>
              <a:defRPr>
                <a:solidFill>
                  <a:schemeClr val="accent3"/>
                </a:solidFill>
              </a:defRPr>
            </a:lvl1pPr>
          </a:lstStyle>
          <a:p>
            <a:endParaRPr lang="en-IN" dirty="0"/>
          </a:p>
        </p:txBody>
      </p:sp>
      <p:sp>
        <p:nvSpPr>
          <p:cNvPr id="19" name="Text Placeholder 22"/>
          <p:cNvSpPr>
            <a:spLocks noGrp="1"/>
          </p:cNvSpPr>
          <p:nvPr>
            <p:ph type="body" sz="quarter" idx="18" hasCustomPrompt="1"/>
          </p:nvPr>
        </p:nvSpPr>
        <p:spPr>
          <a:xfrm>
            <a:off x="6259528" y="4498147"/>
            <a:ext cx="2581458" cy="1749124"/>
          </a:xfrm>
          <a:prstGeom prst="rect">
            <a:avLst/>
          </a:prstGeom>
        </p:spPr>
        <p:txBody>
          <a:bodyPr/>
          <a:lstStyle>
            <a:lvl1pPr marL="0" indent="0">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endParaRPr lang="en-US" dirty="0"/>
          </a:p>
        </p:txBody>
      </p:sp>
      <p:sp>
        <p:nvSpPr>
          <p:cNvPr id="20" name="Text Placeholder 22"/>
          <p:cNvSpPr>
            <a:spLocks noGrp="1"/>
          </p:cNvSpPr>
          <p:nvPr>
            <p:ph type="body" sz="quarter" idx="19" hasCustomPrompt="1"/>
          </p:nvPr>
        </p:nvSpPr>
        <p:spPr>
          <a:xfrm>
            <a:off x="3291939" y="4101060"/>
            <a:ext cx="2729860" cy="389620"/>
          </a:xfrm>
          <a:prstGeom prst="rect">
            <a:avLst/>
          </a:prstGeom>
        </p:spPr>
        <p:txBody>
          <a:bodyPr/>
          <a:lstStyle>
            <a:lvl1pPr marL="0" indent="0" algn="ctr">
              <a:buClr>
                <a:srgbClr val="FF545F"/>
              </a:buClr>
              <a:buFont typeface="Arial" panose="020B0604020202020204" pitchFamily="34" charset="0"/>
              <a:buNone/>
              <a:defRPr sz="16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21" name="Picture Placeholder 2"/>
          <p:cNvSpPr>
            <a:spLocks noGrp="1"/>
          </p:cNvSpPr>
          <p:nvPr>
            <p:ph type="pic" sz="quarter" idx="20"/>
          </p:nvPr>
        </p:nvSpPr>
        <p:spPr>
          <a:xfrm>
            <a:off x="3362061" y="1827647"/>
            <a:ext cx="2576012" cy="2058553"/>
          </a:xfrm>
          <a:prstGeom prst="rect">
            <a:avLst/>
          </a:prstGeom>
        </p:spPr>
        <p:txBody>
          <a:bodyPr/>
          <a:lstStyle>
            <a:lvl1pPr>
              <a:defRPr>
                <a:solidFill>
                  <a:schemeClr val="accent3"/>
                </a:solidFill>
              </a:defRPr>
            </a:lvl1pPr>
          </a:lstStyle>
          <a:p>
            <a:endParaRPr lang="en-IN" dirty="0"/>
          </a:p>
        </p:txBody>
      </p:sp>
      <p:sp>
        <p:nvSpPr>
          <p:cNvPr id="23" name="Text Placeholder 22"/>
          <p:cNvSpPr>
            <a:spLocks noGrp="1"/>
          </p:cNvSpPr>
          <p:nvPr>
            <p:ph type="body" sz="quarter" idx="21" hasCustomPrompt="1"/>
          </p:nvPr>
        </p:nvSpPr>
        <p:spPr>
          <a:xfrm>
            <a:off x="3366140" y="4498147"/>
            <a:ext cx="2581458" cy="1749124"/>
          </a:xfrm>
          <a:prstGeom prst="rect">
            <a:avLst/>
          </a:prstGeom>
        </p:spPr>
        <p:txBody>
          <a:bodyPr/>
          <a:lstStyle>
            <a:lvl1pPr marL="0" indent="0">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endParaRPr lang="en-US" dirty="0"/>
          </a:p>
        </p:txBody>
      </p:sp>
      <p:sp>
        <p:nvSpPr>
          <p:cNvPr id="16" name="Text Placeholder 22"/>
          <p:cNvSpPr>
            <a:spLocks noGrp="1"/>
          </p:cNvSpPr>
          <p:nvPr>
            <p:ph type="body" sz="quarter" idx="22" hasCustomPrompt="1"/>
          </p:nvPr>
        </p:nvSpPr>
        <p:spPr>
          <a:xfrm>
            <a:off x="9073269" y="4101060"/>
            <a:ext cx="2737600" cy="389620"/>
          </a:xfrm>
          <a:prstGeom prst="rect">
            <a:avLst/>
          </a:prstGeom>
        </p:spPr>
        <p:txBody>
          <a:bodyPr/>
          <a:lstStyle>
            <a:lvl1pPr marL="0" indent="0" algn="ctr">
              <a:buClr>
                <a:srgbClr val="FF545F"/>
              </a:buClr>
              <a:buFont typeface="Arial" panose="020B0604020202020204" pitchFamily="34" charset="0"/>
              <a:buNone/>
              <a:defRPr sz="16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24" name="Picture Placeholder 2"/>
          <p:cNvSpPr>
            <a:spLocks noGrp="1"/>
          </p:cNvSpPr>
          <p:nvPr>
            <p:ph type="pic" sz="quarter" idx="23"/>
          </p:nvPr>
        </p:nvSpPr>
        <p:spPr>
          <a:xfrm>
            <a:off x="9156994" y="1827647"/>
            <a:ext cx="2576012" cy="2058553"/>
          </a:xfrm>
          <a:prstGeom prst="rect">
            <a:avLst/>
          </a:prstGeom>
        </p:spPr>
        <p:txBody>
          <a:bodyPr/>
          <a:lstStyle>
            <a:lvl1pPr>
              <a:defRPr>
                <a:solidFill>
                  <a:schemeClr val="accent3"/>
                </a:solidFill>
              </a:defRPr>
            </a:lvl1pPr>
          </a:lstStyle>
          <a:p>
            <a:endParaRPr lang="en-IN" dirty="0"/>
          </a:p>
        </p:txBody>
      </p:sp>
      <p:sp>
        <p:nvSpPr>
          <p:cNvPr id="26" name="Text Placeholder 22"/>
          <p:cNvSpPr>
            <a:spLocks noGrp="1"/>
          </p:cNvSpPr>
          <p:nvPr>
            <p:ph type="body" sz="quarter" idx="24" hasCustomPrompt="1"/>
          </p:nvPr>
        </p:nvSpPr>
        <p:spPr>
          <a:xfrm>
            <a:off x="9149600" y="4498147"/>
            <a:ext cx="2581458" cy="1749124"/>
          </a:xfrm>
          <a:prstGeom prst="rect">
            <a:avLst/>
          </a:prstGeom>
        </p:spPr>
        <p:txBody>
          <a:bodyPr/>
          <a:lstStyle>
            <a:lvl1pPr marL="0" indent="0">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endParaRPr lang="en-US" dirty="0"/>
          </a:p>
        </p:txBody>
      </p:sp>
    </p:spTree>
    <p:extLst>
      <p:ext uri="{BB962C8B-B14F-4D97-AF65-F5344CB8AC3E}">
        <p14:creationId xmlns:p14="http://schemas.microsoft.com/office/powerpoint/2010/main" val="174984647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Slide Option 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0"/>
            <a:ext cx="12188952" cy="6872513"/>
          </a:xfrm>
          <a:prstGeom prst="rect">
            <a:avLst/>
          </a:prstGeom>
        </p:spPr>
      </p:pic>
      <p:sp>
        <p:nvSpPr>
          <p:cNvPr id="4" name="Text Placeholder 3"/>
          <p:cNvSpPr>
            <a:spLocks noGrp="1"/>
          </p:cNvSpPr>
          <p:nvPr>
            <p:ph type="body" sz="quarter" idx="10" hasCustomPrompt="1"/>
          </p:nvPr>
        </p:nvSpPr>
        <p:spPr>
          <a:xfrm>
            <a:off x="464594" y="468090"/>
            <a:ext cx="4114800" cy="533400"/>
          </a:xfrm>
          <a:prstGeom prst="rect">
            <a:avLst/>
          </a:prstGeom>
        </p:spPr>
        <p:txBody>
          <a:bodyPr/>
          <a:lstStyle>
            <a:lvl1pPr>
              <a:defRPr sz="3200">
                <a:solidFill>
                  <a:schemeClr val="bg1"/>
                </a:solidFill>
                <a:latin typeface="+mj-lt"/>
              </a:defRPr>
            </a:lvl1pPr>
          </a:lstStyle>
          <a:p>
            <a:r>
              <a:rPr lang="en-US" sz="3200" dirty="0">
                <a:solidFill>
                  <a:schemeClr val="bg1"/>
                </a:solidFill>
              </a:rPr>
              <a:t>Agenda</a:t>
            </a:r>
            <a:r>
              <a:rPr lang="ko-KR" altLang="en-US" sz="3200" dirty="0">
                <a:solidFill>
                  <a:schemeClr val="bg1"/>
                </a:solidFill>
              </a:rPr>
              <a:t> </a:t>
            </a:r>
            <a:r>
              <a:rPr lang="en-US" altLang="ko-KR" sz="3200" dirty="0">
                <a:solidFill>
                  <a:schemeClr val="bg1"/>
                </a:solidFill>
              </a:rPr>
              <a:t>opt 1</a:t>
            </a:r>
            <a:endParaRPr lang="en-US" sz="3200" dirty="0">
              <a:solidFill>
                <a:schemeClr val="bg1"/>
              </a:solidFill>
            </a:endParaRPr>
          </a:p>
        </p:txBody>
      </p:sp>
      <p:pic>
        <p:nvPicPr>
          <p:cNvPr id="22" name="Picture 2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2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27" name="TextBox 2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2017 Copyright </a:t>
            </a:r>
            <a:r>
              <a:rPr lang="en-US" sz="800" dirty="0" err="1">
                <a:solidFill>
                  <a:schemeClr val="bg1"/>
                </a:solidFill>
                <a:latin typeface="+mn-lt"/>
                <a:ea typeface="Georgia" charset="0"/>
                <a:cs typeface="Georgia" charset="0"/>
              </a:rPr>
              <a:t>Genpact</a:t>
            </a:r>
            <a:r>
              <a:rPr lang="en-US" sz="800" dirty="0">
                <a:solidFill>
                  <a:schemeClr val="bg1"/>
                </a:solidFill>
                <a:latin typeface="+mn-lt"/>
                <a:ea typeface="Georgia" charset="0"/>
                <a:cs typeface="Georgia" charset="0"/>
              </a:rPr>
              <a:t>. All Rights Reserved.</a:t>
            </a:r>
          </a:p>
        </p:txBody>
      </p:sp>
      <p:sp>
        <p:nvSpPr>
          <p:cNvPr id="8" name="Text Placeholder 5"/>
          <p:cNvSpPr>
            <a:spLocks noGrp="1"/>
          </p:cNvSpPr>
          <p:nvPr>
            <p:ph type="body" sz="quarter" idx="11" hasCustomPrompt="1"/>
          </p:nvPr>
        </p:nvSpPr>
        <p:spPr>
          <a:xfrm>
            <a:off x="464594" y="1828800"/>
            <a:ext cx="9067800" cy="43434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2000">
                <a:solidFill>
                  <a:schemeClr val="bg1"/>
                </a:solidFill>
              </a:defRPr>
            </a:lvl1pPr>
            <a:lvl2pPr>
              <a:defRPr sz="2200">
                <a:solidFill>
                  <a:schemeClr val="bg1"/>
                </a:solidFill>
              </a:defRPr>
            </a:lvl2pPr>
            <a:lvl3pPr>
              <a:defRPr sz="1600">
                <a:solidFill>
                  <a:schemeClr val="bg1"/>
                </a:solidFill>
              </a:defRPr>
            </a:lvl3pPr>
            <a:lvl4pPr>
              <a:defRPr sz="2000">
                <a:solidFill>
                  <a:schemeClr val="bg1"/>
                </a:solidFill>
              </a:defRPr>
            </a:lvl4pPr>
            <a:lvl5pPr>
              <a:defRPr sz="2000">
                <a:solidFill>
                  <a:schemeClr val="bg1"/>
                </a:solidFill>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Georgia" charset="0"/>
                <a:ea typeface="Georgia" charset="0"/>
                <a:cs typeface="Georgia" charset="0"/>
              </a:rPr>
              <a:t>Lorem ipsum dolor sit </a:t>
            </a:r>
            <a:r>
              <a:rPr kumimoji="0" lang="en-US" sz="2000" b="0" i="0" u="none" strike="noStrike" kern="1200" cap="none" spc="0" normalizeH="0" baseline="0" noProof="0" dirty="0" err="1">
                <a:ln>
                  <a:noFill/>
                </a:ln>
                <a:solidFill>
                  <a:schemeClr val="bg1"/>
                </a:solidFill>
                <a:effectLst/>
                <a:uLnTx/>
                <a:uFillTx/>
                <a:latin typeface="Georgia" charset="0"/>
                <a:ea typeface="Georgia" charset="0"/>
                <a:cs typeface="Georgia" charset="0"/>
              </a:rPr>
              <a:t>amet</a:t>
            </a:r>
            <a:r>
              <a:rPr lang="en-US" dirty="0"/>
              <a:t>						</a:t>
            </a:r>
            <a:r>
              <a:rPr lang="en-US" dirty="0" smtClean="0"/>
              <a:t>1</a:t>
            </a:r>
          </a:p>
          <a:p>
            <a:pPr marL="914400" marR="0" lvl="2" indent="0" algn="l" defTabSz="914400" rtl="0" eaLnBrk="1" fontAlgn="auto" latinLnBrk="0" hangingPunct="1">
              <a:lnSpc>
                <a:spcPct val="100000"/>
              </a:lnSpc>
              <a:spcBef>
                <a:spcPts val="0"/>
              </a:spcBef>
              <a:spcAft>
                <a:spcPts val="0"/>
              </a:spcAft>
              <a:buClrTx/>
              <a:buSzTx/>
              <a:buFontTx/>
              <a:buNone/>
              <a:tabLst/>
              <a:defRPr/>
            </a:pPr>
            <a:endParaRPr lang="en-US" sz="2000" dirty="0">
              <a:solidFill>
                <a:schemeClr val="bg1"/>
              </a:solidFill>
              <a:latin typeface="Georgia" charset="0"/>
              <a:ea typeface="Georgia" charset="0"/>
              <a:cs typeface="Georgia" charset="0"/>
            </a:endParaRPr>
          </a:p>
        </p:txBody>
      </p:sp>
    </p:spTree>
    <p:extLst>
      <p:ext uri="{BB962C8B-B14F-4D97-AF65-F5344CB8AC3E}">
        <p14:creationId xmlns:p14="http://schemas.microsoft.com/office/powerpoint/2010/main" val="145172328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s Profile">
    <p:spTree>
      <p:nvGrpSpPr>
        <p:cNvPr id="1" name=""/>
        <p:cNvGrpSpPr/>
        <p:nvPr/>
      </p:nvGrpSpPr>
      <p:grpSpPr>
        <a:xfrm>
          <a:off x="0" y="0"/>
          <a:ext cx="0" cy="0"/>
          <a:chOff x="0" y="0"/>
          <a:chExt cx="0" cy="0"/>
        </a:xfrm>
      </p:grpSpPr>
      <p:sp>
        <p:nvSpPr>
          <p:cNvPr id="25" name="Text Placeholder 22"/>
          <p:cNvSpPr>
            <a:spLocks noGrp="1"/>
          </p:cNvSpPr>
          <p:nvPr>
            <p:ph type="body" sz="quarter" idx="13" hasCustomPrompt="1"/>
          </p:nvPr>
        </p:nvSpPr>
        <p:spPr>
          <a:xfrm>
            <a:off x="474119" y="4641562"/>
            <a:ext cx="2045424" cy="1481275"/>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a:t>
            </a:r>
          </a:p>
        </p:txBody>
      </p:sp>
      <p:sp>
        <p:nvSpPr>
          <p:cNvPr id="27" name="Text Placeholder 22"/>
          <p:cNvSpPr>
            <a:spLocks noGrp="1"/>
          </p:cNvSpPr>
          <p:nvPr>
            <p:ph type="body" sz="quarter" idx="18" hasCustomPrompt="1"/>
          </p:nvPr>
        </p:nvSpPr>
        <p:spPr>
          <a:xfrm>
            <a:off x="474119" y="3924011"/>
            <a:ext cx="2045424" cy="359637"/>
          </a:xfrm>
          <a:prstGeom prst="rect">
            <a:avLst/>
          </a:prstGeom>
        </p:spPr>
        <p:txBody>
          <a:bodyPr/>
          <a:lstStyle>
            <a:lvl1pPr marL="0" indent="0" algn="l">
              <a:buClr>
                <a:srgbClr val="FF545F"/>
              </a:buClr>
              <a:buFont typeface="Arial" panose="020B0604020202020204" pitchFamily="34" charset="0"/>
              <a:buNone/>
              <a:defRPr sz="1800" baseline="0">
                <a:solidFill>
                  <a:schemeClr val="accent3"/>
                </a:solidFill>
                <a:latin typeface="Georgia" panose="02040502050405020303" pitchFamily="18" charset="0"/>
              </a:defRPr>
            </a:lvl1pPr>
          </a:lstStyle>
          <a:p>
            <a:pPr lvl="0"/>
            <a:r>
              <a:rPr lang="en-US" dirty="0"/>
              <a:t>First last name</a:t>
            </a:r>
          </a:p>
        </p:txBody>
      </p:sp>
      <p:sp>
        <p:nvSpPr>
          <p:cNvPr id="5" name="Picture Placeholder 4"/>
          <p:cNvSpPr>
            <a:spLocks noGrp="1"/>
          </p:cNvSpPr>
          <p:nvPr>
            <p:ph type="pic" sz="quarter" idx="20"/>
          </p:nvPr>
        </p:nvSpPr>
        <p:spPr>
          <a:xfrm>
            <a:off x="474118" y="1844297"/>
            <a:ext cx="2045425" cy="1954363"/>
          </a:xfrm>
          <a:prstGeom prst="rect">
            <a:avLst/>
          </a:prstGeom>
        </p:spPr>
        <p:txBody>
          <a:bodyPr/>
          <a:lstStyle>
            <a:lvl1pPr algn="ctr">
              <a:defRPr sz="1200">
                <a:solidFill>
                  <a:schemeClr val="tx2"/>
                </a:solidFill>
              </a:defRPr>
            </a:lvl1pPr>
          </a:lstStyle>
          <a:p>
            <a:endParaRPr lang="en-IN"/>
          </a:p>
        </p:txBody>
      </p:sp>
      <p:sp>
        <p:nvSpPr>
          <p:cNvPr id="62"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63" name="TextBox 62"/>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64" name="Picture 63"/>
          <p:cNvPicPr>
            <a:picLocks noChangeAspect="1"/>
          </p:cNvPicPr>
          <p:nvPr userDrawn="1"/>
        </p:nvPicPr>
        <p:blipFill>
          <a:blip r:embed="rId2"/>
          <a:stretch>
            <a:fillRect/>
          </a:stretch>
        </p:blipFill>
        <p:spPr>
          <a:xfrm>
            <a:off x="10893034" y="6462131"/>
            <a:ext cx="839972" cy="309081"/>
          </a:xfrm>
          <a:prstGeom prst="rect">
            <a:avLst/>
          </a:prstGeom>
        </p:spPr>
      </p:pic>
      <p:sp>
        <p:nvSpPr>
          <p:cNvPr id="65" name="Text Placeholder 22"/>
          <p:cNvSpPr>
            <a:spLocks noGrp="1"/>
          </p:cNvSpPr>
          <p:nvPr>
            <p:ph type="body" sz="quarter" idx="11" hasCustomPrompt="1"/>
          </p:nvPr>
        </p:nvSpPr>
        <p:spPr>
          <a:xfrm>
            <a:off x="457199" y="460357"/>
            <a:ext cx="5525805" cy="533400"/>
          </a:xfrm>
          <a:prstGeom prst="rect">
            <a:avLst/>
          </a:prstGeom>
        </p:spPr>
        <p:txBody>
          <a:bodyPr/>
          <a:lstStyle>
            <a:lvl1pPr>
              <a:defRPr sz="300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66" name="Text Placeholder 22"/>
          <p:cNvSpPr>
            <a:spLocks noGrp="1"/>
          </p:cNvSpPr>
          <p:nvPr>
            <p:ph type="body" sz="quarter" idx="12" hasCustomPrompt="1"/>
          </p:nvPr>
        </p:nvSpPr>
        <p:spPr>
          <a:xfrm>
            <a:off x="457200" y="1031857"/>
            <a:ext cx="8153400" cy="533400"/>
          </a:xfrm>
          <a:prstGeom prst="rect">
            <a:avLst/>
          </a:prstGeom>
        </p:spPr>
        <p:txBody>
          <a:bodyP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67" name="Text Placeholder 22"/>
          <p:cNvSpPr>
            <a:spLocks noGrp="1"/>
          </p:cNvSpPr>
          <p:nvPr>
            <p:ph type="body" sz="quarter" idx="21" hasCustomPrompt="1"/>
          </p:nvPr>
        </p:nvSpPr>
        <p:spPr>
          <a:xfrm>
            <a:off x="474119" y="4344555"/>
            <a:ext cx="2045424" cy="29700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a:t>
            </a:r>
          </a:p>
        </p:txBody>
      </p:sp>
      <p:sp>
        <p:nvSpPr>
          <p:cNvPr id="68" name="Picture Placeholder 4"/>
          <p:cNvSpPr>
            <a:spLocks noGrp="1"/>
          </p:cNvSpPr>
          <p:nvPr>
            <p:ph type="pic" sz="quarter" idx="22"/>
          </p:nvPr>
        </p:nvSpPr>
        <p:spPr>
          <a:xfrm>
            <a:off x="2777484" y="1844297"/>
            <a:ext cx="2045425" cy="1954363"/>
          </a:xfrm>
          <a:prstGeom prst="rect">
            <a:avLst/>
          </a:prstGeom>
        </p:spPr>
        <p:txBody>
          <a:bodyPr/>
          <a:lstStyle>
            <a:lvl1pPr algn="ctr">
              <a:defRPr sz="1200">
                <a:solidFill>
                  <a:schemeClr val="tx2"/>
                </a:solidFill>
              </a:defRPr>
            </a:lvl1pPr>
          </a:lstStyle>
          <a:p>
            <a:endParaRPr lang="en-IN"/>
          </a:p>
        </p:txBody>
      </p:sp>
      <p:sp>
        <p:nvSpPr>
          <p:cNvPr id="69" name="Picture Placeholder 4"/>
          <p:cNvSpPr>
            <a:spLocks noGrp="1"/>
          </p:cNvSpPr>
          <p:nvPr>
            <p:ph type="pic" sz="quarter" idx="23"/>
          </p:nvPr>
        </p:nvSpPr>
        <p:spPr>
          <a:xfrm>
            <a:off x="5080850" y="1844297"/>
            <a:ext cx="2045425" cy="1954363"/>
          </a:xfrm>
          <a:prstGeom prst="rect">
            <a:avLst/>
          </a:prstGeom>
        </p:spPr>
        <p:txBody>
          <a:bodyPr/>
          <a:lstStyle>
            <a:lvl1pPr algn="ctr">
              <a:defRPr sz="1200">
                <a:solidFill>
                  <a:schemeClr val="tx2"/>
                </a:solidFill>
              </a:defRPr>
            </a:lvl1pPr>
          </a:lstStyle>
          <a:p>
            <a:endParaRPr lang="en-IN"/>
          </a:p>
        </p:txBody>
      </p:sp>
      <p:sp>
        <p:nvSpPr>
          <p:cNvPr id="70" name="Picture Placeholder 4"/>
          <p:cNvSpPr>
            <a:spLocks noGrp="1"/>
          </p:cNvSpPr>
          <p:nvPr>
            <p:ph type="pic" sz="quarter" idx="24"/>
          </p:nvPr>
        </p:nvSpPr>
        <p:spPr>
          <a:xfrm>
            <a:off x="7384216" y="1844297"/>
            <a:ext cx="2045425" cy="1954363"/>
          </a:xfrm>
          <a:prstGeom prst="rect">
            <a:avLst/>
          </a:prstGeom>
        </p:spPr>
        <p:txBody>
          <a:bodyPr/>
          <a:lstStyle>
            <a:lvl1pPr algn="ctr">
              <a:defRPr sz="1200">
                <a:solidFill>
                  <a:schemeClr val="tx2"/>
                </a:solidFill>
              </a:defRPr>
            </a:lvl1pPr>
          </a:lstStyle>
          <a:p>
            <a:endParaRPr lang="en-IN"/>
          </a:p>
        </p:txBody>
      </p:sp>
      <p:sp>
        <p:nvSpPr>
          <p:cNvPr id="71" name="Picture Placeholder 4"/>
          <p:cNvSpPr>
            <a:spLocks noGrp="1"/>
          </p:cNvSpPr>
          <p:nvPr>
            <p:ph type="pic" sz="quarter" idx="25"/>
          </p:nvPr>
        </p:nvSpPr>
        <p:spPr>
          <a:xfrm>
            <a:off x="9687581" y="1844297"/>
            <a:ext cx="2045425" cy="1954363"/>
          </a:xfrm>
          <a:prstGeom prst="rect">
            <a:avLst/>
          </a:prstGeom>
        </p:spPr>
        <p:txBody>
          <a:bodyPr/>
          <a:lstStyle>
            <a:lvl1pPr algn="ctr">
              <a:defRPr sz="1200">
                <a:solidFill>
                  <a:schemeClr val="tx2"/>
                </a:solidFill>
              </a:defRPr>
            </a:lvl1pPr>
          </a:lstStyle>
          <a:p>
            <a:endParaRPr lang="en-IN"/>
          </a:p>
        </p:txBody>
      </p:sp>
      <p:sp>
        <p:nvSpPr>
          <p:cNvPr id="72" name="Text Placeholder 22"/>
          <p:cNvSpPr>
            <a:spLocks noGrp="1"/>
          </p:cNvSpPr>
          <p:nvPr>
            <p:ph type="body" sz="quarter" idx="26" hasCustomPrompt="1"/>
          </p:nvPr>
        </p:nvSpPr>
        <p:spPr>
          <a:xfrm>
            <a:off x="2777485" y="4641562"/>
            <a:ext cx="2045424" cy="1481275"/>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a:t>
            </a:r>
          </a:p>
        </p:txBody>
      </p:sp>
      <p:sp>
        <p:nvSpPr>
          <p:cNvPr id="73" name="Text Placeholder 22"/>
          <p:cNvSpPr>
            <a:spLocks noGrp="1"/>
          </p:cNvSpPr>
          <p:nvPr>
            <p:ph type="body" sz="quarter" idx="27" hasCustomPrompt="1"/>
          </p:nvPr>
        </p:nvSpPr>
        <p:spPr>
          <a:xfrm>
            <a:off x="2777485" y="3924011"/>
            <a:ext cx="2045424" cy="359637"/>
          </a:xfrm>
          <a:prstGeom prst="rect">
            <a:avLst/>
          </a:prstGeom>
        </p:spPr>
        <p:txBody>
          <a:bodyPr/>
          <a:lstStyle>
            <a:lvl1pPr marL="0" indent="0" algn="l">
              <a:buClr>
                <a:srgbClr val="FF545F"/>
              </a:buClr>
              <a:buFont typeface="Arial" panose="020B0604020202020204" pitchFamily="34" charset="0"/>
              <a:buNone/>
              <a:defRPr sz="1800" baseline="0">
                <a:solidFill>
                  <a:schemeClr val="accent3"/>
                </a:solidFill>
                <a:latin typeface="Georgia" panose="02040502050405020303" pitchFamily="18" charset="0"/>
              </a:defRPr>
            </a:lvl1pPr>
          </a:lstStyle>
          <a:p>
            <a:pPr lvl="0"/>
            <a:r>
              <a:rPr lang="en-US" dirty="0"/>
              <a:t>First last name</a:t>
            </a:r>
          </a:p>
        </p:txBody>
      </p:sp>
      <p:sp>
        <p:nvSpPr>
          <p:cNvPr id="74" name="Text Placeholder 22"/>
          <p:cNvSpPr>
            <a:spLocks noGrp="1"/>
          </p:cNvSpPr>
          <p:nvPr>
            <p:ph type="body" sz="quarter" idx="28" hasCustomPrompt="1"/>
          </p:nvPr>
        </p:nvSpPr>
        <p:spPr>
          <a:xfrm>
            <a:off x="2777485" y="4344555"/>
            <a:ext cx="2045424" cy="29700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a:t>
            </a:r>
          </a:p>
        </p:txBody>
      </p:sp>
      <p:sp>
        <p:nvSpPr>
          <p:cNvPr id="75" name="Text Placeholder 22"/>
          <p:cNvSpPr>
            <a:spLocks noGrp="1"/>
          </p:cNvSpPr>
          <p:nvPr>
            <p:ph type="body" sz="quarter" idx="29" hasCustomPrompt="1"/>
          </p:nvPr>
        </p:nvSpPr>
        <p:spPr>
          <a:xfrm>
            <a:off x="5080851" y="4641562"/>
            <a:ext cx="2045424" cy="1481275"/>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a:t>
            </a:r>
          </a:p>
        </p:txBody>
      </p:sp>
      <p:sp>
        <p:nvSpPr>
          <p:cNvPr id="76" name="Text Placeholder 22"/>
          <p:cNvSpPr>
            <a:spLocks noGrp="1"/>
          </p:cNvSpPr>
          <p:nvPr>
            <p:ph type="body" sz="quarter" idx="30" hasCustomPrompt="1"/>
          </p:nvPr>
        </p:nvSpPr>
        <p:spPr>
          <a:xfrm>
            <a:off x="5080851" y="3924011"/>
            <a:ext cx="2045424" cy="359637"/>
          </a:xfrm>
          <a:prstGeom prst="rect">
            <a:avLst/>
          </a:prstGeom>
        </p:spPr>
        <p:txBody>
          <a:bodyPr/>
          <a:lstStyle>
            <a:lvl1pPr marL="0" indent="0" algn="l">
              <a:buClr>
                <a:srgbClr val="FF545F"/>
              </a:buClr>
              <a:buFont typeface="Arial" panose="020B0604020202020204" pitchFamily="34" charset="0"/>
              <a:buNone/>
              <a:defRPr sz="1800" baseline="0">
                <a:solidFill>
                  <a:schemeClr val="accent3"/>
                </a:solidFill>
                <a:latin typeface="Georgia" panose="02040502050405020303" pitchFamily="18" charset="0"/>
              </a:defRPr>
            </a:lvl1pPr>
          </a:lstStyle>
          <a:p>
            <a:pPr lvl="0"/>
            <a:r>
              <a:rPr lang="en-US" dirty="0"/>
              <a:t>First last name</a:t>
            </a:r>
          </a:p>
        </p:txBody>
      </p:sp>
      <p:sp>
        <p:nvSpPr>
          <p:cNvPr id="77" name="Text Placeholder 22"/>
          <p:cNvSpPr>
            <a:spLocks noGrp="1"/>
          </p:cNvSpPr>
          <p:nvPr>
            <p:ph type="body" sz="quarter" idx="31" hasCustomPrompt="1"/>
          </p:nvPr>
        </p:nvSpPr>
        <p:spPr>
          <a:xfrm>
            <a:off x="5080851" y="4344555"/>
            <a:ext cx="2045424" cy="29700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a:t>
            </a:r>
          </a:p>
        </p:txBody>
      </p:sp>
      <p:sp>
        <p:nvSpPr>
          <p:cNvPr id="78" name="Text Placeholder 22"/>
          <p:cNvSpPr>
            <a:spLocks noGrp="1"/>
          </p:cNvSpPr>
          <p:nvPr>
            <p:ph type="body" sz="quarter" idx="32" hasCustomPrompt="1"/>
          </p:nvPr>
        </p:nvSpPr>
        <p:spPr>
          <a:xfrm>
            <a:off x="7384216" y="4641562"/>
            <a:ext cx="2045424" cy="1481275"/>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a:t>
            </a:r>
          </a:p>
        </p:txBody>
      </p:sp>
      <p:sp>
        <p:nvSpPr>
          <p:cNvPr id="79" name="Text Placeholder 22"/>
          <p:cNvSpPr>
            <a:spLocks noGrp="1"/>
          </p:cNvSpPr>
          <p:nvPr>
            <p:ph type="body" sz="quarter" idx="33" hasCustomPrompt="1"/>
          </p:nvPr>
        </p:nvSpPr>
        <p:spPr>
          <a:xfrm>
            <a:off x="7384216" y="3924011"/>
            <a:ext cx="2045424" cy="359637"/>
          </a:xfrm>
          <a:prstGeom prst="rect">
            <a:avLst/>
          </a:prstGeom>
        </p:spPr>
        <p:txBody>
          <a:bodyPr/>
          <a:lstStyle>
            <a:lvl1pPr marL="0" indent="0" algn="l">
              <a:buClr>
                <a:srgbClr val="FF545F"/>
              </a:buClr>
              <a:buFont typeface="Arial" panose="020B0604020202020204" pitchFamily="34" charset="0"/>
              <a:buNone/>
              <a:defRPr sz="1800" baseline="0">
                <a:solidFill>
                  <a:schemeClr val="accent3"/>
                </a:solidFill>
                <a:latin typeface="Georgia" panose="02040502050405020303" pitchFamily="18" charset="0"/>
              </a:defRPr>
            </a:lvl1pPr>
          </a:lstStyle>
          <a:p>
            <a:pPr lvl="0"/>
            <a:r>
              <a:rPr lang="en-US" dirty="0"/>
              <a:t>First last name</a:t>
            </a:r>
          </a:p>
        </p:txBody>
      </p:sp>
      <p:sp>
        <p:nvSpPr>
          <p:cNvPr id="80" name="Text Placeholder 22"/>
          <p:cNvSpPr>
            <a:spLocks noGrp="1"/>
          </p:cNvSpPr>
          <p:nvPr>
            <p:ph type="body" sz="quarter" idx="34" hasCustomPrompt="1"/>
          </p:nvPr>
        </p:nvSpPr>
        <p:spPr>
          <a:xfrm>
            <a:off x="7384216" y="4344555"/>
            <a:ext cx="2045424" cy="29700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a:t>
            </a:r>
          </a:p>
        </p:txBody>
      </p:sp>
      <p:sp>
        <p:nvSpPr>
          <p:cNvPr id="81" name="Text Placeholder 22"/>
          <p:cNvSpPr>
            <a:spLocks noGrp="1"/>
          </p:cNvSpPr>
          <p:nvPr>
            <p:ph type="body" sz="quarter" idx="35" hasCustomPrompt="1"/>
          </p:nvPr>
        </p:nvSpPr>
        <p:spPr>
          <a:xfrm>
            <a:off x="9687582" y="4641562"/>
            <a:ext cx="2045424" cy="1481275"/>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a:t>
            </a:r>
          </a:p>
        </p:txBody>
      </p:sp>
      <p:sp>
        <p:nvSpPr>
          <p:cNvPr id="82" name="Text Placeholder 22"/>
          <p:cNvSpPr>
            <a:spLocks noGrp="1"/>
          </p:cNvSpPr>
          <p:nvPr>
            <p:ph type="body" sz="quarter" idx="36" hasCustomPrompt="1"/>
          </p:nvPr>
        </p:nvSpPr>
        <p:spPr>
          <a:xfrm>
            <a:off x="9687582" y="3924011"/>
            <a:ext cx="2045424" cy="359637"/>
          </a:xfrm>
          <a:prstGeom prst="rect">
            <a:avLst/>
          </a:prstGeom>
        </p:spPr>
        <p:txBody>
          <a:bodyPr/>
          <a:lstStyle>
            <a:lvl1pPr marL="0" indent="0" algn="l">
              <a:buClr>
                <a:srgbClr val="FF545F"/>
              </a:buClr>
              <a:buFont typeface="Arial" panose="020B0604020202020204" pitchFamily="34" charset="0"/>
              <a:buNone/>
              <a:defRPr sz="1800" baseline="0">
                <a:solidFill>
                  <a:schemeClr val="accent3"/>
                </a:solidFill>
                <a:latin typeface="Georgia" panose="02040502050405020303" pitchFamily="18" charset="0"/>
              </a:defRPr>
            </a:lvl1pPr>
          </a:lstStyle>
          <a:p>
            <a:pPr lvl="0"/>
            <a:r>
              <a:rPr lang="en-US" dirty="0"/>
              <a:t>First last name</a:t>
            </a:r>
          </a:p>
        </p:txBody>
      </p:sp>
      <p:sp>
        <p:nvSpPr>
          <p:cNvPr id="83" name="Text Placeholder 22"/>
          <p:cNvSpPr>
            <a:spLocks noGrp="1"/>
          </p:cNvSpPr>
          <p:nvPr>
            <p:ph type="body" sz="quarter" idx="37" hasCustomPrompt="1"/>
          </p:nvPr>
        </p:nvSpPr>
        <p:spPr>
          <a:xfrm>
            <a:off x="9687582" y="4344555"/>
            <a:ext cx="2045424" cy="29700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a:t>
            </a:r>
          </a:p>
        </p:txBody>
      </p:sp>
    </p:spTree>
    <p:extLst>
      <p:ext uri="{BB962C8B-B14F-4D97-AF65-F5344CB8AC3E}">
        <p14:creationId xmlns:p14="http://schemas.microsoft.com/office/powerpoint/2010/main" val="413221358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stimonial for 1">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a:stretch>
            <a:fillRect/>
          </a:stretch>
        </p:blipFill>
        <p:spPr>
          <a:xfrm>
            <a:off x="5139310" y="3417088"/>
            <a:ext cx="1922906" cy="1429333"/>
          </a:xfrm>
          <a:prstGeom prst="rect">
            <a:avLst/>
          </a:prstGeom>
        </p:spPr>
      </p:pic>
      <p:pic>
        <p:nvPicPr>
          <p:cNvPr id="23" name="Picture 22"/>
          <p:cNvPicPr>
            <a:picLocks noChangeAspect="1"/>
          </p:cNvPicPr>
          <p:nvPr userDrawn="1"/>
        </p:nvPicPr>
        <p:blipFill>
          <a:blip r:embed="rId3">
            <a:duotone>
              <a:prstClr val="black"/>
              <a:schemeClr val="tx2">
                <a:tint val="45000"/>
                <a:satMod val="400000"/>
              </a:schemeClr>
            </a:duotone>
          </a:blip>
          <a:stretch>
            <a:fillRect/>
          </a:stretch>
        </p:blipFill>
        <p:spPr>
          <a:xfrm>
            <a:off x="4572000" y="2729998"/>
            <a:ext cx="801213" cy="166096"/>
          </a:xfrm>
          <a:prstGeom prst="rect">
            <a:avLst/>
          </a:prstGeom>
        </p:spPr>
      </p:pic>
      <p:pic>
        <p:nvPicPr>
          <p:cNvPr id="25" name="Picture 24"/>
          <p:cNvPicPr>
            <a:picLocks noChangeAspect="1"/>
          </p:cNvPicPr>
          <p:nvPr userDrawn="1"/>
        </p:nvPicPr>
        <p:blipFill>
          <a:blip r:embed="rId3">
            <a:duotone>
              <a:prstClr val="black"/>
              <a:schemeClr val="tx2">
                <a:tint val="45000"/>
                <a:satMod val="400000"/>
              </a:schemeClr>
            </a:duotone>
          </a:blip>
          <a:stretch>
            <a:fillRect/>
          </a:stretch>
        </p:blipFill>
        <p:spPr>
          <a:xfrm rot="10800000">
            <a:off x="6818787" y="2729998"/>
            <a:ext cx="801213" cy="166096"/>
          </a:xfrm>
          <a:prstGeom prst="rect">
            <a:avLst/>
          </a:prstGeom>
        </p:spPr>
      </p:pic>
      <p:sp>
        <p:nvSpPr>
          <p:cNvPr id="20" name="Picture Placeholder 4"/>
          <p:cNvSpPr>
            <a:spLocks noGrp="1"/>
          </p:cNvSpPr>
          <p:nvPr userDrawn="1">
            <p:ph type="pic" sz="quarter" idx="17"/>
          </p:nvPr>
        </p:nvSpPr>
        <p:spPr>
          <a:xfrm>
            <a:off x="5595938" y="2308225"/>
            <a:ext cx="1009650" cy="1009650"/>
          </a:xfrm>
          <a:prstGeom prst="rect">
            <a:avLst/>
          </a:prstGeom>
        </p:spPr>
        <p:txBody>
          <a:bodyPr/>
          <a:lstStyle>
            <a:lvl1pPr algn="ctr">
              <a:defRPr sz="1200">
                <a:solidFill>
                  <a:schemeClr val="bg1"/>
                </a:solidFill>
              </a:defRPr>
            </a:lvl1pPr>
          </a:lstStyle>
          <a:p>
            <a:endParaRPr lang="en-IN"/>
          </a:p>
        </p:txBody>
      </p:sp>
      <p:sp>
        <p:nvSpPr>
          <p:cNvPr id="22" name="Text Placeholder 22"/>
          <p:cNvSpPr>
            <a:spLocks noGrp="1"/>
          </p:cNvSpPr>
          <p:nvPr userDrawn="1">
            <p:ph type="body" sz="quarter" idx="18" hasCustomPrompt="1"/>
          </p:nvPr>
        </p:nvSpPr>
        <p:spPr>
          <a:xfrm>
            <a:off x="1856809" y="3511549"/>
            <a:ext cx="8487908" cy="1289051"/>
          </a:xfrm>
          <a:prstGeom prst="rect">
            <a:avLst/>
          </a:prstGeom>
        </p:spPr>
        <p:txBody>
          <a:bodyPr/>
          <a:lstStyle>
            <a:lvl1pPr marL="0" indent="0" algn="ctr">
              <a:buClr>
                <a:srgbClr val="FF545F"/>
              </a:buClr>
              <a:buFont typeface="Arial" panose="020B0604020202020204" pitchFamily="34" charset="0"/>
              <a:buNone/>
              <a:defRPr sz="1600">
                <a:solidFill>
                  <a:schemeClr val="accent3"/>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a:t>
            </a:r>
          </a:p>
        </p:txBody>
      </p:sp>
      <p:sp>
        <p:nvSpPr>
          <p:cNvPr id="26" name="Text Placeholder 22"/>
          <p:cNvSpPr>
            <a:spLocks noGrp="1"/>
          </p:cNvSpPr>
          <p:nvPr userDrawn="1">
            <p:ph type="body" sz="quarter" idx="19" hasCustomPrompt="1"/>
          </p:nvPr>
        </p:nvSpPr>
        <p:spPr>
          <a:xfrm>
            <a:off x="4630370"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accent3"/>
                </a:solidFill>
                <a:latin typeface="Georgia" panose="02040502050405020303" pitchFamily="18" charset="0"/>
              </a:defRPr>
            </a:lvl1pPr>
          </a:lstStyle>
          <a:p>
            <a:pPr lvl="0"/>
            <a:r>
              <a:rPr lang="en-US" dirty="0"/>
              <a:t>Company name</a:t>
            </a:r>
          </a:p>
        </p:txBody>
      </p:sp>
      <p:sp>
        <p:nvSpPr>
          <p:cNvPr id="27" name="Text Placeholder 22"/>
          <p:cNvSpPr>
            <a:spLocks noGrp="1"/>
          </p:cNvSpPr>
          <p:nvPr userDrawn="1">
            <p:ph type="body" sz="quarter" idx="20" hasCustomPrompt="1"/>
          </p:nvPr>
        </p:nvSpPr>
        <p:spPr>
          <a:xfrm>
            <a:off x="4630370"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accent3"/>
                </a:solidFill>
                <a:latin typeface="Georgia" panose="02040502050405020303" pitchFamily="18" charset="0"/>
              </a:defRPr>
            </a:lvl1pPr>
          </a:lstStyle>
          <a:p>
            <a:pPr lvl="0"/>
            <a:r>
              <a:rPr lang="en-US" dirty="0"/>
              <a:t>Name of person</a:t>
            </a:r>
          </a:p>
        </p:txBody>
      </p:sp>
      <p:sp>
        <p:nvSpPr>
          <p:cNvPr id="45" name="Text Placeholder 22"/>
          <p:cNvSpPr>
            <a:spLocks noGrp="1"/>
          </p:cNvSpPr>
          <p:nvPr userDrawn="1">
            <p:ph type="body" sz="quarter" idx="11" hasCustomPrompt="1"/>
          </p:nvPr>
        </p:nvSpPr>
        <p:spPr>
          <a:xfrm>
            <a:off x="457200" y="460357"/>
            <a:ext cx="6858000" cy="533400"/>
          </a:xfrm>
          <a:prstGeom prst="rect">
            <a:avLst/>
          </a:prstGeom>
        </p:spPr>
        <p:txBody>
          <a:bodyPr/>
          <a:lstStyle>
            <a:lvl1pPr>
              <a:defRPr sz="3000">
                <a:solidFill>
                  <a:schemeClr val="accent3"/>
                </a:solidFill>
                <a:latin typeface="Georgia" panose="02040502050405020303" pitchFamily="18" charset="0"/>
              </a:defRPr>
            </a:lvl1pPr>
          </a:lstStyle>
          <a:p>
            <a:pPr lvl="0"/>
            <a:r>
              <a:rPr lang="en-IN" dirty="0"/>
              <a:t>Content slide title goes here</a:t>
            </a:r>
            <a:endParaRPr lang="en-US" dirty="0"/>
          </a:p>
        </p:txBody>
      </p:sp>
      <p:sp>
        <p:nvSpPr>
          <p:cNvPr id="46" name="Text Placeholder 22"/>
          <p:cNvSpPr>
            <a:spLocks noGrp="1"/>
          </p:cNvSpPr>
          <p:nvPr userDrawn="1">
            <p:ph type="body" sz="quarter" idx="12" hasCustomPrompt="1"/>
          </p:nvPr>
        </p:nvSpPr>
        <p:spPr>
          <a:xfrm>
            <a:off x="457200" y="1022785"/>
            <a:ext cx="9372600" cy="533400"/>
          </a:xfrm>
          <a:prstGeom prst="rect">
            <a:avLst/>
          </a:prstGeom>
        </p:spPr>
        <p:txBody>
          <a:bodyPr/>
          <a:lstStyle>
            <a:lvl1pPr>
              <a:defRPr sz="2200">
                <a:solidFill>
                  <a:schemeClr val="accent3"/>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3"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4" name="TextBox 13"/>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5" name="Picture 14"/>
          <p:cNvPicPr>
            <a:picLocks noChangeAspect="1"/>
          </p:cNvPicPr>
          <p:nvPr userDrawn="1"/>
        </p:nvPicPr>
        <p:blipFill>
          <a:blip r:embed="rId4"/>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76194137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stimonial for 3">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a:stretch>
            <a:fillRect/>
          </a:stretch>
        </p:blipFill>
        <p:spPr>
          <a:xfrm>
            <a:off x="5069124" y="3417088"/>
            <a:ext cx="1922906" cy="1429333"/>
          </a:xfrm>
          <a:prstGeom prst="rect">
            <a:avLst/>
          </a:prstGeom>
        </p:spPr>
      </p:pic>
      <p:pic>
        <p:nvPicPr>
          <p:cNvPr id="9" name="Picture 8"/>
          <p:cNvPicPr>
            <a:picLocks noChangeAspect="1"/>
          </p:cNvPicPr>
          <p:nvPr userDrawn="1"/>
        </p:nvPicPr>
        <p:blipFill>
          <a:blip r:embed="rId2"/>
          <a:stretch>
            <a:fillRect/>
          </a:stretch>
        </p:blipFill>
        <p:spPr>
          <a:xfrm>
            <a:off x="1492028" y="3417088"/>
            <a:ext cx="1922906" cy="1429333"/>
          </a:xfrm>
          <a:prstGeom prst="rect">
            <a:avLst/>
          </a:prstGeom>
        </p:spPr>
      </p:pic>
      <p:pic>
        <p:nvPicPr>
          <p:cNvPr id="23" name="Picture 22"/>
          <p:cNvPicPr>
            <a:picLocks noChangeAspect="1"/>
          </p:cNvPicPr>
          <p:nvPr userDrawn="1"/>
        </p:nvPicPr>
        <p:blipFill>
          <a:blip r:embed="rId3">
            <a:duotone>
              <a:prstClr val="black"/>
              <a:schemeClr val="tx2">
                <a:tint val="45000"/>
                <a:satMod val="400000"/>
              </a:schemeClr>
            </a:duotone>
          </a:blip>
          <a:stretch>
            <a:fillRect/>
          </a:stretch>
        </p:blipFill>
        <p:spPr>
          <a:xfrm>
            <a:off x="4544677" y="2729998"/>
            <a:ext cx="801213" cy="166096"/>
          </a:xfrm>
          <a:prstGeom prst="rect">
            <a:avLst/>
          </a:prstGeom>
        </p:spPr>
      </p:pic>
      <p:pic>
        <p:nvPicPr>
          <p:cNvPr id="25" name="Picture 24"/>
          <p:cNvPicPr>
            <a:picLocks noChangeAspect="1"/>
          </p:cNvPicPr>
          <p:nvPr userDrawn="1"/>
        </p:nvPicPr>
        <p:blipFill>
          <a:blip r:embed="rId3">
            <a:duotone>
              <a:prstClr val="black"/>
              <a:schemeClr val="tx2">
                <a:tint val="45000"/>
                <a:satMod val="400000"/>
              </a:schemeClr>
            </a:duotone>
          </a:blip>
          <a:stretch>
            <a:fillRect/>
          </a:stretch>
        </p:blipFill>
        <p:spPr>
          <a:xfrm rot="10800000">
            <a:off x="6715264" y="2729998"/>
            <a:ext cx="801213" cy="166096"/>
          </a:xfrm>
          <a:prstGeom prst="rect">
            <a:avLst/>
          </a:prstGeom>
        </p:spPr>
      </p:pic>
      <p:sp>
        <p:nvSpPr>
          <p:cNvPr id="5" name="Picture Placeholder 4"/>
          <p:cNvSpPr>
            <a:spLocks noGrp="1"/>
          </p:cNvSpPr>
          <p:nvPr userDrawn="1">
            <p:ph type="pic" sz="quarter" idx="13"/>
          </p:nvPr>
        </p:nvSpPr>
        <p:spPr>
          <a:xfrm>
            <a:off x="1949081" y="2308225"/>
            <a:ext cx="1009650" cy="1009650"/>
          </a:xfrm>
          <a:prstGeom prst="rect">
            <a:avLst/>
          </a:prstGeom>
        </p:spPr>
        <p:txBody>
          <a:bodyPr/>
          <a:lstStyle>
            <a:lvl1pPr algn="ctr">
              <a:defRPr sz="1200">
                <a:solidFill>
                  <a:schemeClr val="bg1"/>
                </a:solidFill>
              </a:defRPr>
            </a:lvl1pPr>
          </a:lstStyle>
          <a:p>
            <a:endParaRPr lang="en-IN"/>
          </a:p>
        </p:txBody>
      </p:sp>
      <p:sp>
        <p:nvSpPr>
          <p:cNvPr id="24" name="Text Placeholder 22"/>
          <p:cNvSpPr>
            <a:spLocks noGrp="1"/>
          </p:cNvSpPr>
          <p:nvPr userDrawn="1">
            <p:ph type="body" sz="quarter" idx="14" hasCustomPrompt="1"/>
          </p:nvPr>
        </p:nvSpPr>
        <p:spPr>
          <a:xfrm>
            <a:off x="983513"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accent3"/>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pic>
        <p:nvPicPr>
          <p:cNvPr id="14" name="Picture 13"/>
          <p:cNvPicPr>
            <a:picLocks noChangeAspect="1"/>
          </p:cNvPicPr>
          <p:nvPr userDrawn="1"/>
        </p:nvPicPr>
        <p:blipFill>
          <a:blip r:embed="rId3">
            <a:duotone>
              <a:prstClr val="black"/>
              <a:schemeClr val="tx2">
                <a:tint val="45000"/>
                <a:satMod val="400000"/>
              </a:schemeClr>
            </a:duotone>
          </a:blip>
          <a:stretch>
            <a:fillRect/>
          </a:stretch>
        </p:blipFill>
        <p:spPr>
          <a:xfrm>
            <a:off x="968006" y="2729998"/>
            <a:ext cx="801213" cy="166096"/>
          </a:xfrm>
          <a:prstGeom prst="rect">
            <a:avLst/>
          </a:prstGeom>
        </p:spPr>
      </p:pic>
      <p:pic>
        <p:nvPicPr>
          <p:cNvPr id="35" name="Picture 34"/>
          <p:cNvPicPr>
            <a:picLocks noChangeAspect="1"/>
          </p:cNvPicPr>
          <p:nvPr userDrawn="1"/>
        </p:nvPicPr>
        <p:blipFill>
          <a:blip r:embed="rId3">
            <a:duotone>
              <a:prstClr val="black"/>
              <a:schemeClr val="tx2">
                <a:tint val="45000"/>
                <a:satMod val="400000"/>
              </a:schemeClr>
            </a:duotone>
          </a:blip>
          <a:stretch>
            <a:fillRect/>
          </a:stretch>
        </p:blipFill>
        <p:spPr>
          <a:xfrm rot="10800000">
            <a:off x="3138593" y="2729998"/>
            <a:ext cx="801213" cy="166096"/>
          </a:xfrm>
          <a:prstGeom prst="rect">
            <a:avLst/>
          </a:prstGeom>
        </p:spPr>
      </p:pic>
      <p:sp>
        <p:nvSpPr>
          <p:cNvPr id="37" name="Text Placeholder 22"/>
          <p:cNvSpPr>
            <a:spLocks noGrp="1"/>
          </p:cNvSpPr>
          <p:nvPr userDrawn="1">
            <p:ph type="body" sz="quarter" idx="16" hasCustomPrompt="1"/>
          </p:nvPr>
        </p:nvSpPr>
        <p:spPr>
          <a:xfrm>
            <a:off x="983513"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accent3"/>
                </a:solidFill>
                <a:latin typeface="Georgia" panose="02040502050405020303" pitchFamily="18" charset="0"/>
              </a:defRPr>
            </a:lvl1pPr>
          </a:lstStyle>
          <a:p>
            <a:pPr lvl="0"/>
            <a:r>
              <a:rPr lang="en-US" dirty="0"/>
              <a:t>Company name</a:t>
            </a:r>
          </a:p>
        </p:txBody>
      </p:sp>
      <p:sp>
        <p:nvSpPr>
          <p:cNvPr id="36" name="Text Placeholder 22"/>
          <p:cNvSpPr>
            <a:spLocks noGrp="1"/>
          </p:cNvSpPr>
          <p:nvPr userDrawn="1">
            <p:ph type="body" sz="quarter" idx="15" hasCustomPrompt="1"/>
          </p:nvPr>
        </p:nvSpPr>
        <p:spPr>
          <a:xfrm>
            <a:off x="983513"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accent3"/>
                </a:solidFill>
                <a:latin typeface="Georgia" panose="02040502050405020303" pitchFamily="18" charset="0"/>
              </a:defRPr>
            </a:lvl1pPr>
          </a:lstStyle>
          <a:p>
            <a:pPr lvl="0"/>
            <a:r>
              <a:rPr lang="en-US" dirty="0"/>
              <a:t>Name of person</a:t>
            </a:r>
          </a:p>
        </p:txBody>
      </p:sp>
      <p:sp>
        <p:nvSpPr>
          <p:cNvPr id="20" name="Picture Placeholder 4"/>
          <p:cNvSpPr>
            <a:spLocks noGrp="1"/>
          </p:cNvSpPr>
          <p:nvPr userDrawn="1">
            <p:ph type="pic" sz="quarter" idx="17"/>
          </p:nvPr>
        </p:nvSpPr>
        <p:spPr>
          <a:xfrm>
            <a:off x="5525752" y="2308225"/>
            <a:ext cx="1009650" cy="1009650"/>
          </a:xfrm>
          <a:prstGeom prst="rect">
            <a:avLst/>
          </a:prstGeom>
        </p:spPr>
        <p:txBody>
          <a:bodyPr/>
          <a:lstStyle>
            <a:lvl1pPr algn="ctr">
              <a:defRPr sz="1200">
                <a:solidFill>
                  <a:schemeClr val="bg1"/>
                </a:solidFill>
              </a:defRPr>
            </a:lvl1pPr>
          </a:lstStyle>
          <a:p>
            <a:endParaRPr lang="en-IN"/>
          </a:p>
        </p:txBody>
      </p:sp>
      <p:sp>
        <p:nvSpPr>
          <p:cNvPr id="22" name="Text Placeholder 22"/>
          <p:cNvSpPr>
            <a:spLocks noGrp="1"/>
          </p:cNvSpPr>
          <p:nvPr userDrawn="1">
            <p:ph type="body" sz="quarter" idx="18" hasCustomPrompt="1"/>
          </p:nvPr>
        </p:nvSpPr>
        <p:spPr>
          <a:xfrm>
            <a:off x="4560184"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accent3"/>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sp>
        <p:nvSpPr>
          <p:cNvPr id="26" name="Text Placeholder 22"/>
          <p:cNvSpPr>
            <a:spLocks noGrp="1"/>
          </p:cNvSpPr>
          <p:nvPr userDrawn="1">
            <p:ph type="body" sz="quarter" idx="19" hasCustomPrompt="1"/>
          </p:nvPr>
        </p:nvSpPr>
        <p:spPr>
          <a:xfrm>
            <a:off x="4560184"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accent3"/>
                </a:solidFill>
                <a:latin typeface="Georgia" panose="02040502050405020303" pitchFamily="18" charset="0"/>
              </a:defRPr>
            </a:lvl1pPr>
          </a:lstStyle>
          <a:p>
            <a:pPr lvl="0"/>
            <a:r>
              <a:rPr lang="en-US" dirty="0"/>
              <a:t>Company name</a:t>
            </a:r>
          </a:p>
        </p:txBody>
      </p:sp>
      <p:sp>
        <p:nvSpPr>
          <p:cNvPr id="27" name="Text Placeholder 22"/>
          <p:cNvSpPr>
            <a:spLocks noGrp="1"/>
          </p:cNvSpPr>
          <p:nvPr userDrawn="1">
            <p:ph type="body" sz="quarter" idx="20" hasCustomPrompt="1"/>
          </p:nvPr>
        </p:nvSpPr>
        <p:spPr>
          <a:xfrm>
            <a:off x="4560184"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accent3"/>
                </a:solidFill>
                <a:latin typeface="Georgia" panose="02040502050405020303" pitchFamily="18" charset="0"/>
              </a:defRPr>
            </a:lvl1pPr>
          </a:lstStyle>
          <a:p>
            <a:pPr lvl="0"/>
            <a:r>
              <a:rPr lang="en-US" dirty="0"/>
              <a:t>Name of person</a:t>
            </a:r>
          </a:p>
        </p:txBody>
      </p:sp>
      <p:sp>
        <p:nvSpPr>
          <p:cNvPr id="33" name="Picture Placeholder 4"/>
          <p:cNvSpPr>
            <a:spLocks noGrp="1"/>
          </p:cNvSpPr>
          <p:nvPr userDrawn="1">
            <p:ph type="pic" sz="quarter" idx="21"/>
          </p:nvPr>
        </p:nvSpPr>
        <p:spPr>
          <a:xfrm>
            <a:off x="9106148" y="2308225"/>
            <a:ext cx="1009650" cy="1009650"/>
          </a:xfrm>
          <a:prstGeom prst="rect">
            <a:avLst/>
          </a:prstGeom>
        </p:spPr>
        <p:txBody>
          <a:bodyPr/>
          <a:lstStyle>
            <a:lvl1pPr algn="ctr">
              <a:defRPr sz="1200">
                <a:solidFill>
                  <a:schemeClr val="bg1"/>
                </a:solidFill>
              </a:defRPr>
            </a:lvl1pPr>
          </a:lstStyle>
          <a:p>
            <a:endParaRPr lang="en-IN"/>
          </a:p>
        </p:txBody>
      </p:sp>
      <p:pic>
        <p:nvPicPr>
          <p:cNvPr id="39" name="Picture 38"/>
          <p:cNvPicPr>
            <a:picLocks noChangeAspect="1"/>
          </p:cNvPicPr>
          <p:nvPr userDrawn="1"/>
        </p:nvPicPr>
        <p:blipFill>
          <a:blip r:embed="rId3">
            <a:duotone>
              <a:prstClr val="black"/>
              <a:schemeClr val="tx2">
                <a:tint val="45000"/>
                <a:satMod val="400000"/>
              </a:schemeClr>
            </a:duotone>
          </a:blip>
          <a:stretch>
            <a:fillRect/>
          </a:stretch>
        </p:blipFill>
        <p:spPr>
          <a:xfrm>
            <a:off x="8125073" y="2729998"/>
            <a:ext cx="801213" cy="166096"/>
          </a:xfrm>
          <a:prstGeom prst="rect">
            <a:avLst/>
          </a:prstGeom>
        </p:spPr>
      </p:pic>
      <p:pic>
        <p:nvPicPr>
          <p:cNvPr id="40" name="Picture 39"/>
          <p:cNvPicPr>
            <a:picLocks noChangeAspect="1"/>
          </p:cNvPicPr>
          <p:nvPr userDrawn="1"/>
        </p:nvPicPr>
        <p:blipFill>
          <a:blip r:embed="rId3">
            <a:duotone>
              <a:prstClr val="black"/>
              <a:schemeClr val="tx2">
                <a:tint val="45000"/>
                <a:satMod val="400000"/>
              </a:schemeClr>
            </a:duotone>
          </a:blip>
          <a:stretch>
            <a:fillRect/>
          </a:stretch>
        </p:blipFill>
        <p:spPr>
          <a:xfrm rot="10800000">
            <a:off x="10295660" y="2729998"/>
            <a:ext cx="801213" cy="166096"/>
          </a:xfrm>
          <a:prstGeom prst="rect">
            <a:avLst/>
          </a:prstGeom>
        </p:spPr>
      </p:pic>
      <p:sp>
        <p:nvSpPr>
          <p:cNvPr id="41" name="Text Placeholder 22"/>
          <p:cNvSpPr>
            <a:spLocks noGrp="1"/>
          </p:cNvSpPr>
          <p:nvPr userDrawn="1">
            <p:ph type="body" sz="quarter" idx="23" hasCustomPrompt="1"/>
          </p:nvPr>
        </p:nvSpPr>
        <p:spPr>
          <a:xfrm>
            <a:off x="8140580"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accent3"/>
                </a:solidFill>
                <a:latin typeface="Georgia" panose="02040502050405020303" pitchFamily="18" charset="0"/>
              </a:defRPr>
            </a:lvl1pPr>
          </a:lstStyle>
          <a:p>
            <a:pPr lvl="0"/>
            <a:r>
              <a:rPr lang="en-US" dirty="0"/>
              <a:t>Company name</a:t>
            </a:r>
          </a:p>
        </p:txBody>
      </p:sp>
      <p:sp>
        <p:nvSpPr>
          <p:cNvPr id="42" name="Text Placeholder 22"/>
          <p:cNvSpPr>
            <a:spLocks noGrp="1"/>
          </p:cNvSpPr>
          <p:nvPr userDrawn="1">
            <p:ph type="body" sz="quarter" idx="24" hasCustomPrompt="1"/>
          </p:nvPr>
        </p:nvSpPr>
        <p:spPr>
          <a:xfrm>
            <a:off x="8140580"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accent3"/>
                </a:solidFill>
                <a:latin typeface="Georgia" panose="02040502050405020303" pitchFamily="18" charset="0"/>
              </a:defRPr>
            </a:lvl1pPr>
          </a:lstStyle>
          <a:p>
            <a:pPr lvl="0"/>
            <a:r>
              <a:rPr lang="en-US" dirty="0"/>
              <a:t>Name of person</a:t>
            </a:r>
          </a:p>
        </p:txBody>
      </p:sp>
      <p:sp>
        <p:nvSpPr>
          <p:cNvPr id="45" name="Text Placeholder 22"/>
          <p:cNvSpPr>
            <a:spLocks noGrp="1"/>
          </p:cNvSpPr>
          <p:nvPr userDrawn="1">
            <p:ph type="body" sz="quarter" idx="11" hasCustomPrompt="1"/>
          </p:nvPr>
        </p:nvSpPr>
        <p:spPr>
          <a:xfrm>
            <a:off x="457200" y="460357"/>
            <a:ext cx="6858000" cy="533400"/>
          </a:xfrm>
          <a:prstGeom prst="rect">
            <a:avLst/>
          </a:prstGeom>
        </p:spPr>
        <p:txBody>
          <a:bodyPr/>
          <a:lstStyle>
            <a:lvl1pPr>
              <a:defRPr sz="3000">
                <a:solidFill>
                  <a:schemeClr val="accent3"/>
                </a:solidFill>
                <a:latin typeface="Georgia" panose="02040502050405020303" pitchFamily="18" charset="0"/>
              </a:defRPr>
            </a:lvl1pPr>
          </a:lstStyle>
          <a:p>
            <a:pPr lvl="0"/>
            <a:r>
              <a:rPr lang="en-IN" dirty="0"/>
              <a:t>Content slide title goes here</a:t>
            </a:r>
            <a:endParaRPr lang="en-US" dirty="0"/>
          </a:p>
        </p:txBody>
      </p:sp>
      <p:sp>
        <p:nvSpPr>
          <p:cNvPr id="46" name="Text Placeholder 22"/>
          <p:cNvSpPr>
            <a:spLocks noGrp="1"/>
          </p:cNvSpPr>
          <p:nvPr userDrawn="1">
            <p:ph type="body" sz="quarter" idx="12" hasCustomPrompt="1"/>
          </p:nvPr>
        </p:nvSpPr>
        <p:spPr>
          <a:xfrm>
            <a:off x="457200" y="1022785"/>
            <a:ext cx="9372600" cy="533400"/>
          </a:xfrm>
          <a:prstGeom prst="rect">
            <a:avLst/>
          </a:prstGeom>
        </p:spPr>
        <p:txBody>
          <a:bodyPr/>
          <a:lstStyle>
            <a:lvl1pPr>
              <a:defRPr sz="2200">
                <a:solidFill>
                  <a:schemeClr val="accent3"/>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pic>
        <p:nvPicPr>
          <p:cNvPr id="44" name="Picture 43"/>
          <p:cNvPicPr>
            <a:picLocks noChangeAspect="1"/>
          </p:cNvPicPr>
          <p:nvPr userDrawn="1"/>
        </p:nvPicPr>
        <p:blipFill>
          <a:blip r:embed="rId2"/>
          <a:stretch>
            <a:fillRect/>
          </a:stretch>
        </p:blipFill>
        <p:spPr>
          <a:xfrm>
            <a:off x="8649520" y="3417088"/>
            <a:ext cx="1922906" cy="1429333"/>
          </a:xfrm>
          <a:prstGeom prst="rect">
            <a:avLst/>
          </a:prstGeom>
        </p:spPr>
      </p:pic>
      <p:sp>
        <p:nvSpPr>
          <p:cNvPr id="38" name="Text Placeholder 22"/>
          <p:cNvSpPr>
            <a:spLocks noGrp="1"/>
          </p:cNvSpPr>
          <p:nvPr userDrawn="1">
            <p:ph type="body" sz="quarter" idx="22" hasCustomPrompt="1"/>
          </p:nvPr>
        </p:nvSpPr>
        <p:spPr>
          <a:xfrm>
            <a:off x="8140580"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accent3"/>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sp>
        <p:nvSpPr>
          <p:cNvPr id="28"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29" name="TextBox 28"/>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30" name="Picture 29"/>
          <p:cNvPicPr>
            <a:picLocks noChangeAspect="1"/>
          </p:cNvPicPr>
          <p:nvPr userDrawn="1"/>
        </p:nvPicPr>
        <p:blipFill>
          <a:blip r:embed="rId4"/>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176962139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stimonial for 1 with Background Color Option 1">
    <p:spTree>
      <p:nvGrpSpPr>
        <p:cNvPr id="1" name=""/>
        <p:cNvGrpSpPr/>
        <p:nvPr/>
      </p:nvGrpSpPr>
      <p:grpSpPr>
        <a:xfrm>
          <a:off x="0" y="0"/>
          <a:ext cx="0" cy="0"/>
          <a:chOff x="0" y="0"/>
          <a:chExt cx="0" cy="0"/>
        </a:xfrm>
      </p:grpSpPr>
      <p:sp>
        <p:nvSpPr>
          <p:cNvPr id="2" name="Rectangle 1"/>
          <p:cNvSpPr/>
          <p:nvPr userDrawn="1"/>
        </p:nvSpPr>
        <p:spPr>
          <a:xfrm>
            <a:off x="1" y="1"/>
            <a:ext cx="12201524"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 Placeholder 22"/>
          <p:cNvSpPr>
            <a:spLocks noGrp="1"/>
          </p:cNvSpPr>
          <p:nvPr>
            <p:ph type="body" sz="quarter" idx="11" hasCustomPrompt="1"/>
          </p:nvPr>
        </p:nvSpPr>
        <p:spPr>
          <a:xfrm>
            <a:off x="457200" y="460357"/>
            <a:ext cx="6858000" cy="533400"/>
          </a:xfrm>
          <a:prstGeom prst="rect">
            <a:avLst/>
          </a:prstGeom>
        </p:spPr>
        <p:txBody>
          <a:bodyPr/>
          <a:lstStyle>
            <a:lvl1pPr>
              <a:defRPr sz="3000">
                <a:solidFill>
                  <a:schemeClr val="bg1"/>
                </a:solidFill>
                <a:latin typeface="Georgia" panose="02040502050405020303" pitchFamily="18" charset="0"/>
              </a:defRPr>
            </a:lvl1pPr>
          </a:lstStyle>
          <a:p>
            <a:pPr lvl="0"/>
            <a:r>
              <a:rPr lang="en-IN" dirty="0"/>
              <a:t>Content slide title goes here</a:t>
            </a:r>
            <a:endParaRPr lang="en-US" dirty="0"/>
          </a:p>
        </p:txBody>
      </p:sp>
      <p:sp>
        <p:nvSpPr>
          <p:cNvPr id="10" name="Text Placeholder 22"/>
          <p:cNvSpPr>
            <a:spLocks noGrp="1"/>
          </p:cNvSpPr>
          <p:nvPr>
            <p:ph type="body" sz="quarter" idx="12" hasCustomPrompt="1"/>
          </p:nvPr>
        </p:nvSpPr>
        <p:spPr>
          <a:xfrm>
            <a:off x="457200" y="1022785"/>
            <a:ext cx="9372600" cy="533400"/>
          </a:xfrm>
          <a:prstGeom prst="rect">
            <a:avLst/>
          </a:prstGeom>
        </p:spPr>
        <p:txBody>
          <a:bodyPr/>
          <a:lstStyle>
            <a:lvl1pPr>
              <a:defRPr sz="22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5" name="Picture Placeholder 4"/>
          <p:cNvSpPr>
            <a:spLocks noGrp="1"/>
          </p:cNvSpPr>
          <p:nvPr>
            <p:ph type="pic" sz="quarter" idx="13"/>
          </p:nvPr>
        </p:nvSpPr>
        <p:spPr>
          <a:xfrm>
            <a:off x="5595938" y="2308225"/>
            <a:ext cx="1009650" cy="1009650"/>
          </a:xfrm>
          <a:prstGeom prst="rect">
            <a:avLst/>
          </a:prstGeom>
        </p:spPr>
        <p:txBody>
          <a:bodyPr/>
          <a:lstStyle>
            <a:lvl1pPr algn="ctr">
              <a:defRPr sz="1200">
                <a:solidFill>
                  <a:schemeClr val="bg1"/>
                </a:solidFill>
              </a:defRPr>
            </a:lvl1pPr>
          </a:lstStyle>
          <a:p>
            <a:endParaRPr lang="en-IN"/>
          </a:p>
        </p:txBody>
      </p:sp>
      <p:pic>
        <p:nvPicPr>
          <p:cNvPr id="13" name="Picture 12"/>
          <p:cNvPicPr>
            <a:picLocks noChangeAspect="1"/>
          </p:cNvPicPr>
          <p:nvPr userDrawn="1"/>
        </p:nvPicPr>
        <p:blipFill>
          <a:blip r:embed="rId2"/>
          <a:stretch>
            <a:fillRect/>
          </a:stretch>
        </p:blipFill>
        <p:spPr>
          <a:xfrm>
            <a:off x="5009626" y="3429494"/>
            <a:ext cx="2182275" cy="1616933"/>
          </a:xfrm>
          <a:prstGeom prst="rect">
            <a:avLst/>
          </a:prstGeom>
        </p:spPr>
      </p:pic>
      <p:sp>
        <p:nvSpPr>
          <p:cNvPr id="24" name="Text Placeholder 22"/>
          <p:cNvSpPr>
            <a:spLocks noGrp="1"/>
          </p:cNvSpPr>
          <p:nvPr>
            <p:ph type="body" sz="quarter" idx="14" hasCustomPrompt="1"/>
          </p:nvPr>
        </p:nvSpPr>
        <p:spPr>
          <a:xfrm>
            <a:off x="1882814" y="3511549"/>
            <a:ext cx="8435899" cy="1289051"/>
          </a:xfrm>
          <a:prstGeom prst="rect">
            <a:avLst/>
          </a:prstGeom>
        </p:spPr>
        <p:txBody>
          <a:bodyPr/>
          <a:lstStyle>
            <a:lvl1pPr marL="0" indent="0" algn="ctr">
              <a:buClr>
                <a:srgbClr val="FF545F"/>
              </a:buClr>
              <a:buFont typeface="Arial" panose="020B0604020202020204" pitchFamily="34" charset="0"/>
              <a:buNone/>
              <a:defRPr sz="16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a:t>
            </a:r>
          </a:p>
        </p:txBody>
      </p:sp>
      <p:pic>
        <p:nvPicPr>
          <p:cNvPr id="14" name="Picture 13"/>
          <p:cNvPicPr>
            <a:picLocks noChangeAspect="1"/>
          </p:cNvPicPr>
          <p:nvPr userDrawn="1"/>
        </p:nvPicPr>
        <p:blipFill>
          <a:blip r:embed="rId3"/>
          <a:stretch>
            <a:fillRect/>
          </a:stretch>
        </p:blipFill>
        <p:spPr>
          <a:xfrm>
            <a:off x="4572000" y="2729998"/>
            <a:ext cx="801213" cy="166096"/>
          </a:xfrm>
          <a:prstGeom prst="rect">
            <a:avLst/>
          </a:prstGeom>
        </p:spPr>
      </p:pic>
      <p:pic>
        <p:nvPicPr>
          <p:cNvPr id="35" name="Picture 34"/>
          <p:cNvPicPr>
            <a:picLocks noChangeAspect="1"/>
          </p:cNvPicPr>
          <p:nvPr userDrawn="1"/>
        </p:nvPicPr>
        <p:blipFill>
          <a:blip r:embed="rId3"/>
          <a:stretch>
            <a:fillRect/>
          </a:stretch>
        </p:blipFill>
        <p:spPr>
          <a:xfrm rot="10800000">
            <a:off x="6818787" y="2729998"/>
            <a:ext cx="801213" cy="166096"/>
          </a:xfrm>
          <a:prstGeom prst="rect">
            <a:avLst/>
          </a:prstGeom>
        </p:spPr>
      </p:pic>
      <p:sp>
        <p:nvSpPr>
          <p:cNvPr id="37" name="Text Placeholder 22"/>
          <p:cNvSpPr>
            <a:spLocks noGrp="1"/>
          </p:cNvSpPr>
          <p:nvPr>
            <p:ph type="body" sz="quarter" idx="16" hasCustomPrompt="1"/>
          </p:nvPr>
        </p:nvSpPr>
        <p:spPr>
          <a:xfrm>
            <a:off x="1882814" y="5387139"/>
            <a:ext cx="8435899" cy="324343"/>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Company name</a:t>
            </a:r>
          </a:p>
        </p:txBody>
      </p:sp>
      <p:sp>
        <p:nvSpPr>
          <p:cNvPr id="36" name="Text Placeholder 22"/>
          <p:cNvSpPr>
            <a:spLocks noGrp="1"/>
          </p:cNvSpPr>
          <p:nvPr>
            <p:ph type="body" sz="quarter" idx="15" hasCustomPrompt="1"/>
          </p:nvPr>
        </p:nvSpPr>
        <p:spPr>
          <a:xfrm>
            <a:off x="1882814" y="5086350"/>
            <a:ext cx="8435899" cy="324343"/>
          </a:xfrm>
          <a:prstGeom prst="rect">
            <a:avLst/>
          </a:prstGeom>
        </p:spPr>
        <p:txBody>
          <a:bodyPr/>
          <a:lstStyle>
            <a:lvl1pPr marL="0" indent="0" algn="ctr">
              <a:buClr>
                <a:srgbClr val="FF545F"/>
              </a:buClr>
              <a:buFont typeface="Arial" panose="020B0604020202020204" pitchFamily="34" charset="0"/>
              <a:buNone/>
              <a:defRPr sz="2000" spc="600">
                <a:solidFill>
                  <a:schemeClr val="bg1"/>
                </a:solidFill>
                <a:latin typeface="Georgia" panose="02040502050405020303" pitchFamily="18" charset="0"/>
              </a:defRPr>
            </a:lvl1pPr>
          </a:lstStyle>
          <a:p>
            <a:pPr lvl="0"/>
            <a:r>
              <a:rPr lang="en-US" dirty="0"/>
              <a:t>Name of person</a:t>
            </a:r>
          </a:p>
        </p:txBody>
      </p:sp>
      <p:sp>
        <p:nvSpPr>
          <p:cNvPr id="15"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16" name="TextBox 15"/>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2017 Copyright </a:t>
            </a:r>
            <a:r>
              <a:rPr lang="en-US" sz="800" dirty="0" err="1">
                <a:solidFill>
                  <a:schemeClr val="bg1"/>
                </a:solidFill>
                <a:latin typeface="+mn-lt"/>
                <a:ea typeface="Georgia" charset="0"/>
                <a:cs typeface="Georgia" charset="0"/>
              </a:rPr>
              <a:t>Genpact</a:t>
            </a:r>
            <a:r>
              <a:rPr lang="en-US" sz="800" dirty="0">
                <a:solidFill>
                  <a:schemeClr val="bg1"/>
                </a:solidFill>
                <a:latin typeface="+mn-lt"/>
                <a:ea typeface="Georgia" charset="0"/>
                <a:cs typeface="Georgia" charset="0"/>
              </a:rPr>
              <a:t>. All Rights Reserved.</a:t>
            </a:r>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Tree>
    <p:extLst>
      <p:ext uri="{BB962C8B-B14F-4D97-AF65-F5344CB8AC3E}">
        <p14:creationId xmlns:p14="http://schemas.microsoft.com/office/powerpoint/2010/main" val="87108660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 for 1 with Background Color Option 2">
    <p:spTree>
      <p:nvGrpSpPr>
        <p:cNvPr id="1" name=""/>
        <p:cNvGrpSpPr/>
        <p:nvPr/>
      </p:nvGrpSpPr>
      <p:grpSpPr>
        <a:xfrm>
          <a:off x="0" y="0"/>
          <a:ext cx="0" cy="0"/>
          <a:chOff x="0" y="0"/>
          <a:chExt cx="0" cy="0"/>
        </a:xfrm>
      </p:grpSpPr>
      <p:sp>
        <p:nvSpPr>
          <p:cNvPr id="15" name="Rectangle 14"/>
          <p:cNvSpPr/>
          <p:nvPr userDrawn="1"/>
        </p:nvSpPr>
        <p:spPr>
          <a:xfrm>
            <a:off x="0" y="0"/>
            <a:ext cx="12192000" cy="6858000"/>
          </a:xfrm>
          <a:prstGeom prst="rect">
            <a:avLst/>
          </a:prstGeom>
          <a:solidFill>
            <a:srgbClr val="073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p:cNvPicPr>
          <p:nvPr userDrawn="1"/>
        </p:nvPicPr>
        <p:blipFill>
          <a:blip r:embed="rId2"/>
          <a:stretch>
            <a:fillRect/>
          </a:stretch>
        </p:blipFill>
        <p:spPr>
          <a:xfrm>
            <a:off x="5134547" y="3356228"/>
            <a:ext cx="1922906" cy="1429333"/>
          </a:xfrm>
          <a:prstGeom prst="rect">
            <a:avLst/>
          </a:prstGeom>
        </p:spPr>
      </p:pic>
      <p:sp>
        <p:nvSpPr>
          <p:cNvPr id="9" name="Text Placeholder 22"/>
          <p:cNvSpPr>
            <a:spLocks noGrp="1"/>
          </p:cNvSpPr>
          <p:nvPr>
            <p:ph type="body" sz="quarter" idx="11" hasCustomPrompt="1"/>
          </p:nvPr>
        </p:nvSpPr>
        <p:spPr>
          <a:xfrm>
            <a:off x="457200" y="460357"/>
            <a:ext cx="6858000" cy="533400"/>
          </a:xfrm>
          <a:prstGeom prst="rect">
            <a:avLst/>
          </a:prstGeom>
        </p:spPr>
        <p:txBody>
          <a:bodyPr/>
          <a:lstStyle>
            <a:lvl1pPr>
              <a:defRPr sz="3000">
                <a:solidFill>
                  <a:schemeClr val="bg1"/>
                </a:solidFill>
                <a:latin typeface="Georgia" panose="02040502050405020303" pitchFamily="18" charset="0"/>
              </a:defRPr>
            </a:lvl1pPr>
          </a:lstStyle>
          <a:p>
            <a:pPr lvl="0"/>
            <a:r>
              <a:rPr lang="en-IN" dirty="0"/>
              <a:t>Content slide title goes here</a:t>
            </a:r>
            <a:endParaRPr lang="en-US" dirty="0"/>
          </a:p>
        </p:txBody>
      </p:sp>
      <p:sp>
        <p:nvSpPr>
          <p:cNvPr id="10" name="Text Placeholder 22"/>
          <p:cNvSpPr>
            <a:spLocks noGrp="1"/>
          </p:cNvSpPr>
          <p:nvPr>
            <p:ph type="body" sz="quarter" idx="12" hasCustomPrompt="1"/>
          </p:nvPr>
        </p:nvSpPr>
        <p:spPr>
          <a:xfrm>
            <a:off x="457200" y="1022785"/>
            <a:ext cx="9372600" cy="533400"/>
          </a:xfrm>
          <a:prstGeom prst="rect">
            <a:avLst/>
          </a:prstGeom>
        </p:spPr>
        <p:txBody>
          <a:bodyPr/>
          <a:lstStyle>
            <a:lvl1pPr>
              <a:defRPr sz="22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5" name="Picture Placeholder 4"/>
          <p:cNvSpPr>
            <a:spLocks noGrp="1"/>
          </p:cNvSpPr>
          <p:nvPr>
            <p:ph type="pic" sz="quarter" idx="13"/>
          </p:nvPr>
        </p:nvSpPr>
        <p:spPr>
          <a:xfrm>
            <a:off x="5591175" y="2308225"/>
            <a:ext cx="1009650" cy="1009650"/>
          </a:xfrm>
          <a:prstGeom prst="rect">
            <a:avLst/>
          </a:prstGeom>
        </p:spPr>
        <p:txBody>
          <a:bodyPr/>
          <a:lstStyle>
            <a:lvl1pPr algn="ctr">
              <a:defRPr sz="1200">
                <a:solidFill>
                  <a:schemeClr val="bg1"/>
                </a:solidFill>
              </a:defRPr>
            </a:lvl1pPr>
          </a:lstStyle>
          <a:p>
            <a:endParaRPr lang="en-IN"/>
          </a:p>
        </p:txBody>
      </p:sp>
      <p:sp>
        <p:nvSpPr>
          <p:cNvPr id="24" name="Text Placeholder 22"/>
          <p:cNvSpPr>
            <a:spLocks noGrp="1"/>
          </p:cNvSpPr>
          <p:nvPr>
            <p:ph type="body" sz="quarter" idx="14" hasCustomPrompt="1"/>
          </p:nvPr>
        </p:nvSpPr>
        <p:spPr>
          <a:xfrm>
            <a:off x="1878051" y="3511549"/>
            <a:ext cx="8435899" cy="1289051"/>
          </a:xfrm>
          <a:prstGeom prst="rect">
            <a:avLst/>
          </a:prstGeom>
        </p:spPr>
        <p:txBody>
          <a:bodyPr/>
          <a:lstStyle>
            <a:lvl1pPr marL="0" indent="0" algn="ctr">
              <a:buClr>
                <a:srgbClr val="FF545F"/>
              </a:buClr>
              <a:buFont typeface="Arial" panose="020B0604020202020204" pitchFamily="34" charset="0"/>
              <a:buNone/>
              <a:defRPr sz="16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a:t>
            </a:r>
          </a:p>
        </p:txBody>
      </p:sp>
      <p:sp>
        <p:nvSpPr>
          <p:cNvPr id="37" name="Text Placeholder 22"/>
          <p:cNvSpPr>
            <a:spLocks noGrp="1"/>
          </p:cNvSpPr>
          <p:nvPr>
            <p:ph type="body" sz="quarter" idx="16" hasCustomPrompt="1"/>
          </p:nvPr>
        </p:nvSpPr>
        <p:spPr>
          <a:xfrm>
            <a:off x="1878051" y="5387139"/>
            <a:ext cx="8435899" cy="324343"/>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Company name</a:t>
            </a:r>
          </a:p>
        </p:txBody>
      </p:sp>
      <p:sp>
        <p:nvSpPr>
          <p:cNvPr id="36" name="Text Placeholder 22"/>
          <p:cNvSpPr>
            <a:spLocks noGrp="1"/>
          </p:cNvSpPr>
          <p:nvPr>
            <p:ph type="body" sz="quarter" idx="15" hasCustomPrompt="1"/>
          </p:nvPr>
        </p:nvSpPr>
        <p:spPr>
          <a:xfrm>
            <a:off x="1878051" y="5086350"/>
            <a:ext cx="8435899" cy="324343"/>
          </a:xfrm>
          <a:prstGeom prst="rect">
            <a:avLst/>
          </a:prstGeom>
        </p:spPr>
        <p:txBody>
          <a:bodyPr/>
          <a:lstStyle>
            <a:lvl1pPr marL="0" indent="0" algn="ctr">
              <a:buClr>
                <a:srgbClr val="FF545F"/>
              </a:buClr>
              <a:buFont typeface="Arial" panose="020B0604020202020204" pitchFamily="34" charset="0"/>
              <a:buNone/>
              <a:defRPr sz="2000" spc="600">
                <a:solidFill>
                  <a:schemeClr val="bg1"/>
                </a:solidFill>
                <a:latin typeface="Georgia" panose="02040502050405020303" pitchFamily="18" charset="0"/>
              </a:defRPr>
            </a:lvl1pPr>
          </a:lstStyle>
          <a:p>
            <a:pPr lvl="0"/>
            <a:r>
              <a:rPr lang="en-US" dirty="0"/>
              <a:t>Name of person</a:t>
            </a:r>
          </a:p>
        </p:txBody>
      </p:sp>
      <p:pic>
        <p:nvPicPr>
          <p:cNvPr id="17" name="Picture 16"/>
          <p:cNvPicPr>
            <a:picLocks noChangeAspect="1"/>
          </p:cNvPicPr>
          <p:nvPr userDrawn="1"/>
        </p:nvPicPr>
        <p:blipFill>
          <a:blip r:embed="rId3"/>
          <a:stretch>
            <a:fillRect/>
          </a:stretch>
        </p:blipFill>
        <p:spPr>
          <a:xfrm>
            <a:off x="4572000" y="2729998"/>
            <a:ext cx="801213" cy="166096"/>
          </a:xfrm>
          <a:prstGeom prst="rect">
            <a:avLst/>
          </a:prstGeom>
        </p:spPr>
      </p:pic>
      <p:pic>
        <p:nvPicPr>
          <p:cNvPr id="18" name="Picture 17"/>
          <p:cNvPicPr>
            <a:picLocks noChangeAspect="1"/>
          </p:cNvPicPr>
          <p:nvPr userDrawn="1"/>
        </p:nvPicPr>
        <p:blipFill>
          <a:blip r:embed="rId3"/>
          <a:stretch>
            <a:fillRect/>
          </a:stretch>
        </p:blipFill>
        <p:spPr>
          <a:xfrm rot="10800000">
            <a:off x="6818787" y="2729998"/>
            <a:ext cx="801213" cy="166096"/>
          </a:xfrm>
          <a:prstGeom prst="rect">
            <a:avLst/>
          </a:prstGeom>
        </p:spPr>
      </p:pic>
      <p:sp>
        <p:nvSpPr>
          <p:cNvPr id="13"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14" name="TextBox 13"/>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2017 Copyright </a:t>
            </a:r>
            <a:r>
              <a:rPr lang="en-US" sz="800" dirty="0" err="1">
                <a:solidFill>
                  <a:schemeClr val="bg1"/>
                </a:solidFill>
                <a:latin typeface="+mn-lt"/>
                <a:ea typeface="Georgia" charset="0"/>
                <a:cs typeface="Georgia" charset="0"/>
              </a:rPr>
              <a:t>Genpact</a:t>
            </a:r>
            <a:r>
              <a:rPr lang="en-US" sz="800" dirty="0">
                <a:solidFill>
                  <a:schemeClr val="bg1"/>
                </a:solidFill>
                <a:latin typeface="+mn-lt"/>
                <a:ea typeface="Georgia" charset="0"/>
                <a:cs typeface="Georgia" charset="0"/>
              </a:rPr>
              <a:t>. All Rights Reserved.</a:t>
            </a:r>
          </a:p>
        </p:txBody>
      </p:sp>
      <p:pic>
        <p:nvPicPr>
          <p:cNvPr id="19" name="Picture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Tree>
    <p:extLst>
      <p:ext uri="{BB962C8B-B14F-4D97-AF65-F5344CB8AC3E}">
        <p14:creationId xmlns:p14="http://schemas.microsoft.com/office/powerpoint/2010/main" val="13258887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stimonial for 3 with Background Color Option 1">
    <p:spTree>
      <p:nvGrpSpPr>
        <p:cNvPr id="1" name=""/>
        <p:cNvGrpSpPr/>
        <p:nvPr/>
      </p:nvGrpSpPr>
      <p:grpSpPr>
        <a:xfrm>
          <a:off x="0" y="0"/>
          <a:ext cx="0" cy="0"/>
          <a:chOff x="0" y="0"/>
          <a:chExt cx="0" cy="0"/>
        </a:xfrm>
      </p:grpSpPr>
      <p:sp>
        <p:nvSpPr>
          <p:cNvPr id="2" name="Rectangle 1"/>
          <p:cNvSpPr/>
          <p:nvPr userDrawn="1"/>
        </p:nvSpPr>
        <p:spPr>
          <a:xfrm>
            <a:off x="1" y="1"/>
            <a:ext cx="12201524"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3" name="Group 2"/>
          <p:cNvGrpSpPr/>
          <p:nvPr userDrawn="1"/>
        </p:nvGrpSpPr>
        <p:grpSpPr>
          <a:xfrm>
            <a:off x="4544677" y="2729998"/>
            <a:ext cx="2971800" cy="2316429"/>
            <a:chOff x="4234880" y="2729998"/>
            <a:chExt cx="2971800" cy="2316429"/>
          </a:xfrm>
        </p:grpSpPr>
        <p:pic>
          <p:nvPicPr>
            <p:cNvPr id="21" name="Picture 20"/>
            <p:cNvPicPr>
              <a:picLocks noChangeAspect="1"/>
            </p:cNvPicPr>
            <p:nvPr userDrawn="1"/>
          </p:nvPicPr>
          <p:blipFill>
            <a:blip r:embed="rId2"/>
            <a:stretch>
              <a:fillRect/>
            </a:stretch>
          </p:blipFill>
          <p:spPr>
            <a:xfrm>
              <a:off x="4629641" y="3429494"/>
              <a:ext cx="2182275" cy="1616933"/>
            </a:xfrm>
            <a:prstGeom prst="rect">
              <a:avLst/>
            </a:prstGeom>
          </p:spPr>
        </p:pic>
        <p:pic>
          <p:nvPicPr>
            <p:cNvPr id="23" name="Picture 22"/>
            <p:cNvPicPr>
              <a:picLocks noChangeAspect="1"/>
            </p:cNvPicPr>
            <p:nvPr userDrawn="1"/>
          </p:nvPicPr>
          <p:blipFill>
            <a:blip r:embed="rId3"/>
            <a:stretch>
              <a:fillRect/>
            </a:stretch>
          </p:blipFill>
          <p:spPr>
            <a:xfrm>
              <a:off x="4234880" y="2729998"/>
              <a:ext cx="801213" cy="166096"/>
            </a:xfrm>
            <a:prstGeom prst="rect">
              <a:avLst/>
            </a:prstGeom>
          </p:spPr>
        </p:pic>
        <p:pic>
          <p:nvPicPr>
            <p:cNvPr id="25" name="Picture 24"/>
            <p:cNvPicPr>
              <a:picLocks noChangeAspect="1"/>
            </p:cNvPicPr>
            <p:nvPr userDrawn="1"/>
          </p:nvPicPr>
          <p:blipFill>
            <a:blip r:embed="rId3"/>
            <a:stretch>
              <a:fillRect/>
            </a:stretch>
          </p:blipFill>
          <p:spPr>
            <a:xfrm rot="10800000">
              <a:off x="6405467" y="2729998"/>
              <a:ext cx="801213" cy="166096"/>
            </a:xfrm>
            <a:prstGeom prst="rect">
              <a:avLst/>
            </a:prstGeom>
          </p:spPr>
        </p:pic>
      </p:grpSp>
      <p:sp>
        <p:nvSpPr>
          <p:cNvPr id="5" name="Picture Placeholder 4"/>
          <p:cNvSpPr>
            <a:spLocks noGrp="1"/>
          </p:cNvSpPr>
          <p:nvPr>
            <p:ph type="pic" sz="quarter" idx="13"/>
          </p:nvPr>
        </p:nvSpPr>
        <p:spPr>
          <a:xfrm>
            <a:off x="1949081" y="2308225"/>
            <a:ext cx="1009650" cy="1009650"/>
          </a:xfrm>
          <a:prstGeom prst="rect">
            <a:avLst/>
          </a:prstGeom>
        </p:spPr>
        <p:txBody>
          <a:bodyPr/>
          <a:lstStyle>
            <a:lvl1pPr algn="ctr">
              <a:defRPr sz="1200">
                <a:solidFill>
                  <a:schemeClr val="bg1"/>
                </a:solidFill>
              </a:defRPr>
            </a:lvl1pPr>
          </a:lstStyle>
          <a:p>
            <a:endParaRPr lang="en-IN"/>
          </a:p>
        </p:txBody>
      </p:sp>
      <p:pic>
        <p:nvPicPr>
          <p:cNvPr id="13" name="Picture 12"/>
          <p:cNvPicPr>
            <a:picLocks noChangeAspect="1"/>
          </p:cNvPicPr>
          <p:nvPr userDrawn="1"/>
        </p:nvPicPr>
        <p:blipFill>
          <a:blip r:embed="rId2"/>
          <a:stretch>
            <a:fillRect/>
          </a:stretch>
        </p:blipFill>
        <p:spPr>
          <a:xfrm>
            <a:off x="1362767" y="3429494"/>
            <a:ext cx="2182275" cy="1616933"/>
          </a:xfrm>
          <a:prstGeom prst="rect">
            <a:avLst/>
          </a:prstGeom>
        </p:spPr>
      </p:pic>
      <p:sp>
        <p:nvSpPr>
          <p:cNvPr id="24" name="Text Placeholder 22"/>
          <p:cNvSpPr>
            <a:spLocks noGrp="1"/>
          </p:cNvSpPr>
          <p:nvPr>
            <p:ph type="body" sz="quarter" idx="14" hasCustomPrompt="1"/>
          </p:nvPr>
        </p:nvSpPr>
        <p:spPr>
          <a:xfrm>
            <a:off x="983513"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pic>
        <p:nvPicPr>
          <p:cNvPr id="14" name="Picture 13"/>
          <p:cNvPicPr>
            <a:picLocks noChangeAspect="1"/>
          </p:cNvPicPr>
          <p:nvPr userDrawn="1"/>
        </p:nvPicPr>
        <p:blipFill>
          <a:blip r:embed="rId3"/>
          <a:stretch>
            <a:fillRect/>
          </a:stretch>
        </p:blipFill>
        <p:spPr>
          <a:xfrm>
            <a:off x="968006" y="2729998"/>
            <a:ext cx="801213" cy="166096"/>
          </a:xfrm>
          <a:prstGeom prst="rect">
            <a:avLst/>
          </a:prstGeom>
        </p:spPr>
      </p:pic>
      <p:pic>
        <p:nvPicPr>
          <p:cNvPr id="35" name="Picture 34"/>
          <p:cNvPicPr>
            <a:picLocks noChangeAspect="1"/>
          </p:cNvPicPr>
          <p:nvPr userDrawn="1"/>
        </p:nvPicPr>
        <p:blipFill>
          <a:blip r:embed="rId3"/>
          <a:stretch>
            <a:fillRect/>
          </a:stretch>
        </p:blipFill>
        <p:spPr>
          <a:xfrm rot="10800000">
            <a:off x="3138593" y="2729998"/>
            <a:ext cx="801213" cy="166096"/>
          </a:xfrm>
          <a:prstGeom prst="rect">
            <a:avLst/>
          </a:prstGeom>
        </p:spPr>
      </p:pic>
      <p:sp>
        <p:nvSpPr>
          <p:cNvPr id="37" name="Text Placeholder 22"/>
          <p:cNvSpPr>
            <a:spLocks noGrp="1"/>
          </p:cNvSpPr>
          <p:nvPr>
            <p:ph type="body" sz="quarter" idx="16" hasCustomPrompt="1"/>
          </p:nvPr>
        </p:nvSpPr>
        <p:spPr>
          <a:xfrm>
            <a:off x="983513"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pitchFamily="18" charset="0"/>
              </a:defRPr>
            </a:lvl1pPr>
          </a:lstStyle>
          <a:p>
            <a:pPr lvl="0"/>
            <a:r>
              <a:rPr lang="en-US" dirty="0"/>
              <a:t>Company name</a:t>
            </a:r>
          </a:p>
        </p:txBody>
      </p:sp>
      <p:sp>
        <p:nvSpPr>
          <p:cNvPr id="36" name="Text Placeholder 22"/>
          <p:cNvSpPr>
            <a:spLocks noGrp="1"/>
          </p:cNvSpPr>
          <p:nvPr>
            <p:ph type="body" sz="quarter" idx="15" hasCustomPrompt="1"/>
          </p:nvPr>
        </p:nvSpPr>
        <p:spPr>
          <a:xfrm>
            <a:off x="983513"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pitchFamily="18" charset="0"/>
              </a:defRPr>
            </a:lvl1pPr>
          </a:lstStyle>
          <a:p>
            <a:pPr lvl="0"/>
            <a:r>
              <a:rPr lang="en-US" dirty="0"/>
              <a:t>Name of person</a:t>
            </a:r>
          </a:p>
        </p:txBody>
      </p:sp>
      <p:sp>
        <p:nvSpPr>
          <p:cNvPr id="20" name="Picture Placeholder 4"/>
          <p:cNvSpPr>
            <a:spLocks noGrp="1"/>
          </p:cNvSpPr>
          <p:nvPr>
            <p:ph type="pic" sz="quarter" idx="17"/>
          </p:nvPr>
        </p:nvSpPr>
        <p:spPr>
          <a:xfrm>
            <a:off x="5525752" y="2308225"/>
            <a:ext cx="1009650" cy="1009650"/>
          </a:xfrm>
          <a:prstGeom prst="rect">
            <a:avLst/>
          </a:prstGeom>
        </p:spPr>
        <p:txBody>
          <a:bodyPr/>
          <a:lstStyle>
            <a:lvl1pPr algn="ctr">
              <a:defRPr sz="1200">
                <a:solidFill>
                  <a:schemeClr val="bg1"/>
                </a:solidFill>
              </a:defRPr>
            </a:lvl1pPr>
          </a:lstStyle>
          <a:p>
            <a:endParaRPr lang="en-IN"/>
          </a:p>
        </p:txBody>
      </p:sp>
      <p:sp>
        <p:nvSpPr>
          <p:cNvPr id="22" name="Text Placeholder 22"/>
          <p:cNvSpPr>
            <a:spLocks noGrp="1"/>
          </p:cNvSpPr>
          <p:nvPr>
            <p:ph type="body" sz="quarter" idx="18" hasCustomPrompt="1"/>
          </p:nvPr>
        </p:nvSpPr>
        <p:spPr>
          <a:xfrm>
            <a:off x="4560184"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sp>
        <p:nvSpPr>
          <p:cNvPr id="26" name="Text Placeholder 22"/>
          <p:cNvSpPr>
            <a:spLocks noGrp="1"/>
          </p:cNvSpPr>
          <p:nvPr>
            <p:ph type="body" sz="quarter" idx="19" hasCustomPrompt="1"/>
          </p:nvPr>
        </p:nvSpPr>
        <p:spPr>
          <a:xfrm>
            <a:off x="4560184"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pitchFamily="18" charset="0"/>
              </a:defRPr>
            </a:lvl1pPr>
          </a:lstStyle>
          <a:p>
            <a:pPr lvl="0"/>
            <a:r>
              <a:rPr lang="en-US" dirty="0"/>
              <a:t>Company name</a:t>
            </a:r>
          </a:p>
        </p:txBody>
      </p:sp>
      <p:sp>
        <p:nvSpPr>
          <p:cNvPr id="27" name="Text Placeholder 22"/>
          <p:cNvSpPr>
            <a:spLocks noGrp="1"/>
          </p:cNvSpPr>
          <p:nvPr>
            <p:ph type="body" sz="quarter" idx="20" hasCustomPrompt="1"/>
          </p:nvPr>
        </p:nvSpPr>
        <p:spPr>
          <a:xfrm>
            <a:off x="4560184"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pitchFamily="18" charset="0"/>
              </a:defRPr>
            </a:lvl1pPr>
          </a:lstStyle>
          <a:p>
            <a:pPr lvl="0"/>
            <a:r>
              <a:rPr lang="en-US" dirty="0"/>
              <a:t>Name of person</a:t>
            </a:r>
          </a:p>
        </p:txBody>
      </p:sp>
      <p:sp>
        <p:nvSpPr>
          <p:cNvPr id="33" name="Picture Placeholder 4"/>
          <p:cNvSpPr>
            <a:spLocks noGrp="1"/>
          </p:cNvSpPr>
          <p:nvPr>
            <p:ph type="pic" sz="quarter" idx="21"/>
          </p:nvPr>
        </p:nvSpPr>
        <p:spPr>
          <a:xfrm>
            <a:off x="9106148" y="2308225"/>
            <a:ext cx="1009650" cy="1009650"/>
          </a:xfrm>
          <a:prstGeom prst="rect">
            <a:avLst/>
          </a:prstGeom>
        </p:spPr>
        <p:txBody>
          <a:bodyPr/>
          <a:lstStyle>
            <a:lvl1pPr algn="ctr">
              <a:defRPr sz="1200">
                <a:solidFill>
                  <a:schemeClr val="bg1"/>
                </a:solidFill>
              </a:defRPr>
            </a:lvl1pPr>
          </a:lstStyle>
          <a:p>
            <a:endParaRPr lang="en-IN"/>
          </a:p>
        </p:txBody>
      </p:sp>
      <p:pic>
        <p:nvPicPr>
          <p:cNvPr id="34" name="Picture 33"/>
          <p:cNvPicPr>
            <a:picLocks noChangeAspect="1"/>
          </p:cNvPicPr>
          <p:nvPr userDrawn="1"/>
        </p:nvPicPr>
        <p:blipFill>
          <a:blip r:embed="rId2"/>
          <a:stretch>
            <a:fillRect/>
          </a:stretch>
        </p:blipFill>
        <p:spPr>
          <a:xfrm>
            <a:off x="8519834" y="3429494"/>
            <a:ext cx="2182275" cy="1616933"/>
          </a:xfrm>
          <a:prstGeom prst="rect">
            <a:avLst/>
          </a:prstGeom>
        </p:spPr>
      </p:pic>
      <p:sp>
        <p:nvSpPr>
          <p:cNvPr id="38" name="Text Placeholder 22"/>
          <p:cNvSpPr>
            <a:spLocks noGrp="1"/>
          </p:cNvSpPr>
          <p:nvPr>
            <p:ph type="body" sz="quarter" idx="22" hasCustomPrompt="1"/>
          </p:nvPr>
        </p:nvSpPr>
        <p:spPr>
          <a:xfrm>
            <a:off x="8140580"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pic>
        <p:nvPicPr>
          <p:cNvPr id="39" name="Picture 38"/>
          <p:cNvPicPr>
            <a:picLocks noChangeAspect="1"/>
          </p:cNvPicPr>
          <p:nvPr userDrawn="1"/>
        </p:nvPicPr>
        <p:blipFill>
          <a:blip r:embed="rId3"/>
          <a:stretch>
            <a:fillRect/>
          </a:stretch>
        </p:blipFill>
        <p:spPr>
          <a:xfrm>
            <a:off x="8125073" y="2729998"/>
            <a:ext cx="801213" cy="166096"/>
          </a:xfrm>
          <a:prstGeom prst="rect">
            <a:avLst/>
          </a:prstGeom>
        </p:spPr>
      </p:pic>
      <p:pic>
        <p:nvPicPr>
          <p:cNvPr id="40" name="Picture 39"/>
          <p:cNvPicPr>
            <a:picLocks noChangeAspect="1"/>
          </p:cNvPicPr>
          <p:nvPr userDrawn="1"/>
        </p:nvPicPr>
        <p:blipFill>
          <a:blip r:embed="rId3"/>
          <a:stretch>
            <a:fillRect/>
          </a:stretch>
        </p:blipFill>
        <p:spPr>
          <a:xfrm rot="10800000">
            <a:off x="10295660" y="2729998"/>
            <a:ext cx="801213" cy="166096"/>
          </a:xfrm>
          <a:prstGeom prst="rect">
            <a:avLst/>
          </a:prstGeom>
        </p:spPr>
      </p:pic>
      <p:sp>
        <p:nvSpPr>
          <p:cNvPr id="41" name="Text Placeholder 22"/>
          <p:cNvSpPr>
            <a:spLocks noGrp="1"/>
          </p:cNvSpPr>
          <p:nvPr>
            <p:ph type="body" sz="quarter" idx="23" hasCustomPrompt="1"/>
          </p:nvPr>
        </p:nvSpPr>
        <p:spPr>
          <a:xfrm>
            <a:off x="8140580"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pitchFamily="18" charset="0"/>
              </a:defRPr>
            </a:lvl1pPr>
          </a:lstStyle>
          <a:p>
            <a:pPr lvl="0"/>
            <a:r>
              <a:rPr lang="en-US" dirty="0"/>
              <a:t>Company name</a:t>
            </a:r>
          </a:p>
        </p:txBody>
      </p:sp>
      <p:sp>
        <p:nvSpPr>
          <p:cNvPr id="42" name="Text Placeholder 22"/>
          <p:cNvSpPr>
            <a:spLocks noGrp="1"/>
          </p:cNvSpPr>
          <p:nvPr>
            <p:ph type="body" sz="quarter" idx="24" hasCustomPrompt="1"/>
          </p:nvPr>
        </p:nvSpPr>
        <p:spPr>
          <a:xfrm>
            <a:off x="8140580"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pitchFamily="18" charset="0"/>
              </a:defRPr>
            </a:lvl1pPr>
          </a:lstStyle>
          <a:p>
            <a:pPr lvl="0"/>
            <a:r>
              <a:rPr lang="en-US" dirty="0"/>
              <a:t>Name of person</a:t>
            </a:r>
          </a:p>
        </p:txBody>
      </p:sp>
      <p:sp>
        <p:nvSpPr>
          <p:cNvPr id="45" name="Text Placeholder 22"/>
          <p:cNvSpPr>
            <a:spLocks noGrp="1"/>
          </p:cNvSpPr>
          <p:nvPr>
            <p:ph type="body" sz="quarter" idx="11" hasCustomPrompt="1"/>
          </p:nvPr>
        </p:nvSpPr>
        <p:spPr>
          <a:xfrm>
            <a:off x="457200" y="460357"/>
            <a:ext cx="6858000" cy="533400"/>
          </a:xfrm>
          <a:prstGeom prst="rect">
            <a:avLst/>
          </a:prstGeom>
        </p:spPr>
        <p:txBody>
          <a:bodyPr/>
          <a:lstStyle>
            <a:lvl1pPr>
              <a:defRPr sz="3000">
                <a:solidFill>
                  <a:schemeClr val="bg1"/>
                </a:solidFill>
                <a:latin typeface="Georgia" panose="02040502050405020303" pitchFamily="18" charset="0"/>
              </a:defRPr>
            </a:lvl1pPr>
          </a:lstStyle>
          <a:p>
            <a:pPr lvl="0"/>
            <a:r>
              <a:rPr lang="en-IN" dirty="0"/>
              <a:t>Content slide title goes here</a:t>
            </a:r>
            <a:endParaRPr lang="en-US" dirty="0"/>
          </a:p>
        </p:txBody>
      </p:sp>
      <p:sp>
        <p:nvSpPr>
          <p:cNvPr id="46" name="Text Placeholder 22"/>
          <p:cNvSpPr>
            <a:spLocks noGrp="1"/>
          </p:cNvSpPr>
          <p:nvPr>
            <p:ph type="body" sz="quarter" idx="12" hasCustomPrompt="1"/>
          </p:nvPr>
        </p:nvSpPr>
        <p:spPr>
          <a:xfrm>
            <a:off x="457200" y="1022785"/>
            <a:ext cx="9372600" cy="533400"/>
          </a:xfrm>
          <a:prstGeom prst="rect">
            <a:avLst/>
          </a:prstGeom>
        </p:spPr>
        <p:txBody>
          <a:bodyPr/>
          <a:lstStyle>
            <a:lvl1pPr>
              <a:defRPr sz="22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31"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32" name="TextBox 31"/>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2017 Copyright </a:t>
            </a:r>
            <a:r>
              <a:rPr lang="en-US" sz="800" dirty="0" err="1">
                <a:solidFill>
                  <a:schemeClr val="bg1"/>
                </a:solidFill>
                <a:latin typeface="+mn-lt"/>
                <a:ea typeface="Georgia" charset="0"/>
                <a:cs typeface="Georgia" charset="0"/>
              </a:rPr>
              <a:t>Genpact</a:t>
            </a:r>
            <a:r>
              <a:rPr lang="en-US" sz="800" dirty="0">
                <a:solidFill>
                  <a:schemeClr val="bg1"/>
                </a:solidFill>
                <a:latin typeface="+mn-lt"/>
                <a:ea typeface="Georgia" charset="0"/>
                <a:cs typeface="Georgia" charset="0"/>
              </a:rPr>
              <a:t>. All Rights Reserved.</a:t>
            </a:r>
          </a:p>
        </p:txBody>
      </p:sp>
      <p:pic>
        <p:nvPicPr>
          <p:cNvPr id="43" name="Picture 4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Tree>
    <p:extLst>
      <p:ext uri="{BB962C8B-B14F-4D97-AF65-F5344CB8AC3E}">
        <p14:creationId xmlns:p14="http://schemas.microsoft.com/office/powerpoint/2010/main" val="153268707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stimonial for 3 with Background Color Option 2">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rgbClr val="073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p:cNvPicPr>
            <a:picLocks noChangeAspect="1"/>
          </p:cNvPicPr>
          <p:nvPr userDrawn="1"/>
        </p:nvPicPr>
        <p:blipFill>
          <a:blip r:embed="rId2"/>
          <a:stretch>
            <a:fillRect/>
          </a:stretch>
        </p:blipFill>
        <p:spPr>
          <a:xfrm>
            <a:off x="5172646" y="3356228"/>
            <a:ext cx="1922906" cy="1429333"/>
          </a:xfrm>
          <a:prstGeom prst="rect">
            <a:avLst/>
          </a:prstGeom>
        </p:spPr>
      </p:pic>
      <p:pic>
        <p:nvPicPr>
          <p:cNvPr id="23" name="Picture 22"/>
          <p:cNvPicPr>
            <a:picLocks noChangeAspect="1"/>
          </p:cNvPicPr>
          <p:nvPr userDrawn="1"/>
        </p:nvPicPr>
        <p:blipFill>
          <a:blip r:embed="rId3"/>
          <a:stretch>
            <a:fillRect/>
          </a:stretch>
        </p:blipFill>
        <p:spPr>
          <a:xfrm>
            <a:off x="4544677" y="2729998"/>
            <a:ext cx="801213" cy="166096"/>
          </a:xfrm>
          <a:prstGeom prst="rect">
            <a:avLst/>
          </a:prstGeom>
        </p:spPr>
      </p:pic>
      <p:pic>
        <p:nvPicPr>
          <p:cNvPr id="25" name="Picture 24"/>
          <p:cNvPicPr>
            <a:picLocks noChangeAspect="1"/>
          </p:cNvPicPr>
          <p:nvPr userDrawn="1"/>
        </p:nvPicPr>
        <p:blipFill>
          <a:blip r:embed="rId3"/>
          <a:stretch>
            <a:fillRect/>
          </a:stretch>
        </p:blipFill>
        <p:spPr>
          <a:xfrm rot="10800000">
            <a:off x="6715264" y="2729998"/>
            <a:ext cx="801213" cy="166096"/>
          </a:xfrm>
          <a:prstGeom prst="rect">
            <a:avLst/>
          </a:prstGeom>
        </p:spPr>
      </p:pic>
      <p:sp>
        <p:nvSpPr>
          <p:cNvPr id="5" name="Picture Placeholder 4"/>
          <p:cNvSpPr>
            <a:spLocks noGrp="1"/>
          </p:cNvSpPr>
          <p:nvPr userDrawn="1">
            <p:ph type="pic" sz="quarter" idx="13"/>
          </p:nvPr>
        </p:nvSpPr>
        <p:spPr>
          <a:xfrm>
            <a:off x="1949081" y="2308225"/>
            <a:ext cx="1009650" cy="1009650"/>
          </a:xfrm>
          <a:prstGeom prst="rect">
            <a:avLst/>
          </a:prstGeom>
        </p:spPr>
        <p:txBody>
          <a:bodyPr/>
          <a:lstStyle>
            <a:lvl1pPr algn="ctr">
              <a:defRPr sz="1200">
                <a:solidFill>
                  <a:schemeClr val="bg1"/>
                </a:solidFill>
              </a:defRPr>
            </a:lvl1pPr>
          </a:lstStyle>
          <a:p>
            <a:endParaRPr lang="en-IN"/>
          </a:p>
        </p:txBody>
      </p:sp>
      <p:pic>
        <p:nvPicPr>
          <p:cNvPr id="14" name="Picture 13"/>
          <p:cNvPicPr>
            <a:picLocks noChangeAspect="1"/>
          </p:cNvPicPr>
          <p:nvPr userDrawn="1"/>
        </p:nvPicPr>
        <p:blipFill>
          <a:blip r:embed="rId3"/>
          <a:stretch>
            <a:fillRect/>
          </a:stretch>
        </p:blipFill>
        <p:spPr>
          <a:xfrm>
            <a:off x="968006" y="2729998"/>
            <a:ext cx="801213" cy="166096"/>
          </a:xfrm>
          <a:prstGeom prst="rect">
            <a:avLst/>
          </a:prstGeom>
        </p:spPr>
      </p:pic>
      <p:pic>
        <p:nvPicPr>
          <p:cNvPr id="35" name="Picture 34"/>
          <p:cNvPicPr>
            <a:picLocks noChangeAspect="1"/>
          </p:cNvPicPr>
          <p:nvPr userDrawn="1"/>
        </p:nvPicPr>
        <p:blipFill>
          <a:blip r:embed="rId3"/>
          <a:stretch>
            <a:fillRect/>
          </a:stretch>
        </p:blipFill>
        <p:spPr>
          <a:xfrm rot="10800000">
            <a:off x="3138593" y="2729998"/>
            <a:ext cx="801213" cy="166096"/>
          </a:xfrm>
          <a:prstGeom prst="rect">
            <a:avLst/>
          </a:prstGeom>
        </p:spPr>
      </p:pic>
      <p:sp>
        <p:nvSpPr>
          <p:cNvPr id="37" name="Text Placeholder 22"/>
          <p:cNvSpPr>
            <a:spLocks noGrp="1"/>
          </p:cNvSpPr>
          <p:nvPr userDrawn="1">
            <p:ph type="body" sz="quarter" idx="16" hasCustomPrompt="1"/>
          </p:nvPr>
        </p:nvSpPr>
        <p:spPr>
          <a:xfrm>
            <a:off x="983513"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pitchFamily="18" charset="0"/>
              </a:defRPr>
            </a:lvl1pPr>
          </a:lstStyle>
          <a:p>
            <a:pPr lvl="0"/>
            <a:r>
              <a:rPr lang="en-US" dirty="0"/>
              <a:t>Company name</a:t>
            </a:r>
          </a:p>
        </p:txBody>
      </p:sp>
      <p:sp>
        <p:nvSpPr>
          <p:cNvPr id="36" name="Text Placeholder 22"/>
          <p:cNvSpPr>
            <a:spLocks noGrp="1"/>
          </p:cNvSpPr>
          <p:nvPr userDrawn="1">
            <p:ph type="body" sz="quarter" idx="15" hasCustomPrompt="1"/>
          </p:nvPr>
        </p:nvSpPr>
        <p:spPr>
          <a:xfrm>
            <a:off x="983513"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pitchFamily="18" charset="0"/>
              </a:defRPr>
            </a:lvl1pPr>
          </a:lstStyle>
          <a:p>
            <a:pPr lvl="0"/>
            <a:r>
              <a:rPr lang="en-US" dirty="0"/>
              <a:t>Name of person</a:t>
            </a:r>
          </a:p>
        </p:txBody>
      </p:sp>
      <p:sp>
        <p:nvSpPr>
          <p:cNvPr id="20" name="Picture Placeholder 4"/>
          <p:cNvSpPr>
            <a:spLocks noGrp="1"/>
          </p:cNvSpPr>
          <p:nvPr userDrawn="1">
            <p:ph type="pic" sz="quarter" idx="17"/>
          </p:nvPr>
        </p:nvSpPr>
        <p:spPr>
          <a:xfrm>
            <a:off x="5525752" y="2308225"/>
            <a:ext cx="1009650" cy="1009650"/>
          </a:xfrm>
          <a:prstGeom prst="rect">
            <a:avLst/>
          </a:prstGeom>
        </p:spPr>
        <p:txBody>
          <a:bodyPr/>
          <a:lstStyle>
            <a:lvl1pPr algn="ctr">
              <a:defRPr sz="1200">
                <a:solidFill>
                  <a:schemeClr val="bg1"/>
                </a:solidFill>
              </a:defRPr>
            </a:lvl1pPr>
          </a:lstStyle>
          <a:p>
            <a:endParaRPr lang="en-IN"/>
          </a:p>
        </p:txBody>
      </p:sp>
      <p:sp>
        <p:nvSpPr>
          <p:cNvPr id="22" name="Text Placeholder 22"/>
          <p:cNvSpPr>
            <a:spLocks noGrp="1"/>
          </p:cNvSpPr>
          <p:nvPr userDrawn="1">
            <p:ph type="body" sz="quarter" idx="18" hasCustomPrompt="1"/>
          </p:nvPr>
        </p:nvSpPr>
        <p:spPr>
          <a:xfrm>
            <a:off x="4560184"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sp>
        <p:nvSpPr>
          <p:cNvPr id="26" name="Text Placeholder 22"/>
          <p:cNvSpPr>
            <a:spLocks noGrp="1"/>
          </p:cNvSpPr>
          <p:nvPr userDrawn="1">
            <p:ph type="body" sz="quarter" idx="19" hasCustomPrompt="1"/>
          </p:nvPr>
        </p:nvSpPr>
        <p:spPr>
          <a:xfrm>
            <a:off x="4560184"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pitchFamily="18" charset="0"/>
              </a:defRPr>
            </a:lvl1pPr>
          </a:lstStyle>
          <a:p>
            <a:pPr lvl="0"/>
            <a:r>
              <a:rPr lang="en-US" dirty="0"/>
              <a:t>Company name</a:t>
            </a:r>
          </a:p>
        </p:txBody>
      </p:sp>
      <p:sp>
        <p:nvSpPr>
          <p:cNvPr id="27" name="Text Placeholder 22"/>
          <p:cNvSpPr>
            <a:spLocks noGrp="1"/>
          </p:cNvSpPr>
          <p:nvPr userDrawn="1">
            <p:ph type="body" sz="quarter" idx="20" hasCustomPrompt="1"/>
          </p:nvPr>
        </p:nvSpPr>
        <p:spPr>
          <a:xfrm>
            <a:off x="4560184"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pitchFamily="18" charset="0"/>
              </a:defRPr>
            </a:lvl1pPr>
          </a:lstStyle>
          <a:p>
            <a:pPr lvl="0"/>
            <a:r>
              <a:rPr lang="en-US" dirty="0"/>
              <a:t>Name of person</a:t>
            </a:r>
          </a:p>
        </p:txBody>
      </p:sp>
      <p:sp>
        <p:nvSpPr>
          <p:cNvPr id="33" name="Picture Placeholder 4"/>
          <p:cNvSpPr>
            <a:spLocks noGrp="1"/>
          </p:cNvSpPr>
          <p:nvPr userDrawn="1">
            <p:ph type="pic" sz="quarter" idx="21"/>
          </p:nvPr>
        </p:nvSpPr>
        <p:spPr>
          <a:xfrm>
            <a:off x="9106148" y="2308225"/>
            <a:ext cx="1009650" cy="1009650"/>
          </a:xfrm>
          <a:prstGeom prst="rect">
            <a:avLst/>
          </a:prstGeom>
        </p:spPr>
        <p:txBody>
          <a:bodyPr/>
          <a:lstStyle>
            <a:lvl1pPr algn="ctr">
              <a:defRPr sz="1200">
                <a:solidFill>
                  <a:schemeClr val="bg1"/>
                </a:solidFill>
              </a:defRPr>
            </a:lvl1pPr>
          </a:lstStyle>
          <a:p>
            <a:endParaRPr lang="en-IN"/>
          </a:p>
        </p:txBody>
      </p:sp>
      <p:pic>
        <p:nvPicPr>
          <p:cNvPr id="39" name="Picture 38"/>
          <p:cNvPicPr>
            <a:picLocks noChangeAspect="1"/>
          </p:cNvPicPr>
          <p:nvPr userDrawn="1"/>
        </p:nvPicPr>
        <p:blipFill>
          <a:blip r:embed="rId3"/>
          <a:stretch>
            <a:fillRect/>
          </a:stretch>
        </p:blipFill>
        <p:spPr>
          <a:xfrm>
            <a:off x="8125073" y="2729998"/>
            <a:ext cx="801213" cy="166096"/>
          </a:xfrm>
          <a:prstGeom prst="rect">
            <a:avLst/>
          </a:prstGeom>
        </p:spPr>
      </p:pic>
      <p:pic>
        <p:nvPicPr>
          <p:cNvPr id="40" name="Picture 39"/>
          <p:cNvPicPr>
            <a:picLocks noChangeAspect="1"/>
          </p:cNvPicPr>
          <p:nvPr userDrawn="1"/>
        </p:nvPicPr>
        <p:blipFill>
          <a:blip r:embed="rId3"/>
          <a:stretch>
            <a:fillRect/>
          </a:stretch>
        </p:blipFill>
        <p:spPr>
          <a:xfrm rot="10800000">
            <a:off x="10295660" y="2729998"/>
            <a:ext cx="801213" cy="166096"/>
          </a:xfrm>
          <a:prstGeom prst="rect">
            <a:avLst/>
          </a:prstGeom>
        </p:spPr>
      </p:pic>
      <p:sp>
        <p:nvSpPr>
          <p:cNvPr id="41" name="Text Placeholder 22"/>
          <p:cNvSpPr>
            <a:spLocks noGrp="1"/>
          </p:cNvSpPr>
          <p:nvPr userDrawn="1">
            <p:ph type="body" sz="quarter" idx="23" hasCustomPrompt="1"/>
          </p:nvPr>
        </p:nvSpPr>
        <p:spPr>
          <a:xfrm>
            <a:off x="8140580"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pitchFamily="18" charset="0"/>
              </a:defRPr>
            </a:lvl1pPr>
          </a:lstStyle>
          <a:p>
            <a:pPr lvl="0"/>
            <a:r>
              <a:rPr lang="en-US" dirty="0"/>
              <a:t>Company name</a:t>
            </a:r>
          </a:p>
        </p:txBody>
      </p:sp>
      <p:sp>
        <p:nvSpPr>
          <p:cNvPr id="42" name="Text Placeholder 22"/>
          <p:cNvSpPr>
            <a:spLocks noGrp="1"/>
          </p:cNvSpPr>
          <p:nvPr userDrawn="1">
            <p:ph type="body" sz="quarter" idx="24" hasCustomPrompt="1"/>
          </p:nvPr>
        </p:nvSpPr>
        <p:spPr>
          <a:xfrm>
            <a:off x="8140580"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pitchFamily="18" charset="0"/>
              </a:defRPr>
            </a:lvl1pPr>
          </a:lstStyle>
          <a:p>
            <a:pPr lvl="0"/>
            <a:r>
              <a:rPr lang="en-US" dirty="0"/>
              <a:t>Name of person</a:t>
            </a:r>
          </a:p>
        </p:txBody>
      </p:sp>
      <p:sp>
        <p:nvSpPr>
          <p:cNvPr id="45" name="Text Placeholder 22"/>
          <p:cNvSpPr>
            <a:spLocks noGrp="1"/>
          </p:cNvSpPr>
          <p:nvPr userDrawn="1">
            <p:ph type="body" sz="quarter" idx="11" hasCustomPrompt="1"/>
          </p:nvPr>
        </p:nvSpPr>
        <p:spPr>
          <a:xfrm>
            <a:off x="457200" y="460357"/>
            <a:ext cx="6858000" cy="533400"/>
          </a:xfrm>
          <a:prstGeom prst="rect">
            <a:avLst/>
          </a:prstGeom>
        </p:spPr>
        <p:txBody>
          <a:bodyPr/>
          <a:lstStyle>
            <a:lvl1pPr>
              <a:defRPr sz="3000">
                <a:solidFill>
                  <a:schemeClr val="bg1"/>
                </a:solidFill>
                <a:latin typeface="Georgia" panose="02040502050405020303" pitchFamily="18" charset="0"/>
              </a:defRPr>
            </a:lvl1pPr>
          </a:lstStyle>
          <a:p>
            <a:pPr lvl="0"/>
            <a:r>
              <a:rPr lang="en-IN" dirty="0"/>
              <a:t>Content slide title goes here</a:t>
            </a:r>
            <a:endParaRPr lang="en-US" dirty="0"/>
          </a:p>
        </p:txBody>
      </p:sp>
      <p:sp>
        <p:nvSpPr>
          <p:cNvPr id="46" name="Text Placeholder 22"/>
          <p:cNvSpPr>
            <a:spLocks noGrp="1"/>
          </p:cNvSpPr>
          <p:nvPr userDrawn="1">
            <p:ph type="body" sz="quarter" idx="12" hasCustomPrompt="1"/>
          </p:nvPr>
        </p:nvSpPr>
        <p:spPr>
          <a:xfrm>
            <a:off x="457200" y="1022785"/>
            <a:ext cx="9372600" cy="533400"/>
          </a:xfrm>
          <a:prstGeom prst="rect">
            <a:avLst/>
          </a:prstGeom>
        </p:spPr>
        <p:txBody>
          <a:bodyPr/>
          <a:lstStyle>
            <a:lvl1pPr>
              <a:defRPr sz="22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pic>
        <p:nvPicPr>
          <p:cNvPr id="32" name="Picture 31"/>
          <p:cNvPicPr>
            <a:picLocks noChangeAspect="1"/>
          </p:cNvPicPr>
          <p:nvPr userDrawn="1"/>
        </p:nvPicPr>
        <p:blipFill>
          <a:blip r:embed="rId2"/>
          <a:stretch>
            <a:fillRect/>
          </a:stretch>
        </p:blipFill>
        <p:spPr>
          <a:xfrm>
            <a:off x="8649520" y="3356228"/>
            <a:ext cx="1922906" cy="1429333"/>
          </a:xfrm>
          <a:prstGeom prst="rect">
            <a:avLst/>
          </a:prstGeom>
        </p:spPr>
      </p:pic>
      <p:sp>
        <p:nvSpPr>
          <p:cNvPr id="38" name="Text Placeholder 22"/>
          <p:cNvSpPr>
            <a:spLocks noGrp="1"/>
          </p:cNvSpPr>
          <p:nvPr userDrawn="1">
            <p:ph type="body" sz="quarter" idx="22" hasCustomPrompt="1"/>
          </p:nvPr>
        </p:nvSpPr>
        <p:spPr>
          <a:xfrm>
            <a:off x="8140580"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pic>
        <p:nvPicPr>
          <p:cNvPr id="43" name="Picture 42"/>
          <p:cNvPicPr>
            <a:picLocks noChangeAspect="1"/>
          </p:cNvPicPr>
          <p:nvPr userDrawn="1"/>
        </p:nvPicPr>
        <p:blipFill>
          <a:blip r:embed="rId2"/>
          <a:stretch>
            <a:fillRect/>
          </a:stretch>
        </p:blipFill>
        <p:spPr>
          <a:xfrm>
            <a:off x="1492453" y="3356228"/>
            <a:ext cx="1922906" cy="1429333"/>
          </a:xfrm>
          <a:prstGeom prst="rect">
            <a:avLst/>
          </a:prstGeom>
        </p:spPr>
      </p:pic>
      <p:sp>
        <p:nvSpPr>
          <p:cNvPr id="24" name="Text Placeholder 22"/>
          <p:cNvSpPr>
            <a:spLocks noGrp="1"/>
          </p:cNvSpPr>
          <p:nvPr userDrawn="1">
            <p:ph type="body" sz="quarter" idx="14" hasCustomPrompt="1"/>
          </p:nvPr>
        </p:nvSpPr>
        <p:spPr>
          <a:xfrm>
            <a:off x="983513"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sp>
        <p:nvSpPr>
          <p:cNvPr id="28"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29" name="TextBox 28"/>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2017 Copyright </a:t>
            </a:r>
            <a:r>
              <a:rPr lang="en-US" sz="800" dirty="0" err="1">
                <a:solidFill>
                  <a:schemeClr val="bg1"/>
                </a:solidFill>
                <a:latin typeface="+mn-lt"/>
                <a:ea typeface="Georgia" charset="0"/>
                <a:cs typeface="Georgia" charset="0"/>
              </a:rPr>
              <a:t>Genpact</a:t>
            </a:r>
            <a:r>
              <a:rPr lang="en-US" sz="800" dirty="0">
                <a:solidFill>
                  <a:schemeClr val="bg1"/>
                </a:solidFill>
                <a:latin typeface="+mn-lt"/>
                <a:ea typeface="Georgia" charset="0"/>
                <a:cs typeface="Georgia" charset="0"/>
              </a:rPr>
              <a:t>. All Rights Reserved.</a:t>
            </a:r>
          </a:p>
        </p:txBody>
      </p:sp>
      <p:pic>
        <p:nvPicPr>
          <p:cNvPr id="34" name="Picture 3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Tree>
    <p:extLst>
      <p:ext uri="{BB962C8B-B14F-4D97-AF65-F5344CB8AC3E}">
        <p14:creationId xmlns:p14="http://schemas.microsoft.com/office/powerpoint/2010/main" val="10338421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Placeholder for 1 Option 1">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8" name="Rectangle 7"/>
          <p:cNvSpPr/>
          <p:nvPr userDrawn="1"/>
        </p:nvSpPr>
        <p:spPr>
          <a:xfrm>
            <a:off x="5994400" y="2362200"/>
            <a:ext cx="5738606" cy="37757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9" name="Rectangle 8"/>
          <p:cNvSpPr/>
          <p:nvPr userDrawn="1"/>
        </p:nvSpPr>
        <p:spPr>
          <a:xfrm>
            <a:off x="460744" y="2362200"/>
            <a:ext cx="5533657" cy="377570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Georgia" charset="0"/>
              <a:ea typeface="Georgia" charset="0"/>
              <a:cs typeface="Georgia" charset="0"/>
            </a:endParaRPr>
          </a:p>
        </p:txBody>
      </p:sp>
      <p:sp>
        <p:nvSpPr>
          <p:cNvPr id="10" name="Triangle 3"/>
          <p:cNvSpPr/>
          <p:nvPr userDrawn="1"/>
        </p:nvSpPr>
        <p:spPr>
          <a:xfrm rot="5400000">
            <a:off x="4310417" y="4039485"/>
            <a:ext cx="3816697" cy="448733"/>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0" name="Text Placeholder 22"/>
          <p:cNvSpPr>
            <a:spLocks noGrp="1"/>
          </p:cNvSpPr>
          <p:nvPr>
            <p:ph type="body" sz="quarter" idx="13" hasCustomPrompt="1"/>
          </p:nvPr>
        </p:nvSpPr>
        <p:spPr>
          <a:xfrm>
            <a:off x="460744" y="1967993"/>
            <a:ext cx="5533656" cy="244578"/>
          </a:xfrm>
          <a:prstGeom prst="rect">
            <a:avLst/>
          </a:prstGeom>
        </p:spPr>
        <p:txBody>
          <a:bodyPr anchor="ctr"/>
          <a:lstStyle>
            <a:lvl1pPr algn="ctr">
              <a:defRPr sz="1600">
                <a:solidFill>
                  <a:srgbClr val="063161"/>
                </a:solidFill>
                <a:latin typeface="Georgia" panose="02040502050405020303" pitchFamily="18" charset="0"/>
              </a:defRPr>
            </a:lvl1pPr>
          </a:lstStyle>
          <a:p>
            <a:pPr lvl="0"/>
            <a:r>
              <a:rPr lang="en-US" dirty="0"/>
              <a:t>FROM</a:t>
            </a:r>
          </a:p>
        </p:txBody>
      </p:sp>
      <p:sp>
        <p:nvSpPr>
          <p:cNvPr id="21" name="Text Placeholder 22"/>
          <p:cNvSpPr>
            <a:spLocks noGrp="1"/>
          </p:cNvSpPr>
          <p:nvPr>
            <p:ph type="body" sz="quarter" idx="14" hasCustomPrompt="1"/>
          </p:nvPr>
        </p:nvSpPr>
        <p:spPr>
          <a:xfrm>
            <a:off x="5994400" y="1967993"/>
            <a:ext cx="5738606" cy="244578"/>
          </a:xfrm>
          <a:prstGeom prst="rect">
            <a:avLst/>
          </a:prstGeom>
        </p:spPr>
        <p:txBody>
          <a:bodyPr anchor="ctr"/>
          <a:lstStyle>
            <a:lvl1pPr algn="ctr">
              <a:defRPr sz="1600">
                <a:solidFill>
                  <a:srgbClr val="063161"/>
                </a:solidFill>
                <a:latin typeface="Georgia" panose="02040502050405020303" pitchFamily="18" charset="0"/>
              </a:defRPr>
            </a:lvl1pPr>
          </a:lstStyle>
          <a:p>
            <a:pPr lvl="0"/>
            <a:r>
              <a:rPr lang="en-US" dirty="0"/>
              <a:t>TO</a:t>
            </a:r>
          </a:p>
        </p:txBody>
      </p:sp>
      <p:sp>
        <p:nvSpPr>
          <p:cNvPr id="26" name="Text Placeholder 5"/>
          <p:cNvSpPr>
            <a:spLocks noGrp="1"/>
          </p:cNvSpPr>
          <p:nvPr>
            <p:ph type="body" sz="quarter" idx="18" hasCustomPrompt="1"/>
          </p:nvPr>
        </p:nvSpPr>
        <p:spPr>
          <a:xfrm>
            <a:off x="848977" y="2816051"/>
            <a:ext cx="4419600" cy="2895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provident.</a:t>
            </a:r>
          </a:p>
        </p:txBody>
      </p:sp>
      <p:sp>
        <p:nvSpPr>
          <p:cNvPr id="27" name="Text Placeholder 5"/>
          <p:cNvSpPr>
            <a:spLocks noGrp="1"/>
          </p:cNvSpPr>
          <p:nvPr>
            <p:ph type="body" sz="quarter" idx="19" hasCustomPrompt="1"/>
          </p:nvPr>
        </p:nvSpPr>
        <p:spPr>
          <a:xfrm>
            <a:off x="6781800" y="2816051"/>
            <a:ext cx="4419600" cy="2895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provident.</a:t>
            </a:r>
          </a:p>
        </p:txBody>
      </p:sp>
    </p:spTree>
    <p:extLst>
      <p:ext uri="{BB962C8B-B14F-4D97-AF65-F5344CB8AC3E}">
        <p14:creationId xmlns:p14="http://schemas.microsoft.com/office/powerpoint/2010/main" val="374841897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Placeholder for 1 Option 2">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8" name="Rectangle 7"/>
          <p:cNvSpPr/>
          <p:nvPr userDrawn="1"/>
        </p:nvSpPr>
        <p:spPr>
          <a:xfrm>
            <a:off x="5994400" y="2362200"/>
            <a:ext cx="5738606" cy="37757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9" name="Rectangle 8"/>
          <p:cNvSpPr/>
          <p:nvPr userDrawn="1"/>
        </p:nvSpPr>
        <p:spPr>
          <a:xfrm>
            <a:off x="460744" y="2362200"/>
            <a:ext cx="5533657" cy="37757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Georgia" charset="0"/>
              <a:ea typeface="Georgia" charset="0"/>
              <a:cs typeface="Georgia" charset="0"/>
            </a:endParaRPr>
          </a:p>
        </p:txBody>
      </p:sp>
      <p:sp>
        <p:nvSpPr>
          <p:cNvPr id="10" name="Triangle 3"/>
          <p:cNvSpPr/>
          <p:nvPr userDrawn="1"/>
        </p:nvSpPr>
        <p:spPr>
          <a:xfrm rot="5400000">
            <a:off x="4310417" y="4039485"/>
            <a:ext cx="3816697" cy="44873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R="0" lvl="0" indent="0" fontAlgn="auto">
              <a:lnSpc>
                <a:spcPct val="100000"/>
              </a:lnSpc>
              <a:spcBef>
                <a:spcPts val="0"/>
              </a:spcBef>
              <a:spcAft>
                <a:spcPts val="0"/>
              </a:spcAft>
              <a:buClrTx/>
              <a:buSzTx/>
              <a:buFontTx/>
              <a:buNone/>
              <a:tabLst/>
            </a:pPr>
            <a:endParaRPr kumimoji="0" lang="en-US" b="0" i="0" u="none" strike="noStrike" cap="none" spc="0" normalizeH="0" baseline="0" noProof="0">
              <a:ln>
                <a:noFill/>
              </a:ln>
              <a:solidFill>
                <a:schemeClr val="bg1"/>
              </a:solidFill>
              <a:effectLst/>
              <a:uLnTx/>
              <a:uFillTx/>
              <a:latin typeface="Georgia" charset="0"/>
              <a:ea typeface="Georgia" charset="0"/>
              <a:cs typeface="Georgia" charset="0"/>
            </a:endParaRPr>
          </a:p>
        </p:txBody>
      </p:sp>
      <p:sp>
        <p:nvSpPr>
          <p:cNvPr id="20" name="Text Placeholder 22"/>
          <p:cNvSpPr>
            <a:spLocks noGrp="1"/>
          </p:cNvSpPr>
          <p:nvPr>
            <p:ph type="body" sz="quarter" idx="13" hasCustomPrompt="1"/>
          </p:nvPr>
        </p:nvSpPr>
        <p:spPr>
          <a:xfrm>
            <a:off x="460744" y="1967993"/>
            <a:ext cx="5533656" cy="244578"/>
          </a:xfrm>
          <a:prstGeom prst="rect">
            <a:avLst/>
          </a:prstGeom>
        </p:spPr>
        <p:txBody>
          <a:bodyPr anchor="ctr"/>
          <a:lstStyle>
            <a:lvl1pPr algn="ctr">
              <a:defRPr sz="1600">
                <a:solidFill>
                  <a:srgbClr val="063161"/>
                </a:solidFill>
                <a:latin typeface="Georgia" panose="02040502050405020303" pitchFamily="18" charset="0"/>
              </a:defRPr>
            </a:lvl1pPr>
          </a:lstStyle>
          <a:p>
            <a:pPr lvl="0"/>
            <a:r>
              <a:rPr lang="en-US" dirty="0"/>
              <a:t>FROM</a:t>
            </a:r>
          </a:p>
        </p:txBody>
      </p:sp>
      <p:sp>
        <p:nvSpPr>
          <p:cNvPr id="21" name="Text Placeholder 22"/>
          <p:cNvSpPr>
            <a:spLocks noGrp="1"/>
          </p:cNvSpPr>
          <p:nvPr>
            <p:ph type="body" sz="quarter" idx="14" hasCustomPrompt="1"/>
          </p:nvPr>
        </p:nvSpPr>
        <p:spPr>
          <a:xfrm>
            <a:off x="5994400" y="1967993"/>
            <a:ext cx="5738606" cy="244578"/>
          </a:xfrm>
          <a:prstGeom prst="rect">
            <a:avLst/>
          </a:prstGeom>
        </p:spPr>
        <p:txBody>
          <a:bodyPr anchor="ctr"/>
          <a:lstStyle>
            <a:lvl1pPr algn="ctr">
              <a:defRPr sz="1600">
                <a:solidFill>
                  <a:srgbClr val="063161"/>
                </a:solidFill>
                <a:latin typeface="Georgia" panose="02040502050405020303" pitchFamily="18" charset="0"/>
              </a:defRPr>
            </a:lvl1pPr>
          </a:lstStyle>
          <a:p>
            <a:pPr lvl="0"/>
            <a:r>
              <a:rPr lang="en-US" dirty="0"/>
              <a:t>TO</a:t>
            </a:r>
          </a:p>
        </p:txBody>
      </p:sp>
      <p:sp>
        <p:nvSpPr>
          <p:cNvPr id="12" name="Text Placeholder 5"/>
          <p:cNvSpPr>
            <a:spLocks noGrp="1"/>
          </p:cNvSpPr>
          <p:nvPr>
            <p:ph type="body" sz="quarter" idx="18" hasCustomPrompt="1"/>
          </p:nvPr>
        </p:nvSpPr>
        <p:spPr>
          <a:xfrm>
            <a:off x="848977" y="2816051"/>
            <a:ext cx="4419600" cy="2895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provident.</a:t>
            </a:r>
          </a:p>
        </p:txBody>
      </p:sp>
      <p:sp>
        <p:nvSpPr>
          <p:cNvPr id="13" name="Text Placeholder 5"/>
          <p:cNvSpPr>
            <a:spLocks noGrp="1"/>
          </p:cNvSpPr>
          <p:nvPr>
            <p:ph type="body" sz="quarter" idx="19" hasCustomPrompt="1"/>
          </p:nvPr>
        </p:nvSpPr>
        <p:spPr>
          <a:xfrm>
            <a:off x="6781800" y="2816051"/>
            <a:ext cx="4419600" cy="2895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provident.</a:t>
            </a:r>
          </a:p>
        </p:txBody>
      </p:sp>
    </p:spTree>
    <p:extLst>
      <p:ext uri="{BB962C8B-B14F-4D97-AF65-F5344CB8AC3E}">
        <p14:creationId xmlns:p14="http://schemas.microsoft.com/office/powerpoint/2010/main" val="402209593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Placeholder for 3 Option 1">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8" name="Rectangle 7"/>
          <p:cNvSpPr/>
          <p:nvPr userDrawn="1"/>
        </p:nvSpPr>
        <p:spPr>
          <a:xfrm>
            <a:off x="5994400" y="2362200"/>
            <a:ext cx="5738606" cy="12336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9" name="Rectangle 8"/>
          <p:cNvSpPr/>
          <p:nvPr userDrawn="1"/>
        </p:nvSpPr>
        <p:spPr>
          <a:xfrm>
            <a:off x="460744" y="2362200"/>
            <a:ext cx="5533657"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73261"/>
              </a:solidFill>
              <a:effectLst/>
              <a:uLnTx/>
              <a:uFillTx/>
              <a:latin typeface="Georgia" charset="0"/>
              <a:ea typeface="Georgia" charset="0"/>
              <a:cs typeface="Georgia" charset="0"/>
            </a:endParaRPr>
          </a:p>
        </p:txBody>
      </p:sp>
      <p:sp>
        <p:nvSpPr>
          <p:cNvPr id="10" name="Triangle 3"/>
          <p:cNvSpPr/>
          <p:nvPr userDrawn="1"/>
        </p:nvSpPr>
        <p:spPr>
          <a:xfrm rot="5400000">
            <a:off x="5595250" y="2754653"/>
            <a:ext cx="1247033" cy="448733"/>
          </a:xfrm>
          <a:prstGeom prst="triangle">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Rectangle 10"/>
          <p:cNvSpPr/>
          <p:nvPr userDrawn="1"/>
        </p:nvSpPr>
        <p:spPr>
          <a:xfrm>
            <a:off x="5994400" y="3644294"/>
            <a:ext cx="5738606"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12" name="Rectangle 11"/>
          <p:cNvSpPr/>
          <p:nvPr userDrawn="1"/>
        </p:nvSpPr>
        <p:spPr>
          <a:xfrm>
            <a:off x="460744" y="3644294"/>
            <a:ext cx="5533657"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73261"/>
              </a:solidFill>
              <a:effectLst/>
              <a:uLnTx/>
              <a:uFillTx/>
              <a:latin typeface="Georgia" charset="0"/>
              <a:ea typeface="Georgia" charset="0"/>
              <a:cs typeface="Georgia" charset="0"/>
            </a:endParaRPr>
          </a:p>
        </p:txBody>
      </p:sp>
      <p:sp>
        <p:nvSpPr>
          <p:cNvPr id="13" name="Rectangle 12"/>
          <p:cNvSpPr/>
          <p:nvPr userDrawn="1"/>
        </p:nvSpPr>
        <p:spPr>
          <a:xfrm>
            <a:off x="5994400" y="4925949"/>
            <a:ext cx="5738606" cy="12336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20" name="Text Placeholder 22"/>
          <p:cNvSpPr>
            <a:spLocks noGrp="1"/>
          </p:cNvSpPr>
          <p:nvPr>
            <p:ph type="body" sz="quarter" idx="13" hasCustomPrompt="1"/>
          </p:nvPr>
        </p:nvSpPr>
        <p:spPr>
          <a:xfrm>
            <a:off x="460744" y="1967993"/>
            <a:ext cx="5533656" cy="244578"/>
          </a:xfrm>
          <a:prstGeom prst="rect">
            <a:avLst/>
          </a:prstGeom>
        </p:spPr>
        <p:txBody>
          <a:bodyPr anchor="ctr"/>
          <a:lstStyle>
            <a:lvl1pPr algn="ctr">
              <a:defRPr sz="1600">
                <a:solidFill>
                  <a:srgbClr val="063161"/>
                </a:solidFill>
                <a:latin typeface="Georgia" panose="02040502050405020303" pitchFamily="18" charset="0"/>
              </a:defRPr>
            </a:lvl1pPr>
          </a:lstStyle>
          <a:p>
            <a:pPr lvl="0"/>
            <a:r>
              <a:rPr lang="en-US" dirty="0"/>
              <a:t>FROM</a:t>
            </a:r>
          </a:p>
        </p:txBody>
      </p:sp>
      <p:sp>
        <p:nvSpPr>
          <p:cNvPr id="21" name="Text Placeholder 22"/>
          <p:cNvSpPr>
            <a:spLocks noGrp="1"/>
          </p:cNvSpPr>
          <p:nvPr>
            <p:ph type="body" sz="quarter" idx="14" hasCustomPrompt="1"/>
          </p:nvPr>
        </p:nvSpPr>
        <p:spPr>
          <a:xfrm>
            <a:off x="5994400" y="1967993"/>
            <a:ext cx="5738606" cy="244578"/>
          </a:xfrm>
          <a:prstGeom prst="rect">
            <a:avLst/>
          </a:prstGeom>
        </p:spPr>
        <p:txBody>
          <a:bodyPr anchor="ctr"/>
          <a:lstStyle>
            <a:lvl1pPr algn="ctr">
              <a:defRPr sz="1600">
                <a:solidFill>
                  <a:srgbClr val="063161"/>
                </a:solidFill>
                <a:latin typeface="Georgia" panose="02040502050405020303" pitchFamily="18" charset="0"/>
              </a:defRPr>
            </a:lvl1pPr>
          </a:lstStyle>
          <a:p>
            <a:pPr lvl="0"/>
            <a:r>
              <a:rPr lang="en-US" dirty="0"/>
              <a:t>TO</a:t>
            </a:r>
          </a:p>
        </p:txBody>
      </p:sp>
      <p:sp>
        <p:nvSpPr>
          <p:cNvPr id="22" name="Triangle 3"/>
          <p:cNvSpPr/>
          <p:nvPr userDrawn="1"/>
        </p:nvSpPr>
        <p:spPr>
          <a:xfrm rot="5400000">
            <a:off x="5595250" y="4045254"/>
            <a:ext cx="1247033" cy="448733"/>
          </a:xfrm>
          <a:prstGeom prst="triangle">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3" name="Triangle 3"/>
          <p:cNvSpPr/>
          <p:nvPr userDrawn="1"/>
        </p:nvSpPr>
        <p:spPr>
          <a:xfrm rot="5400000">
            <a:off x="5595250" y="5318402"/>
            <a:ext cx="1247033" cy="448733"/>
          </a:xfrm>
          <a:prstGeom prst="triangle">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 name="Text Placeholder 5"/>
          <p:cNvSpPr>
            <a:spLocks noGrp="1"/>
          </p:cNvSpPr>
          <p:nvPr>
            <p:ph type="body" sz="quarter" idx="18" hasCustomPrompt="1"/>
          </p:nvPr>
        </p:nvSpPr>
        <p:spPr>
          <a:xfrm>
            <a:off x="6781800" y="2674219"/>
            <a:ext cx="4419600" cy="609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endParaRPr lang="en-IN" dirty="0"/>
          </a:p>
        </p:txBody>
      </p:sp>
      <p:sp>
        <p:nvSpPr>
          <p:cNvPr id="29" name="Text Placeholder 5"/>
          <p:cNvSpPr>
            <a:spLocks noGrp="1"/>
          </p:cNvSpPr>
          <p:nvPr>
            <p:ph type="body" sz="quarter" idx="19" hasCustomPrompt="1"/>
          </p:nvPr>
        </p:nvSpPr>
        <p:spPr>
          <a:xfrm>
            <a:off x="6781800" y="3953834"/>
            <a:ext cx="4419600" cy="609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endParaRPr lang="en-IN" dirty="0"/>
          </a:p>
        </p:txBody>
      </p:sp>
      <p:sp>
        <p:nvSpPr>
          <p:cNvPr id="30" name="Text Placeholder 5"/>
          <p:cNvSpPr>
            <a:spLocks noGrp="1"/>
          </p:cNvSpPr>
          <p:nvPr>
            <p:ph type="body" sz="quarter" idx="20" hasCustomPrompt="1"/>
          </p:nvPr>
        </p:nvSpPr>
        <p:spPr>
          <a:xfrm>
            <a:off x="6781800" y="5237968"/>
            <a:ext cx="4419600" cy="609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endParaRPr lang="en-IN" dirty="0"/>
          </a:p>
        </p:txBody>
      </p:sp>
      <p:sp>
        <p:nvSpPr>
          <p:cNvPr id="31" name="Text Placeholder 30"/>
          <p:cNvSpPr>
            <a:spLocks noGrp="1"/>
          </p:cNvSpPr>
          <p:nvPr>
            <p:ph type="body" sz="quarter" idx="21" hasCustomPrompt="1"/>
          </p:nvPr>
        </p:nvSpPr>
        <p:spPr>
          <a:xfrm>
            <a:off x="801872" y="2674219"/>
            <a:ext cx="5029200" cy="609600"/>
          </a:xfrm>
          <a:prstGeom prst="rect">
            <a:avLst/>
          </a:prstGeom>
        </p:spPr>
        <p:txBody>
          <a:bodyPr anchor="ctr"/>
          <a:lstStyle>
            <a:lvl1pPr>
              <a:defRPr>
                <a:solidFill>
                  <a:srgbClr val="063161"/>
                </a:solidFill>
              </a:defRPr>
            </a:lvl1pPr>
            <a:lvl2pPr>
              <a:defRPr>
                <a:solidFill>
                  <a:srgbClr val="063161"/>
                </a:solidFill>
              </a:defRPr>
            </a:lvl2pPr>
            <a:lvl3pPr>
              <a:defRPr>
                <a:solidFill>
                  <a:srgbClr val="063161"/>
                </a:solidFill>
              </a:defRPr>
            </a:lvl3pPr>
            <a:lvl4pPr>
              <a:defRPr>
                <a:solidFill>
                  <a:srgbClr val="063161"/>
                </a:solidFill>
              </a:defRPr>
            </a:lvl4pPr>
            <a:lvl5pPr>
              <a:defRPr>
                <a:solidFill>
                  <a:srgbClr val="06316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endParaRPr lang="en-IN" dirty="0"/>
          </a:p>
        </p:txBody>
      </p:sp>
      <p:sp>
        <p:nvSpPr>
          <p:cNvPr id="32" name="Rectangle 31"/>
          <p:cNvSpPr/>
          <p:nvPr userDrawn="1"/>
        </p:nvSpPr>
        <p:spPr>
          <a:xfrm>
            <a:off x="460744" y="4925949"/>
            <a:ext cx="5533657"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73261"/>
              </a:solidFill>
              <a:effectLst/>
              <a:uLnTx/>
              <a:uFillTx/>
              <a:latin typeface="Georgia" charset="0"/>
              <a:ea typeface="Georgia" charset="0"/>
              <a:cs typeface="Georgia" charset="0"/>
            </a:endParaRPr>
          </a:p>
        </p:txBody>
      </p:sp>
      <p:sp>
        <p:nvSpPr>
          <p:cNvPr id="33" name="Text Placeholder 30"/>
          <p:cNvSpPr>
            <a:spLocks noGrp="1"/>
          </p:cNvSpPr>
          <p:nvPr>
            <p:ph type="body" sz="quarter" idx="22" hasCustomPrompt="1"/>
          </p:nvPr>
        </p:nvSpPr>
        <p:spPr>
          <a:xfrm>
            <a:off x="801872" y="3951528"/>
            <a:ext cx="5029200" cy="609600"/>
          </a:xfrm>
          <a:prstGeom prst="rect">
            <a:avLst/>
          </a:prstGeom>
        </p:spPr>
        <p:txBody>
          <a:bodyPr anchor="ctr"/>
          <a:lstStyle>
            <a:lvl1pPr>
              <a:defRPr>
                <a:solidFill>
                  <a:srgbClr val="063161"/>
                </a:solidFill>
              </a:defRPr>
            </a:lvl1pPr>
            <a:lvl2pPr>
              <a:defRPr>
                <a:solidFill>
                  <a:srgbClr val="063161"/>
                </a:solidFill>
              </a:defRPr>
            </a:lvl2pPr>
            <a:lvl3pPr>
              <a:defRPr>
                <a:solidFill>
                  <a:srgbClr val="063161"/>
                </a:solidFill>
              </a:defRPr>
            </a:lvl3pPr>
            <a:lvl4pPr>
              <a:defRPr>
                <a:solidFill>
                  <a:srgbClr val="063161"/>
                </a:solidFill>
              </a:defRPr>
            </a:lvl4pPr>
            <a:lvl5pPr>
              <a:defRPr>
                <a:solidFill>
                  <a:srgbClr val="06316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endParaRPr lang="en-IN" dirty="0"/>
          </a:p>
        </p:txBody>
      </p:sp>
      <p:sp>
        <p:nvSpPr>
          <p:cNvPr id="34" name="Text Placeholder 30"/>
          <p:cNvSpPr>
            <a:spLocks noGrp="1"/>
          </p:cNvSpPr>
          <p:nvPr>
            <p:ph type="body" sz="quarter" idx="23" hasCustomPrompt="1"/>
          </p:nvPr>
        </p:nvSpPr>
        <p:spPr>
          <a:xfrm>
            <a:off x="801872" y="5237968"/>
            <a:ext cx="5029200" cy="609600"/>
          </a:xfrm>
          <a:prstGeom prst="rect">
            <a:avLst/>
          </a:prstGeom>
        </p:spPr>
        <p:txBody>
          <a:bodyPr anchor="ctr"/>
          <a:lstStyle>
            <a:lvl1pPr>
              <a:defRPr>
                <a:solidFill>
                  <a:srgbClr val="063161"/>
                </a:solidFill>
              </a:defRPr>
            </a:lvl1pPr>
            <a:lvl2pPr>
              <a:defRPr>
                <a:solidFill>
                  <a:srgbClr val="063161"/>
                </a:solidFill>
              </a:defRPr>
            </a:lvl2pPr>
            <a:lvl3pPr>
              <a:defRPr>
                <a:solidFill>
                  <a:srgbClr val="063161"/>
                </a:solidFill>
              </a:defRPr>
            </a:lvl3pPr>
            <a:lvl4pPr>
              <a:defRPr>
                <a:solidFill>
                  <a:srgbClr val="063161"/>
                </a:solidFill>
              </a:defRPr>
            </a:lvl4pPr>
            <a:lvl5pPr>
              <a:defRPr>
                <a:solidFill>
                  <a:srgbClr val="06316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endParaRPr lang="en-IN" dirty="0"/>
          </a:p>
        </p:txBody>
      </p:sp>
    </p:spTree>
    <p:extLst>
      <p:ext uri="{BB962C8B-B14F-4D97-AF65-F5344CB8AC3E}">
        <p14:creationId xmlns:p14="http://schemas.microsoft.com/office/powerpoint/2010/main" val="20070604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Slide Option 2">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sp>
        <p:nvSpPr>
          <p:cNvPr id="4" name="Text Placeholder 3"/>
          <p:cNvSpPr>
            <a:spLocks noGrp="1"/>
          </p:cNvSpPr>
          <p:nvPr>
            <p:ph type="body" sz="quarter" idx="10" hasCustomPrompt="1"/>
          </p:nvPr>
        </p:nvSpPr>
        <p:spPr>
          <a:xfrm>
            <a:off x="464594" y="468090"/>
            <a:ext cx="4114800" cy="533400"/>
          </a:xfrm>
          <a:prstGeom prst="rect">
            <a:avLst/>
          </a:prstGeom>
        </p:spPr>
        <p:txBody>
          <a:bodyPr/>
          <a:lstStyle>
            <a:lvl1pPr>
              <a:defRPr sz="3200">
                <a:solidFill>
                  <a:schemeClr val="bg1"/>
                </a:solidFill>
                <a:latin typeface="+mj-lt"/>
              </a:defRPr>
            </a:lvl1pPr>
          </a:lstStyle>
          <a:p>
            <a:r>
              <a:rPr lang="en-US" sz="3200" dirty="0">
                <a:solidFill>
                  <a:schemeClr val="bg1"/>
                </a:solidFill>
              </a:rPr>
              <a:t>Agenda</a:t>
            </a:r>
            <a:r>
              <a:rPr lang="ko-KR" altLang="en-US" sz="3200" dirty="0">
                <a:solidFill>
                  <a:schemeClr val="bg1"/>
                </a:solidFill>
              </a:rPr>
              <a:t> </a:t>
            </a:r>
            <a:r>
              <a:rPr lang="en-US" altLang="ko-KR" sz="3200" dirty="0">
                <a:solidFill>
                  <a:schemeClr val="bg1"/>
                </a:solidFill>
              </a:rPr>
              <a:t>opt 1</a:t>
            </a:r>
            <a:endParaRPr lang="en-US" sz="3200" dirty="0">
              <a:solidFill>
                <a:schemeClr val="bg1"/>
              </a:solidFill>
            </a:endParaRPr>
          </a:p>
        </p:txBody>
      </p:sp>
      <p:pic>
        <p:nvPicPr>
          <p:cNvPr id="24" name="Picture 2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2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27" name="TextBox 2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2017 Copyright </a:t>
            </a:r>
            <a:r>
              <a:rPr lang="en-US" sz="800" dirty="0" err="1">
                <a:solidFill>
                  <a:schemeClr val="bg1"/>
                </a:solidFill>
                <a:latin typeface="+mn-lt"/>
                <a:ea typeface="Georgia" charset="0"/>
                <a:cs typeface="Georgia" charset="0"/>
              </a:rPr>
              <a:t>Genpact</a:t>
            </a:r>
            <a:r>
              <a:rPr lang="en-US" sz="800" dirty="0">
                <a:solidFill>
                  <a:schemeClr val="bg1"/>
                </a:solidFill>
                <a:latin typeface="+mn-lt"/>
                <a:ea typeface="Georgia" charset="0"/>
                <a:cs typeface="Georgia" charset="0"/>
              </a:rPr>
              <a:t>. All Rights Reserved.</a:t>
            </a:r>
          </a:p>
        </p:txBody>
      </p:sp>
      <p:sp>
        <p:nvSpPr>
          <p:cNvPr id="9" name="Text Placeholder 2"/>
          <p:cNvSpPr>
            <a:spLocks noGrp="1"/>
          </p:cNvSpPr>
          <p:nvPr>
            <p:ph type="body" sz="quarter" idx="11" hasCustomPrompt="1"/>
          </p:nvPr>
        </p:nvSpPr>
        <p:spPr>
          <a:xfrm>
            <a:off x="464594" y="1828800"/>
            <a:ext cx="9067800" cy="4343400"/>
          </a:xfrm>
          <a:prstGeom prst="rect">
            <a:avLst/>
          </a:prstGeom>
        </p:spPr>
        <p:txBody>
          <a:bodyPr/>
          <a:lstStyle>
            <a:lvl1pPr>
              <a:defRPr sz="2000">
                <a:solidFill>
                  <a:schemeClr val="bg1"/>
                </a:solidFill>
              </a:defRPr>
            </a:lvl1pPr>
          </a:lstStyle>
          <a:p>
            <a:pPr lvl="0"/>
            <a:r>
              <a:rPr lang="en-US" dirty="0" smtClean="0"/>
              <a:t>Lorem ipsum dolor sit </a:t>
            </a:r>
            <a:r>
              <a:rPr lang="en-US" dirty="0" err="1" smtClean="0"/>
              <a:t>amet</a:t>
            </a:r>
            <a:r>
              <a:rPr lang="en-US" dirty="0" smtClean="0"/>
              <a:t>					1</a:t>
            </a:r>
          </a:p>
          <a:p>
            <a:pPr lvl="2"/>
            <a:endParaRPr lang="en-US" dirty="0" smtClean="0"/>
          </a:p>
          <a:p>
            <a:endParaRPr lang="en-US" dirty="0"/>
          </a:p>
        </p:txBody>
      </p:sp>
    </p:spTree>
    <p:extLst>
      <p:ext uri="{BB962C8B-B14F-4D97-AF65-F5344CB8AC3E}">
        <p14:creationId xmlns:p14="http://schemas.microsoft.com/office/powerpoint/2010/main" val="3711868776"/>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Placeholder for 3 Option 2">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24" name="Rectangle 23"/>
          <p:cNvSpPr/>
          <p:nvPr userDrawn="1"/>
        </p:nvSpPr>
        <p:spPr>
          <a:xfrm>
            <a:off x="4097868" y="1928160"/>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5" name="Parallelogram 24"/>
          <p:cNvSpPr/>
          <p:nvPr userDrawn="1"/>
        </p:nvSpPr>
        <p:spPr>
          <a:xfrm>
            <a:off x="3617383" y="1928160"/>
            <a:ext cx="960968" cy="1233639"/>
          </a:xfrm>
          <a:prstGeom prst="parallelogram">
            <a:avLst>
              <a:gd name="adj" fmla="val 4909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6" name="Rectangle 25"/>
          <p:cNvSpPr/>
          <p:nvPr userDrawn="1"/>
        </p:nvSpPr>
        <p:spPr>
          <a:xfrm>
            <a:off x="1066800" y="1928160"/>
            <a:ext cx="3031067" cy="12336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27" name="Rectangle 26"/>
          <p:cNvSpPr/>
          <p:nvPr userDrawn="1"/>
        </p:nvSpPr>
        <p:spPr>
          <a:xfrm>
            <a:off x="457201" y="1928160"/>
            <a:ext cx="609599" cy="12336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8" name="Rectangle 27"/>
          <p:cNvSpPr/>
          <p:nvPr userDrawn="1"/>
        </p:nvSpPr>
        <p:spPr>
          <a:xfrm>
            <a:off x="4097868" y="3356039"/>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9" name="Parallelogram 28"/>
          <p:cNvSpPr/>
          <p:nvPr userDrawn="1"/>
        </p:nvSpPr>
        <p:spPr>
          <a:xfrm>
            <a:off x="3617383" y="3356039"/>
            <a:ext cx="960968" cy="1233639"/>
          </a:xfrm>
          <a:prstGeom prst="parallelogram">
            <a:avLst>
              <a:gd name="adj" fmla="val 4909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0" name="Rectangle 29"/>
          <p:cNvSpPr/>
          <p:nvPr userDrawn="1"/>
        </p:nvSpPr>
        <p:spPr>
          <a:xfrm>
            <a:off x="1066800" y="3356039"/>
            <a:ext cx="3031067"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31" name="Rectangle 30"/>
          <p:cNvSpPr/>
          <p:nvPr userDrawn="1"/>
        </p:nvSpPr>
        <p:spPr>
          <a:xfrm>
            <a:off x="457201" y="3356039"/>
            <a:ext cx="609599"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32" name="Rectangle 31"/>
          <p:cNvSpPr/>
          <p:nvPr userDrawn="1"/>
        </p:nvSpPr>
        <p:spPr>
          <a:xfrm>
            <a:off x="4097868" y="4783918"/>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33" name="Parallelogram 32"/>
          <p:cNvSpPr/>
          <p:nvPr userDrawn="1"/>
        </p:nvSpPr>
        <p:spPr>
          <a:xfrm>
            <a:off x="3617383" y="4783918"/>
            <a:ext cx="960968" cy="1233639"/>
          </a:xfrm>
          <a:prstGeom prst="parallelogram">
            <a:avLst>
              <a:gd name="adj" fmla="val 4909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4" name="Rectangle 33"/>
          <p:cNvSpPr/>
          <p:nvPr userDrawn="1"/>
        </p:nvSpPr>
        <p:spPr>
          <a:xfrm>
            <a:off x="1066800" y="4783918"/>
            <a:ext cx="3031067"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35" name="Rectangle 34"/>
          <p:cNvSpPr/>
          <p:nvPr userDrawn="1"/>
        </p:nvSpPr>
        <p:spPr>
          <a:xfrm>
            <a:off x="457201" y="4783918"/>
            <a:ext cx="609599"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4" name="Text Placeholder 3"/>
          <p:cNvSpPr>
            <a:spLocks noGrp="1"/>
          </p:cNvSpPr>
          <p:nvPr>
            <p:ph type="body" sz="quarter" idx="13" hasCustomPrompt="1"/>
          </p:nvPr>
        </p:nvSpPr>
        <p:spPr>
          <a:xfrm>
            <a:off x="457200" y="2256784"/>
            <a:ext cx="619763" cy="571440"/>
          </a:xfrm>
          <a:prstGeom prst="rect">
            <a:avLst/>
          </a:prstGeom>
        </p:spPr>
        <p:txBody>
          <a:bodyPr anchor="ctr"/>
          <a:lstStyle>
            <a:lvl1pPr algn="ctr">
              <a:defRPr sz="5400">
                <a:solidFill>
                  <a:schemeClr val="bg1"/>
                </a:solidFill>
              </a:defRPr>
            </a:lvl1pPr>
          </a:lstStyle>
          <a:p>
            <a:pPr lvl="0"/>
            <a:r>
              <a:rPr lang="en-US" dirty="0"/>
              <a:t>1</a:t>
            </a:r>
            <a:endParaRPr lang="en-IN" dirty="0"/>
          </a:p>
        </p:txBody>
      </p:sp>
      <p:sp>
        <p:nvSpPr>
          <p:cNvPr id="36" name="Text Placeholder 3"/>
          <p:cNvSpPr>
            <a:spLocks noGrp="1"/>
          </p:cNvSpPr>
          <p:nvPr>
            <p:ph type="body" sz="quarter" idx="14" hasCustomPrompt="1"/>
          </p:nvPr>
        </p:nvSpPr>
        <p:spPr>
          <a:xfrm>
            <a:off x="457200" y="3691632"/>
            <a:ext cx="609599" cy="569421"/>
          </a:xfrm>
          <a:prstGeom prst="rect">
            <a:avLst/>
          </a:prstGeom>
        </p:spPr>
        <p:txBody>
          <a:bodyPr anchor="ctr"/>
          <a:lstStyle>
            <a:lvl1pPr algn="ctr">
              <a:defRPr sz="5400">
                <a:solidFill>
                  <a:schemeClr val="bg1"/>
                </a:solidFill>
              </a:defRPr>
            </a:lvl1pPr>
          </a:lstStyle>
          <a:p>
            <a:pPr lvl="0"/>
            <a:r>
              <a:rPr lang="en-US" dirty="0"/>
              <a:t>2</a:t>
            </a:r>
            <a:endParaRPr lang="en-IN" dirty="0"/>
          </a:p>
        </p:txBody>
      </p:sp>
      <p:sp>
        <p:nvSpPr>
          <p:cNvPr id="37" name="Text Placeholder 3"/>
          <p:cNvSpPr>
            <a:spLocks noGrp="1"/>
          </p:cNvSpPr>
          <p:nvPr>
            <p:ph type="body" sz="quarter" idx="15" hasCustomPrompt="1"/>
          </p:nvPr>
        </p:nvSpPr>
        <p:spPr>
          <a:xfrm>
            <a:off x="457200" y="4901745"/>
            <a:ext cx="609599" cy="905014"/>
          </a:xfrm>
          <a:prstGeom prst="rect">
            <a:avLst/>
          </a:prstGeom>
        </p:spPr>
        <p:txBody>
          <a:bodyPr anchor="ctr"/>
          <a:lstStyle>
            <a:lvl1pPr algn="ctr">
              <a:lnSpc>
                <a:spcPts val="6480"/>
              </a:lnSpc>
              <a:defRPr sz="5400">
                <a:solidFill>
                  <a:schemeClr val="bg1"/>
                </a:solidFill>
              </a:defRPr>
            </a:lvl1pPr>
          </a:lstStyle>
          <a:p>
            <a:pPr lvl="0"/>
            <a:r>
              <a:rPr lang="en-US" dirty="0"/>
              <a:t>3</a:t>
            </a:r>
            <a:endParaRPr lang="en-IN" dirty="0"/>
          </a:p>
        </p:txBody>
      </p:sp>
      <p:sp>
        <p:nvSpPr>
          <p:cNvPr id="38" name="Text Placeholder 5"/>
          <p:cNvSpPr>
            <a:spLocks noGrp="1"/>
          </p:cNvSpPr>
          <p:nvPr>
            <p:ph type="body" sz="quarter" idx="18" hasCustomPrompt="1"/>
          </p:nvPr>
        </p:nvSpPr>
        <p:spPr>
          <a:xfrm>
            <a:off x="1219200" y="2256783"/>
            <a:ext cx="3200400" cy="576391"/>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39" name="Text Placeholder 5"/>
          <p:cNvSpPr>
            <a:spLocks noGrp="1"/>
          </p:cNvSpPr>
          <p:nvPr>
            <p:ph type="body" sz="quarter" idx="19" hasCustomPrompt="1"/>
          </p:nvPr>
        </p:nvSpPr>
        <p:spPr>
          <a:xfrm>
            <a:off x="1219200" y="3684662"/>
            <a:ext cx="3200400" cy="576391"/>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40" name="Text Placeholder 5"/>
          <p:cNvSpPr>
            <a:spLocks noGrp="1"/>
          </p:cNvSpPr>
          <p:nvPr>
            <p:ph type="body" sz="quarter" idx="20" hasCustomPrompt="1"/>
          </p:nvPr>
        </p:nvSpPr>
        <p:spPr>
          <a:xfrm>
            <a:off x="1219200" y="5112541"/>
            <a:ext cx="3200400" cy="576391"/>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41" name="Text Placeholder 5"/>
          <p:cNvSpPr>
            <a:spLocks noGrp="1"/>
          </p:cNvSpPr>
          <p:nvPr>
            <p:ph type="body" sz="quarter" idx="21" hasCustomPrompt="1"/>
          </p:nvPr>
        </p:nvSpPr>
        <p:spPr>
          <a:xfrm>
            <a:off x="4796526" y="2256783"/>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adipisicing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 </a:t>
            </a:r>
            <a:r>
              <a:rPr lang="en-US" dirty="0" err="1" smtClean="0"/>
              <a:t>Ut</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exercitation </a:t>
            </a:r>
            <a:r>
              <a:rPr lang="en-US" dirty="0" err="1" smtClean="0"/>
              <a:t>ullamco</a:t>
            </a:r>
            <a:r>
              <a:rPr lang="en-US" dirty="0" smtClean="0"/>
              <a:t> </a:t>
            </a:r>
            <a:r>
              <a:rPr lang="en-US" dirty="0" err="1" smtClean="0"/>
              <a:t>laboris</a:t>
            </a:r>
            <a:r>
              <a:rPr lang="en-US" dirty="0" smtClean="0"/>
              <a:t> nisi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endParaRPr lang="en-US" dirty="0"/>
          </a:p>
        </p:txBody>
      </p:sp>
      <p:sp>
        <p:nvSpPr>
          <p:cNvPr id="42" name="Text Placeholder 5"/>
          <p:cNvSpPr>
            <a:spLocks noGrp="1"/>
          </p:cNvSpPr>
          <p:nvPr>
            <p:ph type="body" sz="quarter" idx="22" hasCustomPrompt="1"/>
          </p:nvPr>
        </p:nvSpPr>
        <p:spPr>
          <a:xfrm>
            <a:off x="4796526" y="3684662"/>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endParaRPr lang="en-US" dirty="0"/>
          </a:p>
        </p:txBody>
      </p:sp>
      <p:sp>
        <p:nvSpPr>
          <p:cNvPr id="43" name="Text Placeholder 5"/>
          <p:cNvSpPr>
            <a:spLocks noGrp="1"/>
          </p:cNvSpPr>
          <p:nvPr>
            <p:ph type="body" sz="quarter" idx="23" hasCustomPrompt="1"/>
          </p:nvPr>
        </p:nvSpPr>
        <p:spPr>
          <a:xfrm>
            <a:off x="4796526" y="5117829"/>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endParaRPr lang="en-US" dirty="0"/>
          </a:p>
        </p:txBody>
      </p:sp>
    </p:spTree>
    <p:extLst>
      <p:ext uri="{BB962C8B-B14F-4D97-AF65-F5344CB8AC3E}">
        <p14:creationId xmlns:p14="http://schemas.microsoft.com/office/powerpoint/2010/main" val="158555664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Placeholder for 3 Option 3">
    <p:spTree>
      <p:nvGrpSpPr>
        <p:cNvPr id="1" name=""/>
        <p:cNvGrpSpPr/>
        <p:nvPr/>
      </p:nvGrpSpPr>
      <p:grpSpPr>
        <a:xfrm>
          <a:off x="0" y="0"/>
          <a:ext cx="0" cy="0"/>
          <a:chOff x="0" y="0"/>
          <a:chExt cx="0" cy="0"/>
        </a:xfrm>
      </p:grpSpPr>
      <p:sp>
        <p:nvSpPr>
          <p:cNvPr id="4" name="Rectangle 3"/>
          <p:cNvSpPr/>
          <p:nvPr userDrawn="1"/>
        </p:nvSpPr>
        <p:spPr>
          <a:xfrm>
            <a:off x="457200" y="1945849"/>
            <a:ext cx="11275806" cy="57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noFill/>
              </a:ln>
            </a:endParaRPr>
          </a:p>
        </p:txBody>
      </p:sp>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28" name="Rectangle 27"/>
          <p:cNvSpPr/>
          <p:nvPr userDrawn="1"/>
        </p:nvSpPr>
        <p:spPr>
          <a:xfrm>
            <a:off x="457199" y="2559541"/>
            <a:ext cx="3522121" cy="348615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9" name="Parallelogram 28"/>
          <p:cNvSpPr/>
          <p:nvPr userDrawn="1"/>
        </p:nvSpPr>
        <p:spPr>
          <a:xfrm>
            <a:off x="3174109" y="2559542"/>
            <a:ext cx="805212" cy="800456"/>
          </a:xfrm>
          <a:prstGeom prst="parallelogram">
            <a:avLst>
              <a:gd name="adj" fmla="val 4909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0" name="Rectangle 29"/>
          <p:cNvSpPr/>
          <p:nvPr userDrawn="1"/>
        </p:nvSpPr>
        <p:spPr>
          <a:xfrm>
            <a:off x="464595" y="2559542"/>
            <a:ext cx="3095876" cy="8004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54" name="Text Placeholder 3"/>
          <p:cNvSpPr>
            <a:spLocks noGrp="1"/>
          </p:cNvSpPr>
          <p:nvPr userDrawn="1">
            <p:ph type="body" sz="quarter" idx="13" hasCustomPrompt="1"/>
          </p:nvPr>
        </p:nvSpPr>
        <p:spPr>
          <a:xfrm>
            <a:off x="457200" y="1945849"/>
            <a:ext cx="11275806" cy="571440"/>
          </a:xfrm>
          <a:prstGeom prst="rect">
            <a:avLst/>
          </a:prstGeom>
        </p:spPr>
        <p:txBody>
          <a:bodyPr anchor="ctr"/>
          <a:lstStyle>
            <a:lvl1pPr algn="ctr">
              <a:defRPr sz="2000">
                <a:solidFill>
                  <a:schemeClr val="bg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endParaRPr lang="en-IN" dirty="0"/>
          </a:p>
        </p:txBody>
      </p:sp>
      <p:sp>
        <p:nvSpPr>
          <p:cNvPr id="55" name="Text Placeholder 5"/>
          <p:cNvSpPr>
            <a:spLocks noGrp="1"/>
          </p:cNvSpPr>
          <p:nvPr userDrawn="1">
            <p:ph type="body" sz="quarter" idx="18" hasCustomPrompt="1"/>
          </p:nvPr>
        </p:nvSpPr>
        <p:spPr>
          <a:xfrm>
            <a:off x="609600" y="2671575"/>
            <a:ext cx="3192469"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56" name="Text Placeholder 5"/>
          <p:cNvSpPr>
            <a:spLocks noGrp="1"/>
          </p:cNvSpPr>
          <p:nvPr userDrawn="1">
            <p:ph type="body" sz="quarter" idx="21" hasCustomPrompt="1"/>
          </p:nvPr>
        </p:nvSpPr>
        <p:spPr>
          <a:xfrm>
            <a:off x="609600" y="3473181"/>
            <a:ext cx="3192469" cy="2572510"/>
          </a:xfrm>
          <a:prstGeom prst="rect">
            <a:avLst/>
          </a:prstGeom>
        </p:spPr>
        <p:txBody>
          <a:bodyPr anchor="t"/>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endParaRPr lang="en-US" dirty="0"/>
          </a:p>
        </p:txBody>
      </p:sp>
      <p:sp>
        <p:nvSpPr>
          <p:cNvPr id="79" name="Rectangle 78"/>
          <p:cNvSpPr/>
          <p:nvPr userDrawn="1"/>
        </p:nvSpPr>
        <p:spPr>
          <a:xfrm>
            <a:off x="8210884" y="2559541"/>
            <a:ext cx="3522122" cy="348615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80" name="Parallelogram 79"/>
          <p:cNvSpPr/>
          <p:nvPr userDrawn="1"/>
        </p:nvSpPr>
        <p:spPr>
          <a:xfrm>
            <a:off x="10927794" y="2559542"/>
            <a:ext cx="805212" cy="800456"/>
          </a:xfrm>
          <a:prstGeom prst="parallelogram">
            <a:avLst>
              <a:gd name="adj" fmla="val 4909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81" name="Rectangle 80"/>
          <p:cNvSpPr/>
          <p:nvPr userDrawn="1"/>
        </p:nvSpPr>
        <p:spPr>
          <a:xfrm>
            <a:off x="8218280" y="2559542"/>
            <a:ext cx="3095876" cy="8004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82" name="Text Placeholder 5"/>
          <p:cNvSpPr>
            <a:spLocks noGrp="1"/>
          </p:cNvSpPr>
          <p:nvPr>
            <p:ph type="body" sz="quarter" idx="22" hasCustomPrompt="1"/>
          </p:nvPr>
        </p:nvSpPr>
        <p:spPr>
          <a:xfrm>
            <a:off x="8363285" y="2671575"/>
            <a:ext cx="3192469"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83" name="Text Placeholder 5"/>
          <p:cNvSpPr>
            <a:spLocks noGrp="1"/>
          </p:cNvSpPr>
          <p:nvPr>
            <p:ph type="body" sz="quarter" idx="23" hasCustomPrompt="1"/>
          </p:nvPr>
        </p:nvSpPr>
        <p:spPr>
          <a:xfrm>
            <a:off x="8363285" y="3473181"/>
            <a:ext cx="3192469" cy="2572510"/>
          </a:xfrm>
          <a:prstGeom prst="rect">
            <a:avLst/>
          </a:prstGeom>
        </p:spPr>
        <p:txBody>
          <a:bodyPr anchor="t"/>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endParaRPr lang="en-US" dirty="0"/>
          </a:p>
        </p:txBody>
      </p:sp>
      <p:sp>
        <p:nvSpPr>
          <p:cNvPr id="84" name="Rectangle 83"/>
          <p:cNvSpPr/>
          <p:nvPr userDrawn="1"/>
        </p:nvSpPr>
        <p:spPr>
          <a:xfrm>
            <a:off x="4334041" y="2559541"/>
            <a:ext cx="3522122" cy="348615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85" name="Parallelogram 84"/>
          <p:cNvSpPr/>
          <p:nvPr userDrawn="1"/>
        </p:nvSpPr>
        <p:spPr>
          <a:xfrm>
            <a:off x="7050951" y="2559542"/>
            <a:ext cx="805212" cy="800456"/>
          </a:xfrm>
          <a:prstGeom prst="parallelogram">
            <a:avLst>
              <a:gd name="adj" fmla="val 4909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86" name="Rectangle 85"/>
          <p:cNvSpPr/>
          <p:nvPr userDrawn="1"/>
        </p:nvSpPr>
        <p:spPr>
          <a:xfrm>
            <a:off x="4341437" y="2559542"/>
            <a:ext cx="3095876" cy="8004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87" name="Text Placeholder 5"/>
          <p:cNvSpPr>
            <a:spLocks noGrp="1"/>
          </p:cNvSpPr>
          <p:nvPr>
            <p:ph type="body" sz="quarter" idx="24" hasCustomPrompt="1"/>
          </p:nvPr>
        </p:nvSpPr>
        <p:spPr>
          <a:xfrm>
            <a:off x="4486442" y="2671575"/>
            <a:ext cx="3192469"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88" name="Text Placeholder 5"/>
          <p:cNvSpPr>
            <a:spLocks noGrp="1"/>
          </p:cNvSpPr>
          <p:nvPr>
            <p:ph type="body" sz="quarter" idx="25" hasCustomPrompt="1"/>
          </p:nvPr>
        </p:nvSpPr>
        <p:spPr>
          <a:xfrm>
            <a:off x="4486442" y="3473181"/>
            <a:ext cx="3192469" cy="2572510"/>
          </a:xfrm>
          <a:prstGeom prst="rect">
            <a:avLst/>
          </a:prstGeom>
        </p:spPr>
        <p:txBody>
          <a:bodyPr anchor="t"/>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endParaRPr lang="en-US" dirty="0"/>
          </a:p>
        </p:txBody>
      </p:sp>
    </p:spTree>
    <p:extLst>
      <p:ext uri="{BB962C8B-B14F-4D97-AF65-F5344CB8AC3E}">
        <p14:creationId xmlns:p14="http://schemas.microsoft.com/office/powerpoint/2010/main" val="123761871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Placeholder for 4">
    <p:spTree>
      <p:nvGrpSpPr>
        <p:cNvPr id="1" name=""/>
        <p:cNvGrpSpPr/>
        <p:nvPr/>
      </p:nvGrpSpPr>
      <p:grpSpPr>
        <a:xfrm>
          <a:off x="0" y="0"/>
          <a:ext cx="0" cy="0"/>
          <a:chOff x="0" y="0"/>
          <a:chExt cx="0" cy="0"/>
        </a:xfrm>
      </p:grpSpPr>
      <p:sp>
        <p:nvSpPr>
          <p:cNvPr id="4" name="Rectangle 3"/>
          <p:cNvSpPr/>
          <p:nvPr userDrawn="1"/>
        </p:nvSpPr>
        <p:spPr>
          <a:xfrm>
            <a:off x="457200" y="1945849"/>
            <a:ext cx="11275806" cy="57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noFill/>
              </a:ln>
            </a:endParaRPr>
          </a:p>
        </p:txBody>
      </p:sp>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28" name="Rectangle 27"/>
          <p:cNvSpPr/>
          <p:nvPr userDrawn="1"/>
        </p:nvSpPr>
        <p:spPr>
          <a:xfrm>
            <a:off x="457199" y="2559541"/>
            <a:ext cx="2740483" cy="369521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30" name="Rectangle 29"/>
          <p:cNvSpPr/>
          <p:nvPr userDrawn="1"/>
        </p:nvSpPr>
        <p:spPr>
          <a:xfrm>
            <a:off x="464596" y="2559542"/>
            <a:ext cx="2330480" cy="8004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54" name="Text Placeholder 3"/>
          <p:cNvSpPr>
            <a:spLocks noGrp="1"/>
          </p:cNvSpPr>
          <p:nvPr userDrawn="1">
            <p:ph type="body" sz="quarter" idx="13" hasCustomPrompt="1"/>
          </p:nvPr>
        </p:nvSpPr>
        <p:spPr>
          <a:xfrm>
            <a:off x="457200" y="1945849"/>
            <a:ext cx="11275806" cy="571440"/>
          </a:xfrm>
          <a:prstGeom prst="rect">
            <a:avLst/>
          </a:prstGeom>
        </p:spPr>
        <p:txBody>
          <a:bodyPr anchor="ctr"/>
          <a:lstStyle>
            <a:lvl1pPr algn="ctr">
              <a:defRPr sz="2000">
                <a:solidFill>
                  <a:schemeClr val="bg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endParaRPr lang="en-IN" dirty="0"/>
          </a:p>
        </p:txBody>
      </p:sp>
      <p:sp>
        <p:nvSpPr>
          <p:cNvPr id="56" name="Text Placeholder 5"/>
          <p:cNvSpPr>
            <a:spLocks noGrp="1"/>
          </p:cNvSpPr>
          <p:nvPr userDrawn="1">
            <p:ph type="body" sz="quarter" idx="21" hasCustomPrompt="1"/>
          </p:nvPr>
        </p:nvSpPr>
        <p:spPr>
          <a:xfrm>
            <a:off x="609601" y="3473181"/>
            <a:ext cx="2377257" cy="2572510"/>
          </a:xfrm>
          <a:prstGeom prst="rect">
            <a:avLst/>
          </a:prstGeom>
        </p:spPr>
        <p:txBody>
          <a:bodyPr anchor="t"/>
          <a:lstStyle>
            <a:lvl1pPr>
              <a:defRPr sz="12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a:t>
            </a:r>
            <a:r>
              <a:rPr lang="en-US" dirty="0"/>
              <a:t>.</a:t>
            </a:r>
          </a:p>
        </p:txBody>
      </p:sp>
      <p:sp>
        <p:nvSpPr>
          <p:cNvPr id="24" name="Parallelogram 23"/>
          <p:cNvSpPr/>
          <p:nvPr userDrawn="1"/>
        </p:nvSpPr>
        <p:spPr>
          <a:xfrm>
            <a:off x="2392470" y="2559542"/>
            <a:ext cx="805212" cy="800456"/>
          </a:xfrm>
          <a:prstGeom prst="parallelogram">
            <a:avLst>
              <a:gd name="adj" fmla="val 4909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5" name="Text Placeholder 5"/>
          <p:cNvSpPr>
            <a:spLocks noGrp="1"/>
          </p:cNvSpPr>
          <p:nvPr userDrawn="1">
            <p:ph type="body" sz="quarter" idx="18" hasCustomPrompt="1"/>
          </p:nvPr>
        </p:nvSpPr>
        <p:spPr>
          <a:xfrm>
            <a:off x="609601" y="2671575"/>
            <a:ext cx="2377257"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endParaRPr lang="en-US" dirty="0"/>
          </a:p>
        </p:txBody>
      </p:sp>
      <p:sp>
        <p:nvSpPr>
          <p:cNvPr id="61" name="Rectangle 60"/>
          <p:cNvSpPr/>
          <p:nvPr userDrawn="1"/>
        </p:nvSpPr>
        <p:spPr>
          <a:xfrm>
            <a:off x="3302307" y="2559541"/>
            <a:ext cx="2740483" cy="369521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62" name="Rectangle 61"/>
          <p:cNvSpPr/>
          <p:nvPr userDrawn="1"/>
        </p:nvSpPr>
        <p:spPr>
          <a:xfrm>
            <a:off x="6147415" y="2559541"/>
            <a:ext cx="2740483" cy="369521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63" name="Rectangle 62"/>
          <p:cNvSpPr/>
          <p:nvPr userDrawn="1"/>
        </p:nvSpPr>
        <p:spPr>
          <a:xfrm>
            <a:off x="8992523" y="2559541"/>
            <a:ext cx="2740483" cy="369521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64" name="Rectangle 63"/>
          <p:cNvSpPr/>
          <p:nvPr userDrawn="1"/>
        </p:nvSpPr>
        <p:spPr>
          <a:xfrm>
            <a:off x="3302307" y="2559542"/>
            <a:ext cx="2330480" cy="8004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65" name="Text Placeholder 5"/>
          <p:cNvSpPr>
            <a:spLocks noGrp="1"/>
          </p:cNvSpPr>
          <p:nvPr>
            <p:ph type="body" sz="quarter" idx="22" hasCustomPrompt="1"/>
          </p:nvPr>
        </p:nvSpPr>
        <p:spPr>
          <a:xfrm>
            <a:off x="3447312" y="3473181"/>
            <a:ext cx="2377257" cy="2572510"/>
          </a:xfrm>
          <a:prstGeom prst="rect">
            <a:avLst/>
          </a:prstGeom>
        </p:spPr>
        <p:txBody>
          <a:bodyPr anchor="t"/>
          <a:lstStyle>
            <a:lvl1pPr>
              <a:defRPr sz="12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a:t>
            </a:r>
            <a:r>
              <a:rPr lang="en-US" dirty="0"/>
              <a:t>.</a:t>
            </a:r>
          </a:p>
        </p:txBody>
      </p:sp>
      <p:sp>
        <p:nvSpPr>
          <p:cNvPr id="66" name="Parallelogram 65"/>
          <p:cNvSpPr/>
          <p:nvPr userDrawn="1"/>
        </p:nvSpPr>
        <p:spPr>
          <a:xfrm>
            <a:off x="5230181" y="2559542"/>
            <a:ext cx="805212" cy="800456"/>
          </a:xfrm>
          <a:prstGeom prst="parallelogram">
            <a:avLst>
              <a:gd name="adj" fmla="val 4909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7" name="Text Placeholder 5"/>
          <p:cNvSpPr>
            <a:spLocks noGrp="1"/>
          </p:cNvSpPr>
          <p:nvPr>
            <p:ph type="body" sz="quarter" idx="23" hasCustomPrompt="1"/>
          </p:nvPr>
        </p:nvSpPr>
        <p:spPr>
          <a:xfrm>
            <a:off x="3447312" y="2671575"/>
            <a:ext cx="2377257"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endParaRPr lang="en-US" dirty="0"/>
          </a:p>
        </p:txBody>
      </p:sp>
      <p:sp>
        <p:nvSpPr>
          <p:cNvPr id="68" name="Rectangle 67"/>
          <p:cNvSpPr/>
          <p:nvPr userDrawn="1"/>
        </p:nvSpPr>
        <p:spPr>
          <a:xfrm>
            <a:off x="6140018" y="2559542"/>
            <a:ext cx="2330480" cy="8004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69" name="Text Placeholder 5"/>
          <p:cNvSpPr>
            <a:spLocks noGrp="1"/>
          </p:cNvSpPr>
          <p:nvPr>
            <p:ph type="body" sz="quarter" idx="24" hasCustomPrompt="1"/>
          </p:nvPr>
        </p:nvSpPr>
        <p:spPr>
          <a:xfrm>
            <a:off x="6285023" y="3473181"/>
            <a:ext cx="2377257" cy="2572510"/>
          </a:xfrm>
          <a:prstGeom prst="rect">
            <a:avLst/>
          </a:prstGeom>
        </p:spPr>
        <p:txBody>
          <a:bodyPr anchor="t"/>
          <a:lstStyle>
            <a:lvl1pPr>
              <a:defRPr sz="12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a:t>
            </a:r>
            <a:r>
              <a:rPr lang="en-US" dirty="0"/>
              <a:t>.</a:t>
            </a:r>
          </a:p>
        </p:txBody>
      </p:sp>
      <p:sp>
        <p:nvSpPr>
          <p:cNvPr id="70" name="Parallelogram 69"/>
          <p:cNvSpPr/>
          <p:nvPr userDrawn="1"/>
        </p:nvSpPr>
        <p:spPr>
          <a:xfrm>
            <a:off x="8067892" y="2559542"/>
            <a:ext cx="805212" cy="800456"/>
          </a:xfrm>
          <a:prstGeom prst="parallelogram">
            <a:avLst>
              <a:gd name="adj" fmla="val 4909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71" name="Text Placeholder 5"/>
          <p:cNvSpPr>
            <a:spLocks noGrp="1"/>
          </p:cNvSpPr>
          <p:nvPr>
            <p:ph type="body" sz="quarter" idx="25" hasCustomPrompt="1"/>
          </p:nvPr>
        </p:nvSpPr>
        <p:spPr>
          <a:xfrm>
            <a:off x="6285023" y="2671575"/>
            <a:ext cx="2377257"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endParaRPr lang="en-US" dirty="0"/>
          </a:p>
        </p:txBody>
      </p:sp>
      <p:sp>
        <p:nvSpPr>
          <p:cNvPr id="72" name="Rectangle 71"/>
          <p:cNvSpPr/>
          <p:nvPr userDrawn="1"/>
        </p:nvSpPr>
        <p:spPr>
          <a:xfrm>
            <a:off x="9002048" y="2559542"/>
            <a:ext cx="2330480" cy="8004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73" name="Text Placeholder 5"/>
          <p:cNvSpPr>
            <a:spLocks noGrp="1"/>
          </p:cNvSpPr>
          <p:nvPr>
            <p:ph type="body" sz="quarter" idx="26" hasCustomPrompt="1"/>
          </p:nvPr>
        </p:nvSpPr>
        <p:spPr>
          <a:xfrm>
            <a:off x="9147053" y="3473181"/>
            <a:ext cx="2377257" cy="2572510"/>
          </a:xfrm>
          <a:prstGeom prst="rect">
            <a:avLst/>
          </a:prstGeom>
        </p:spPr>
        <p:txBody>
          <a:bodyPr anchor="t"/>
          <a:lstStyle>
            <a:lvl1pPr>
              <a:defRPr sz="12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a:t>
            </a:r>
            <a:r>
              <a:rPr lang="en-US" dirty="0"/>
              <a:t>.</a:t>
            </a:r>
          </a:p>
        </p:txBody>
      </p:sp>
      <p:sp>
        <p:nvSpPr>
          <p:cNvPr id="74" name="Parallelogram 73"/>
          <p:cNvSpPr/>
          <p:nvPr userDrawn="1"/>
        </p:nvSpPr>
        <p:spPr>
          <a:xfrm>
            <a:off x="10929922" y="2559542"/>
            <a:ext cx="805212" cy="800456"/>
          </a:xfrm>
          <a:prstGeom prst="parallelogram">
            <a:avLst>
              <a:gd name="adj" fmla="val 4909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75" name="Text Placeholder 5"/>
          <p:cNvSpPr>
            <a:spLocks noGrp="1"/>
          </p:cNvSpPr>
          <p:nvPr>
            <p:ph type="body" sz="quarter" idx="27" hasCustomPrompt="1"/>
          </p:nvPr>
        </p:nvSpPr>
        <p:spPr>
          <a:xfrm>
            <a:off x="9147053" y="2671575"/>
            <a:ext cx="2377257"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endParaRPr lang="en-US" dirty="0"/>
          </a:p>
        </p:txBody>
      </p:sp>
    </p:spTree>
    <p:extLst>
      <p:ext uri="{BB962C8B-B14F-4D97-AF65-F5344CB8AC3E}">
        <p14:creationId xmlns:p14="http://schemas.microsoft.com/office/powerpoint/2010/main" val="2952225141"/>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Placeholder for 5">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grpSp>
        <p:nvGrpSpPr>
          <p:cNvPr id="2" name="Group 1"/>
          <p:cNvGrpSpPr/>
          <p:nvPr userDrawn="1"/>
        </p:nvGrpSpPr>
        <p:grpSpPr>
          <a:xfrm>
            <a:off x="457201" y="3656214"/>
            <a:ext cx="11275805" cy="800456"/>
            <a:chOff x="457201" y="2058786"/>
            <a:chExt cx="11275805" cy="1233639"/>
          </a:xfrm>
        </p:grpSpPr>
        <p:sp>
          <p:nvSpPr>
            <p:cNvPr id="24" name="Rectangle 23"/>
            <p:cNvSpPr/>
            <p:nvPr userDrawn="1"/>
          </p:nvSpPr>
          <p:spPr>
            <a:xfrm>
              <a:off x="4097868" y="2058786"/>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5" name="Parallelogram 24"/>
            <p:cNvSpPr/>
            <p:nvPr userDrawn="1"/>
          </p:nvSpPr>
          <p:spPr>
            <a:xfrm>
              <a:off x="3617383" y="2058786"/>
              <a:ext cx="960968" cy="1233639"/>
            </a:xfrm>
            <a:prstGeom prst="parallelogram">
              <a:avLst>
                <a:gd name="adj" fmla="val 4909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6" name="Rectangle 25"/>
            <p:cNvSpPr/>
            <p:nvPr userDrawn="1"/>
          </p:nvSpPr>
          <p:spPr>
            <a:xfrm>
              <a:off x="1066800" y="2058786"/>
              <a:ext cx="3031067" cy="12336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27" name="Rectangle 26"/>
            <p:cNvSpPr/>
            <p:nvPr userDrawn="1"/>
          </p:nvSpPr>
          <p:spPr>
            <a:xfrm>
              <a:off x="457201" y="2058786"/>
              <a:ext cx="609599" cy="12336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grpSp>
      <p:grpSp>
        <p:nvGrpSpPr>
          <p:cNvPr id="3" name="Group 2"/>
          <p:cNvGrpSpPr/>
          <p:nvPr userDrawn="1"/>
        </p:nvGrpSpPr>
        <p:grpSpPr>
          <a:xfrm>
            <a:off x="457201" y="1943006"/>
            <a:ext cx="11275805" cy="800456"/>
            <a:chOff x="457201" y="3486665"/>
            <a:chExt cx="11275805" cy="1233639"/>
          </a:xfrm>
        </p:grpSpPr>
        <p:sp>
          <p:nvSpPr>
            <p:cNvPr id="28" name="Rectangle 27"/>
            <p:cNvSpPr/>
            <p:nvPr userDrawn="1"/>
          </p:nvSpPr>
          <p:spPr>
            <a:xfrm>
              <a:off x="4097868" y="3486665"/>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9" name="Parallelogram 28"/>
            <p:cNvSpPr/>
            <p:nvPr userDrawn="1"/>
          </p:nvSpPr>
          <p:spPr>
            <a:xfrm>
              <a:off x="3617383" y="3486665"/>
              <a:ext cx="960968" cy="1233639"/>
            </a:xfrm>
            <a:prstGeom prst="parallelogram">
              <a:avLst>
                <a:gd name="adj" fmla="val 4909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0" name="Rectangle 29"/>
            <p:cNvSpPr/>
            <p:nvPr userDrawn="1"/>
          </p:nvSpPr>
          <p:spPr>
            <a:xfrm>
              <a:off x="1066800" y="3486665"/>
              <a:ext cx="3031067"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31" name="Rectangle 30"/>
            <p:cNvSpPr/>
            <p:nvPr userDrawn="1"/>
          </p:nvSpPr>
          <p:spPr>
            <a:xfrm>
              <a:off x="457201" y="3486665"/>
              <a:ext cx="609599"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grpSp>
      <p:grpSp>
        <p:nvGrpSpPr>
          <p:cNvPr id="5" name="Group 4"/>
          <p:cNvGrpSpPr/>
          <p:nvPr userDrawn="1"/>
        </p:nvGrpSpPr>
        <p:grpSpPr>
          <a:xfrm>
            <a:off x="457201" y="2799610"/>
            <a:ext cx="11275805" cy="800456"/>
            <a:chOff x="457201" y="4914544"/>
            <a:chExt cx="11275805" cy="1233639"/>
          </a:xfrm>
        </p:grpSpPr>
        <p:sp>
          <p:nvSpPr>
            <p:cNvPr id="32" name="Rectangle 31"/>
            <p:cNvSpPr/>
            <p:nvPr userDrawn="1"/>
          </p:nvSpPr>
          <p:spPr>
            <a:xfrm>
              <a:off x="4097868" y="4914544"/>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33" name="Parallelogram 32"/>
            <p:cNvSpPr/>
            <p:nvPr userDrawn="1"/>
          </p:nvSpPr>
          <p:spPr>
            <a:xfrm>
              <a:off x="3617383" y="4914544"/>
              <a:ext cx="960968" cy="1233639"/>
            </a:xfrm>
            <a:prstGeom prst="parallelogram">
              <a:avLst>
                <a:gd name="adj" fmla="val 4909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4" name="Rectangle 33"/>
            <p:cNvSpPr/>
            <p:nvPr userDrawn="1"/>
          </p:nvSpPr>
          <p:spPr>
            <a:xfrm>
              <a:off x="1066800" y="4914544"/>
              <a:ext cx="3031067"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35" name="Rectangle 34"/>
            <p:cNvSpPr/>
            <p:nvPr userDrawn="1"/>
          </p:nvSpPr>
          <p:spPr>
            <a:xfrm>
              <a:off x="457201" y="4914544"/>
              <a:ext cx="609599"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grpSp>
      <p:grpSp>
        <p:nvGrpSpPr>
          <p:cNvPr id="44" name="Group 43"/>
          <p:cNvGrpSpPr/>
          <p:nvPr userDrawn="1"/>
        </p:nvGrpSpPr>
        <p:grpSpPr>
          <a:xfrm>
            <a:off x="457201" y="4512818"/>
            <a:ext cx="11275805" cy="800456"/>
            <a:chOff x="457201" y="3486665"/>
            <a:chExt cx="11275805" cy="1233639"/>
          </a:xfrm>
        </p:grpSpPr>
        <p:sp>
          <p:nvSpPr>
            <p:cNvPr id="45" name="Rectangle 44"/>
            <p:cNvSpPr/>
            <p:nvPr userDrawn="1"/>
          </p:nvSpPr>
          <p:spPr>
            <a:xfrm>
              <a:off x="4097868" y="3486665"/>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46" name="Parallelogram 45"/>
            <p:cNvSpPr/>
            <p:nvPr userDrawn="1"/>
          </p:nvSpPr>
          <p:spPr>
            <a:xfrm>
              <a:off x="3617383" y="3486665"/>
              <a:ext cx="960968" cy="1233639"/>
            </a:xfrm>
            <a:prstGeom prst="parallelogram">
              <a:avLst>
                <a:gd name="adj" fmla="val 4909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Rectangle 46"/>
            <p:cNvSpPr/>
            <p:nvPr userDrawn="1"/>
          </p:nvSpPr>
          <p:spPr>
            <a:xfrm>
              <a:off x="1066800" y="3486665"/>
              <a:ext cx="3031067"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48" name="Rectangle 47"/>
            <p:cNvSpPr/>
            <p:nvPr userDrawn="1"/>
          </p:nvSpPr>
          <p:spPr>
            <a:xfrm>
              <a:off x="457201" y="3486665"/>
              <a:ext cx="609599"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grpSp>
      <p:grpSp>
        <p:nvGrpSpPr>
          <p:cNvPr id="49" name="Group 48"/>
          <p:cNvGrpSpPr/>
          <p:nvPr userDrawn="1"/>
        </p:nvGrpSpPr>
        <p:grpSpPr>
          <a:xfrm>
            <a:off x="457201" y="5369423"/>
            <a:ext cx="11275805" cy="800456"/>
            <a:chOff x="457201" y="4914544"/>
            <a:chExt cx="11275805" cy="1233639"/>
          </a:xfrm>
        </p:grpSpPr>
        <p:sp>
          <p:nvSpPr>
            <p:cNvPr id="50" name="Rectangle 49"/>
            <p:cNvSpPr/>
            <p:nvPr userDrawn="1"/>
          </p:nvSpPr>
          <p:spPr>
            <a:xfrm>
              <a:off x="4097868" y="4914544"/>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51" name="Parallelogram 50"/>
            <p:cNvSpPr/>
            <p:nvPr userDrawn="1"/>
          </p:nvSpPr>
          <p:spPr>
            <a:xfrm>
              <a:off x="3617383" y="4914544"/>
              <a:ext cx="960968" cy="1233639"/>
            </a:xfrm>
            <a:prstGeom prst="parallelogram">
              <a:avLst>
                <a:gd name="adj" fmla="val 4909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2" name="Rectangle 51"/>
            <p:cNvSpPr/>
            <p:nvPr userDrawn="1"/>
          </p:nvSpPr>
          <p:spPr>
            <a:xfrm>
              <a:off x="1066800" y="4914544"/>
              <a:ext cx="3031067"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53" name="Rectangle 52"/>
            <p:cNvSpPr/>
            <p:nvPr userDrawn="1"/>
          </p:nvSpPr>
          <p:spPr>
            <a:xfrm>
              <a:off x="457201" y="4914544"/>
              <a:ext cx="609599"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grpSp>
      <p:sp>
        <p:nvSpPr>
          <p:cNvPr id="54" name="Text Placeholder 3"/>
          <p:cNvSpPr>
            <a:spLocks noGrp="1"/>
          </p:cNvSpPr>
          <p:nvPr>
            <p:ph type="body" sz="quarter" idx="13" hasCustomPrompt="1"/>
          </p:nvPr>
        </p:nvSpPr>
        <p:spPr>
          <a:xfrm>
            <a:off x="457200" y="2019554"/>
            <a:ext cx="619763" cy="571440"/>
          </a:xfrm>
          <a:prstGeom prst="rect">
            <a:avLst/>
          </a:prstGeom>
        </p:spPr>
        <p:txBody>
          <a:bodyPr anchor="ctr"/>
          <a:lstStyle>
            <a:lvl1pPr algn="ctr">
              <a:defRPr sz="5400">
                <a:solidFill>
                  <a:schemeClr val="bg1"/>
                </a:solidFill>
              </a:defRPr>
            </a:lvl1pPr>
          </a:lstStyle>
          <a:p>
            <a:pPr lvl="0"/>
            <a:r>
              <a:rPr lang="en-US" dirty="0"/>
              <a:t>1</a:t>
            </a:r>
            <a:endParaRPr lang="en-IN" dirty="0"/>
          </a:p>
        </p:txBody>
      </p:sp>
      <p:sp>
        <p:nvSpPr>
          <p:cNvPr id="55" name="Text Placeholder 5"/>
          <p:cNvSpPr>
            <a:spLocks noGrp="1"/>
          </p:cNvSpPr>
          <p:nvPr>
            <p:ph type="body" sz="quarter" idx="18" hasCustomPrompt="1"/>
          </p:nvPr>
        </p:nvSpPr>
        <p:spPr>
          <a:xfrm>
            <a:off x="1219200" y="2055039"/>
            <a:ext cx="3200400" cy="576391"/>
          </a:xfrm>
          <a:prstGeom prst="rect">
            <a:avLst/>
          </a:prstGeom>
        </p:spPr>
        <p:txBody>
          <a:bodyPr anchor="ctr"/>
          <a:lstStyle>
            <a:lvl1pPr>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56" name="Text Placeholder 5"/>
          <p:cNvSpPr>
            <a:spLocks noGrp="1"/>
          </p:cNvSpPr>
          <p:nvPr>
            <p:ph type="body" sz="quarter" idx="21" hasCustomPrompt="1"/>
          </p:nvPr>
        </p:nvSpPr>
        <p:spPr>
          <a:xfrm>
            <a:off x="4796526" y="2055039"/>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endParaRPr lang="en-US" dirty="0"/>
          </a:p>
        </p:txBody>
      </p:sp>
      <p:sp>
        <p:nvSpPr>
          <p:cNvPr id="57" name="Text Placeholder 3"/>
          <p:cNvSpPr>
            <a:spLocks noGrp="1"/>
          </p:cNvSpPr>
          <p:nvPr>
            <p:ph type="body" sz="quarter" idx="22" hasCustomPrompt="1"/>
          </p:nvPr>
        </p:nvSpPr>
        <p:spPr>
          <a:xfrm>
            <a:off x="457200" y="2856546"/>
            <a:ext cx="619763" cy="571440"/>
          </a:xfrm>
          <a:prstGeom prst="rect">
            <a:avLst/>
          </a:prstGeom>
        </p:spPr>
        <p:txBody>
          <a:bodyPr anchor="ctr"/>
          <a:lstStyle>
            <a:lvl1pPr algn="ctr">
              <a:defRPr sz="5400">
                <a:solidFill>
                  <a:schemeClr val="bg1"/>
                </a:solidFill>
              </a:defRPr>
            </a:lvl1pPr>
          </a:lstStyle>
          <a:p>
            <a:pPr lvl="0"/>
            <a:r>
              <a:rPr lang="en-US" dirty="0"/>
              <a:t>2</a:t>
            </a:r>
            <a:endParaRPr lang="en-IN" dirty="0"/>
          </a:p>
        </p:txBody>
      </p:sp>
      <p:sp>
        <p:nvSpPr>
          <p:cNvPr id="58" name="Text Placeholder 5"/>
          <p:cNvSpPr>
            <a:spLocks noGrp="1"/>
          </p:cNvSpPr>
          <p:nvPr>
            <p:ph type="body" sz="quarter" idx="23" hasCustomPrompt="1"/>
          </p:nvPr>
        </p:nvSpPr>
        <p:spPr>
          <a:xfrm>
            <a:off x="1219200" y="2919038"/>
            <a:ext cx="3200400" cy="576391"/>
          </a:xfrm>
          <a:prstGeom prst="rect">
            <a:avLst/>
          </a:prstGeom>
        </p:spPr>
        <p:txBody>
          <a:bodyPr anchor="ctr"/>
          <a:lstStyle>
            <a:lvl1pPr>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59" name="Text Placeholder 5"/>
          <p:cNvSpPr>
            <a:spLocks noGrp="1"/>
          </p:cNvSpPr>
          <p:nvPr>
            <p:ph type="body" sz="quarter" idx="24" hasCustomPrompt="1"/>
          </p:nvPr>
        </p:nvSpPr>
        <p:spPr>
          <a:xfrm>
            <a:off x="4796526" y="2919038"/>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endParaRPr lang="en-US" dirty="0"/>
          </a:p>
        </p:txBody>
      </p:sp>
      <p:sp>
        <p:nvSpPr>
          <p:cNvPr id="60" name="Text Placeholder 3"/>
          <p:cNvSpPr>
            <a:spLocks noGrp="1"/>
          </p:cNvSpPr>
          <p:nvPr>
            <p:ph type="body" sz="quarter" idx="25" hasCustomPrompt="1"/>
          </p:nvPr>
        </p:nvSpPr>
        <p:spPr>
          <a:xfrm>
            <a:off x="457200" y="3671005"/>
            <a:ext cx="619763" cy="571440"/>
          </a:xfrm>
          <a:prstGeom prst="rect">
            <a:avLst/>
          </a:prstGeom>
        </p:spPr>
        <p:txBody>
          <a:bodyPr anchor="ctr"/>
          <a:lstStyle>
            <a:lvl1pPr algn="ctr">
              <a:defRPr sz="5400">
                <a:solidFill>
                  <a:schemeClr val="bg1"/>
                </a:solidFill>
              </a:defRPr>
            </a:lvl1pPr>
          </a:lstStyle>
          <a:p>
            <a:pPr lvl="0"/>
            <a:r>
              <a:rPr lang="en-US" dirty="0"/>
              <a:t>3</a:t>
            </a:r>
            <a:endParaRPr lang="en-IN" dirty="0"/>
          </a:p>
        </p:txBody>
      </p:sp>
      <p:sp>
        <p:nvSpPr>
          <p:cNvPr id="61" name="Text Placeholder 5"/>
          <p:cNvSpPr>
            <a:spLocks noGrp="1"/>
          </p:cNvSpPr>
          <p:nvPr>
            <p:ph type="body" sz="quarter" idx="26" hasCustomPrompt="1"/>
          </p:nvPr>
        </p:nvSpPr>
        <p:spPr>
          <a:xfrm>
            <a:off x="1219200" y="3775642"/>
            <a:ext cx="3200400" cy="576391"/>
          </a:xfrm>
          <a:prstGeom prst="rect">
            <a:avLst/>
          </a:prstGeom>
        </p:spPr>
        <p:txBody>
          <a:bodyPr anchor="ctr"/>
          <a:lstStyle>
            <a:lvl1pPr>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62" name="Text Placeholder 5"/>
          <p:cNvSpPr>
            <a:spLocks noGrp="1"/>
          </p:cNvSpPr>
          <p:nvPr>
            <p:ph type="body" sz="quarter" idx="27" hasCustomPrompt="1"/>
          </p:nvPr>
        </p:nvSpPr>
        <p:spPr>
          <a:xfrm>
            <a:off x="4796526" y="3775642"/>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endParaRPr lang="en-US" dirty="0"/>
          </a:p>
        </p:txBody>
      </p:sp>
      <p:sp>
        <p:nvSpPr>
          <p:cNvPr id="63" name="Text Placeholder 3"/>
          <p:cNvSpPr>
            <a:spLocks noGrp="1"/>
          </p:cNvSpPr>
          <p:nvPr>
            <p:ph type="body" sz="quarter" idx="28" hasCustomPrompt="1"/>
          </p:nvPr>
        </p:nvSpPr>
        <p:spPr>
          <a:xfrm>
            <a:off x="457200" y="4514555"/>
            <a:ext cx="619763" cy="571440"/>
          </a:xfrm>
          <a:prstGeom prst="rect">
            <a:avLst/>
          </a:prstGeom>
        </p:spPr>
        <p:txBody>
          <a:bodyPr anchor="ctr"/>
          <a:lstStyle>
            <a:lvl1pPr algn="ctr">
              <a:defRPr sz="5400">
                <a:solidFill>
                  <a:schemeClr val="bg1"/>
                </a:solidFill>
              </a:defRPr>
            </a:lvl1pPr>
          </a:lstStyle>
          <a:p>
            <a:pPr lvl="0"/>
            <a:r>
              <a:rPr lang="en-US" dirty="0"/>
              <a:t>4</a:t>
            </a:r>
            <a:endParaRPr lang="en-IN" dirty="0"/>
          </a:p>
        </p:txBody>
      </p:sp>
      <p:sp>
        <p:nvSpPr>
          <p:cNvPr id="64" name="Text Placeholder 5"/>
          <p:cNvSpPr>
            <a:spLocks noGrp="1"/>
          </p:cNvSpPr>
          <p:nvPr>
            <p:ph type="body" sz="quarter" idx="29" hasCustomPrompt="1"/>
          </p:nvPr>
        </p:nvSpPr>
        <p:spPr>
          <a:xfrm>
            <a:off x="1219200" y="4632246"/>
            <a:ext cx="3200400" cy="576391"/>
          </a:xfrm>
          <a:prstGeom prst="rect">
            <a:avLst/>
          </a:prstGeom>
        </p:spPr>
        <p:txBody>
          <a:bodyPr anchor="ctr"/>
          <a:lstStyle>
            <a:lvl1pPr>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65" name="Text Placeholder 5"/>
          <p:cNvSpPr>
            <a:spLocks noGrp="1"/>
          </p:cNvSpPr>
          <p:nvPr>
            <p:ph type="body" sz="quarter" idx="30" hasCustomPrompt="1"/>
          </p:nvPr>
        </p:nvSpPr>
        <p:spPr>
          <a:xfrm>
            <a:off x="4796526" y="4632246"/>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endParaRPr lang="en-US" dirty="0"/>
          </a:p>
        </p:txBody>
      </p:sp>
      <p:sp>
        <p:nvSpPr>
          <p:cNvPr id="67" name="Text Placeholder 5"/>
          <p:cNvSpPr>
            <a:spLocks noGrp="1"/>
          </p:cNvSpPr>
          <p:nvPr>
            <p:ph type="body" sz="quarter" idx="32" hasCustomPrompt="1"/>
          </p:nvPr>
        </p:nvSpPr>
        <p:spPr>
          <a:xfrm>
            <a:off x="1219200" y="5483537"/>
            <a:ext cx="3200400" cy="576391"/>
          </a:xfrm>
          <a:prstGeom prst="rect">
            <a:avLst/>
          </a:prstGeom>
        </p:spPr>
        <p:txBody>
          <a:bodyPr anchor="ctr"/>
          <a:lstStyle>
            <a:lvl1pPr>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68" name="Text Placeholder 5"/>
          <p:cNvSpPr>
            <a:spLocks noGrp="1"/>
          </p:cNvSpPr>
          <p:nvPr>
            <p:ph type="body" sz="quarter" idx="33" hasCustomPrompt="1"/>
          </p:nvPr>
        </p:nvSpPr>
        <p:spPr>
          <a:xfrm>
            <a:off x="4796526" y="5483537"/>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endParaRPr lang="en-US" dirty="0"/>
          </a:p>
        </p:txBody>
      </p:sp>
      <p:sp>
        <p:nvSpPr>
          <p:cNvPr id="71" name="Text Placeholder 3"/>
          <p:cNvSpPr>
            <a:spLocks noGrp="1"/>
          </p:cNvSpPr>
          <p:nvPr>
            <p:ph type="body" sz="quarter" idx="34" hasCustomPrompt="1"/>
          </p:nvPr>
        </p:nvSpPr>
        <p:spPr>
          <a:xfrm>
            <a:off x="457200" y="5363404"/>
            <a:ext cx="619763" cy="571440"/>
          </a:xfrm>
          <a:prstGeom prst="rect">
            <a:avLst/>
          </a:prstGeom>
        </p:spPr>
        <p:txBody>
          <a:bodyPr anchor="ctr"/>
          <a:lstStyle>
            <a:lvl1pPr algn="ctr">
              <a:defRPr sz="5400">
                <a:solidFill>
                  <a:schemeClr val="bg1"/>
                </a:solidFill>
              </a:defRPr>
            </a:lvl1pPr>
          </a:lstStyle>
          <a:p>
            <a:pPr lvl="0"/>
            <a:r>
              <a:rPr lang="en-US" dirty="0"/>
              <a:t>5</a:t>
            </a:r>
            <a:endParaRPr lang="en-IN" dirty="0"/>
          </a:p>
        </p:txBody>
      </p:sp>
    </p:spTree>
    <p:extLst>
      <p:ext uri="{BB962C8B-B14F-4D97-AF65-F5344CB8AC3E}">
        <p14:creationId xmlns:p14="http://schemas.microsoft.com/office/powerpoint/2010/main" val="3998122709"/>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Graphics with Content for 4 Dimensions">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pic>
        <p:nvPicPr>
          <p:cNvPr id="29" name="Picture 2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81450" y="1905000"/>
            <a:ext cx="4229100" cy="4393282"/>
          </a:xfrm>
          <a:prstGeom prst="rect">
            <a:avLst/>
          </a:prstGeom>
        </p:spPr>
      </p:pic>
      <p:sp>
        <p:nvSpPr>
          <p:cNvPr id="32" name="Text Placeholder 22"/>
          <p:cNvSpPr>
            <a:spLocks noGrp="1"/>
          </p:cNvSpPr>
          <p:nvPr>
            <p:ph type="body" sz="quarter" idx="13" hasCustomPrompt="1"/>
          </p:nvPr>
        </p:nvSpPr>
        <p:spPr>
          <a:xfrm>
            <a:off x="457200" y="2532744"/>
            <a:ext cx="3429000" cy="1371600"/>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adipisicing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 </a:t>
            </a:r>
            <a:r>
              <a:rPr lang="en-US" dirty="0" err="1" smtClean="0"/>
              <a:t>Ut</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exercitation </a:t>
            </a:r>
            <a:r>
              <a:rPr lang="en-US" dirty="0" err="1" smtClean="0"/>
              <a:t>ullamco</a:t>
            </a:r>
            <a:r>
              <a:rPr lang="en-US" dirty="0" smtClean="0"/>
              <a:t> </a:t>
            </a:r>
            <a:r>
              <a:rPr lang="en-US" dirty="0" err="1" smtClean="0"/>
              <a:t>laboris</a:t>
            </a:r>
            <a:r>
              <a:rPr lang="en-US" dirty="0" smtClean="0"/>
              <a:t> nisi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endParaRPr lang="en-US" dirty="0"/>
          </a:p>
        </p:txBody>
      </p:sp>
      <p:sp>
        <p:nvSpPr>
          <p:cNvPr id="33" name="Text Placeholder 22"/>
          <p:cNvSpPr>
            <a:spLocks noGrp="1"/>
          </p:cNvSpPr>
          <p:nvPr>
            <p:ph type="body" sz="quarter" idx="14" hasCustomPrompt="1"/>
          </p:nvPr>
        </p:nvSpPr>
        <p:spPr>
          <a:xfrm>
            <a:off x="457200" y="1846944"/>
            <a:ext cx="3429000"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35" name="Text Placeholder 22"/>
          <p:cNvSpPr>
            <a:spLocks noGrp="1"/>
          </p:cNvSpPr>
          <p:nvPr>
            <p:ph type="body" sz="quarter" idx="15" hasCustomPrompt="1"/>
          </p:nvPr>
        </p:nvSpPr>
        <p:spPr>
          <a:xfrm>
            <a:off x="8310032" y="2532744"/>
            <a:ext cx="3429000" cy="1371600"/>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p>
        </p:txBody>
      </p:sp>
      <p:sp>
        <p:nvSpPr>
          <p:cNvPr id="36" name="Text Placeholder 22"/>
          <p:cNvSpPr>
            <a:spLocks noGrp="1"/>
          </p:cNvSpPr>
          <p:nvPr>
            <p:ph type="body" sz="quarter" idx="16" hasCustomPrompt="1"/>
          </p:nvPr>
        </p:nvSpPr>
        <p:spPr>
          <a:xfrm>
            <a:off x="8310032" y="1846944"/>
            <a:ext cx="3429000"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38" name="Text Placeholder 22"/>
          <p:cNvSpPr>
            <a:spLocks noGrp="1"/>
          </p:cNvSpPr>
          <p:nvPr>
            <p:ph type="body" sz="quarter" idx="17" hasCustomPrompt="1"/>
          </p:nvPr>
        </p:nvSpPr>
        <p:spPr>
          <a:xfrm>
            <a:off x="457200" y="4906978"/>
            <a:ext cx="3429000" cy="1371600"/>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p>
        </p:txBody>
      </p:sp>
      <p:sp>
        <p:nvSpPr>
          <p:cNvPr id="39" name="Text Placeholder 22"/>
          <p:cNvSpPr>
            <a:spLocks noGrp="1"/>
          </p:cNvSpPr>
          <p:nvPr>
            <p:ph type="body" sz="quarter" idx="18" hasCustomPrompt="1"/>
          </p:nvPr>
        </p:nvSpPr>
        <p:spPr>
          <a:xfrm>
            <a:off x="457200" y="4221178"/>
            <a:ext cx="3429000"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41" name="Text Placeholder 22"/>
          <p:cNvSpPr>
            <a:spLocks noGrp="1"/>
          </p:cNvSpPr>
          <p:nvPr>
            <p:ph type="body" sz="quarter" idx="19" hasCustomPrompt="1"/>
          </p:nvPr>
        </p:nvSpPr>
        <p:spPr>
          <a:xfrm>
            <a:off x="8310032" y="4906978"/>
            <a:ext cx="3429000" cy="1371600"/>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p>
        </p:txBody>
      </p:sp>
      <p:sp>
        <p:nvSpPr>
          <p:cNvPr id="42" name="Text Placeholder 22"/>
          <p:cNvSpPr>
            <a:spLocks noGrp="1"/>
          </p:cNvSpPr>
          <p:nvPr>
            <p:ph type="body" sz="quarter" idx="20" hasCustomPrompt="1"/>
          </p:nvPr>
        </p:nvSpPr>
        <p:spPr>
          <a:xfrm>
            <a:off x="8310032" y="4221178"/>
            <a:ext cx="3429000"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44" name="Text Placeholder 22"/>
          <p:cNvSpPr>
            <a:spLocks noGrp="1"/>
          </p:cNvSpPr>
          <p:nvPr>
            <p:ph type="body" sz="quarter" idx="21" hasCustomPrompt="1"/>
          </p:nvPr>
        </p:nvSpPr>
        <p:spPr>
          <a:xfrm rot="19402216">
            <a:off x="4526147" y="2699113"/>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45" name="Text Placeholder 22"/>
          <p:cNvSpPr>
            <a:spLocks noGrp="1"/>
          </p:cNvSpPr>
          <p:nvPr>
            <p:ph type="body" sz="quarter" idx="22" hasCustomPrompt="1"/>
          </p:nvPr>
        </p:nvSpPr>
        <p:spPr>
          <a:xfrm rot="1800000">
            <a:off x="6086947" y="2655893"/>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46" name="Text Placeholder 22"/>
          <p:cNvSpPr>
            <a:spLocks noGrp="1"/>
          </p:cNvSpPr>
          <p:nvPr>
            <p:ph type="body" sz="quarter" idx="23" hasCustomPrompt="1"/>
          </p:nvPr>
        </p:nvSpPr>
        <p:spPr>
          <a:xfrm rot="12807123">
            <a:off x="4191001" y="4282055"/>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47" name="Text Placeholder 22"/>
          <p:cNvSpPr>
            <a:spLocks noGrp="1"/>
          </p:cNvSpPr>
          <p:nvPr>
            <p:ph type="body" sz="quarter" idx="24" hasCustomPrompt="1"/>
          </p:nvPr>
        </p:nvSpPr>
        <p:spPr>
          <a:xfrm rot="8786600">
            <a:off x="6423414" y="4292297"/>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Tree>
    <p:extLst>
      <p:ext uri="{BB962C8B-B14F-4D97-AF65-F5344CB8AC3E}">
        <p14:creationId xmlns:p14="http://schemas.microsoft.com/office/powerpoint/2010/main" val="3180227803"/>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Graphics with Content for 6 Dimensions">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32" name="Text Placeholder 22"/>
          <p:cNvSpPr>
            <a:spLocks noGrp="1"/>
          </p:cNvSpPr>
          <p:nvPr>
            <p:ph type="body" sz="quarter" idx="13" hasCustomPrompt="1"/>
          </p:nvPr>
        </p:nvSpPr>
        <p:spPr>
          <a:xfrm>
            <a:off x="457200" y="2219326"/>
            <a:ext cx="3429000" cy="984282"/>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a:t>
            </a:r>
          </a:p>
        </p:txBody>
      </p:sp>
      <p:sp>
        <p:nvSpPr>
          <p:cNvPr id="33" name="Text Placeholder 22"/>
          <p:cNvSpPr>
            <a:spLocks noGrp="1"/>
          </p:cNvSpPr>
          <p:nvPr>
            <p:ph type="body" sz="quarter" idx="14" hasCustomPrompt="1"/>
          </p:nvPr>
        </p:nvSpPr>
        <p:spPr>
          <a:xfrm>
            <a:off x="457200" y="1905000"/>
            <a:ext cx="3429000" cy="304801"/>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p>
        </p:txBody>
      </p:sp>
      <p:sp>
        <p:nvSpPr>
          <p:cNvPr id="35" name="Text Placeholder 22"/>
          <p:cNvSpPr>
            <a:spLocks noGrp="1"/>
          </p:cNvSpPr>
          <p:nvPr>
            <p:ph type="body" sz="quarter" idx="15" hasCustomPrompt="1"/>
          </p:nvPr>
        </p:nvSpPr>
        <p:spPr>
          <a:xfrm>
            <a:off x="8310032" y="2223862"/>
            <a:ext cx="3429000" cy="962024"/>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a:t>
            </a:r>
          </a:p>
        </p:txBody>
      </p:sp>
      <p:sp>
        <p:nvSpPr>
          <p:cNvPr id="36" name="Text Placeholder 22"/>
          <p:cNvSpPr>
            <a:spLocks noGrp="1"/>
          </p:cNvSpPr>
          <p:nvPr>
            <p:ph type="body" sz="quarter" idx="16" hasCustomPrompt="1"/>
          </p:nvPr>
        </p:nvSpPr>
        <p:spPr>
          <a:xfrm>
            <a:off x="8310032" y="1890486"/>
            <a:ext cx="3429000" cy="314326"/>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p>
        </p:txBody>
      </p:sp>
      <p:sp>
        <p:nvSpPr>
          <p:cNvPr id="24" name="Trapezoid 23"/>
          <p:cNvSpPr/>
          <p:nvPr userDrawn="1"/>
        </p:nvSpPr>
        <p:spPr>
          <a:xfrm rot="5400000">
            <a:off x="3635208" y="3211877"/>
            <a:ext cx="2225271" cy="1155377"/>
          </a:xfrm>
          <a:prstGeom prst="trapezoid">
            <a:avLst>
              <a:gd name="adj" fmla="val 5747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400" b="1" i="0" u="none" strike="noStrike" cap="none" spc="0" normalizeH="0" baseline="0" noProof="0" dirty="0">
              <a:ln>
                <a:noFill/>
              </a:ln>
              <a:solidFill>
                <a:srgbClr val="FFFFFF"/>
              </a:solidFill>
              <a:effectLst/>
              <a:uLnTx/>
              <a:uFillTx/>
              <a:latin typeface="Calibri" charset="0"/>
              <a:ea typeface="Calibri" charset="0"/>
              <a:cs typeface="Calibri" charset="0"/>
            </a:endParaRPr>
          </a:p>
        </p:txBody>
      </p:sp>
      <p:sp>
        <p:nvSpPr>
          <p:cNvPr id="25" name="Trapezoid 24"/>
          <p:cNvSpPr/>
          <p:nvPr userDrawn="1"/>
        </p:nvSpPr>
        <p:spPr>
          <a:xfrm rot="9000000">
            <a:off x="4310915" y="2047217"/>
            <a:ext cx="2225271" cy="1155377"/>
          </a:xfrm>
          <a:prstGeom prst="trapezoid">
            <a:avLst>
              <a:gd name="adj" fmla="val 5747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6" name="Trapezoid 25"/>
          <p:cNvSpPr/>
          <p:nvPr userDrawn="1"/>
        </p:nvSpPr>
        <p:spPr>
          <a:xfrm rot="1800000">
            <a:off x="4309933" y="4375474"/>
            <a:ext cx="2225271" cy="1155377"/>
          </a:xfrm>
          <a:prstGeom prst="trapezoid">
            <a:avLst>
              <a:gd name="adj" fmla="val 5747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marR="0" lvl="0" indent="0" algn="ctr" fontAlgn="auto">
              <a:lnSpc>
                <a:spcPct val="100000"/>
              </a:lnSpc>
              <a:spcBef>
                <a:spcPts val="0"/>
              </a:spcBef>
              <a:spcAft>
                <a:spcPts val="0"/>
              </a:spcAft>
              <a:buClrTx/>
              <a:buSzTx/>
              <a:buFontTx/>
              <a:buNone/>
              <a:tabLst/>
            </a:pPr>
            <a:endParaRPr kumimoji="0" lang="en-US" sz="1400" b="1" i="0" u="none" strike="noStrike" cap="none" spc="0" normalizeH="0" baseline="0" noProof="0" dirty="0">
              <a:ln>
                <a:noFill/>
              </a:ln>
              <a:solidFill>
                <a:srgbClr val="FFFFFF"/>
              </a:solidFill>
              <a:effectLst/>
              <a:uLnTx/>
              <a:uFillTx/>
              <a:latin typeface="Calibri" charset="0"/>
              <a:ea typeface="Calibri" charset="0"/>
              <a:cs typeface="Calibri" charset="0"/>
            </a:endParaRPr>
          </a:p>
        </p:txBody>
      </p:sp>
      <p:sp>
        <p:nvSpPr>
          <p:cNvPr id="27" name="Trapezoid 26"/>
          <p:cNvSpPr/>
          <p:nvPr userDrawn="1"/>
        </p:nvSpPr>
        <p:spPr>
          <a:xfrm rot="16200000">
            <a:off x="6334282" y="3210814"/>
            <a:ext cx="2225271" cy="1155377"/>
          </a:xfrm>
          <a:prstGeom prst="trapezoid">
            <a:avLst>
              <a:gd name="adj" fmla="val 5747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8" name="Trapezoid 27"/>
          <p:cNvSpPr/>
          <p:nvPr userDrawn="1"/>
        </p:nvSpPr>
        <p:spPr>
          <a:xfrm rot="19800000">
            <a:off x="5658575" y="4375474"/>
            <a:ext cx="2225271" cy="1155377"/>
          </a:xfrm>
          <a:prstGeom prst="trapezoid">
            <a:avLst>
              <a:gd name="adj" fmla="val 5747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marR="0" lvl="0" indent="0" algn="ctr" fontAlgn="auto">
              <a:lnSpc>
                <a:spcPct val="100000"/>
              </a:lnSpc>
              <a:spcBef>
                <a:spcPts val="0"/>
              </a:spcBef>
              <a:spcAft>
                <a:spcPts val="0"/>
              </a:spcAft>
              <a:buClrTx/>
              <a:buSzTx/>
              <a:buFontTx/>
              <a:buNone/>
              <a:tabLst/>
            </a:pPr>
            <a:endParaRPr kumimoji="0" lang="en-US" sz="1400" b="1" i="0" u="none" strike="noStrike" cap="none" spc="0" normalizeH="0" baseline="0" noProof="0" dirty="0">
              <a:ln>
                <a:noFill/>
              </a:ln>
              <a:solidFill>
                <a:srgbClr val="FFFFFF"/>
              </a:solidFill>
              <a:effectLst/>
              <a:uLnTx/>
              <a:uFillTx/>
              <a:latin typeface="Calibri" charset="0"/>
              <a:ea typeface="Calibri" charset="0"/>
              <a:cs typeface="Calibri" charset="0"/>
            </a:endParaRPr>
          </a:p>
        </p:txBody>
      </p:sp>
      <p:sp>
        <p:nvSpPr>
          <p:cNvPr id="30" name="Trapezoid 29"/>
          <p:cNvSpPr/>
          <p:nvPr userDrawn="1"/>
        </p:nvSpPr>
        <p:spPr>
          <a:xfrm rot="12600000">
            <a:off x="5659557" y="2047217"/>
            <a:ext cx="2225271" cy="1155377"/>
          </a:xfrm>
          <a:prstGeom prst="trapezoid">
            <a:avLst>
              <a:gd name="adj" fmla="val 5747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31" name="Text Placeholder 22"/>
          <p:cNvSpPr>
            <a:spLocks noGrp="1"/>
          </p:cNvSpPr>
          <p:nvPr>
            <p:ph type="body" sz="quarter" idx="21" hasCustomPrompt="1"/>
          </p:nvPr>
        </p:nvSpPr>
        <p:spPr>
          <a:xfrm rot="19743904">
            <a:off x="4636957" y="2049876"/>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48" name="Text Placeholder 22"/>
          <p:cNvSpPr>
            <a:spLocks noGrp="1"/>
          </p:cNvSpPr>
          <p:nvPr>
            <p:ph type="body" sz="quarter" idx="22" hasCustomPrompt="1"/>
          </p:nvPr>
        </p:nvSpPr>
        <p:spPr>
          <a:xfrm rot="1803890">
            <a:off x="6059785" y="2072732"/>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49" name="Text Placeholder 22"/>
          <p:cNvSpPr>
            <a:spLocks noGrp="1"/>
          </p:cNvSpPr>
          <p:nvPr>
            <p:ph type="body" sz="quarter" idx="23" hasCustomPrompt="1"/>
          </p:nvPr>
        </p:nvSpPr>
        <p:spPr>
          <a:xfrm rot="5400000">
            <a:off x="6758675" y="3339835"/>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50" name="Text Placeholder 22"/>
          <p:cNvSpPr>
            <a:spLocks noGrp="1"/>
          </p:cNvSpPr>
          <p:nvPr>
            <p:ph type="body" sz="quarter" idx="24" hasCustomPrompt="1"/>
          </p:nvPr>
        </p:nvSpPr>
        <p:spPr>
          <a:xfrm rot="16200000">
            <a:off x="3880567" y="3284572"/>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51" name="Text Placeholder 22"/>
          <p:cNvSpPr>
            <a:spLocks noGrp="1"/>
          </p:cNvSpPr>
          <p:nvPr>
            <p:ph type="body" sz="quarter" idx="25" hasCustomPrompt="1"/>
          </p:nvPr>
        </p:nvSpPr>
        <p:spPr>
          <a:xfrm rot="9000000">
            <a:off x="6071004" y="4517898"/>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52" name="Text Placeholder 22"/>
          <p:cNvSpPr>
            <a:spLocks noGrp="1"/>
          </p:cNvSpPr>
          <p:nvPr>
            <p:ph type="body" sz="quarter" idx="26" hasCustomPrompt="1"/>
          </p:nvPr>
        </p:nvSpPr>
        <p:spPr>
          <a:xfrm rot="12600000">
            <a:off x="4616287" y="4517899"/>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44" name="Text Placeholder 22"/>
          <p:cNvSpPr>
            <a:spLocks noGrp="1"/>
          </p:cNvSpPr>
          <p:nvPr>
            <p:ph type="body" sz="quarter" idx="27" hasCustomPrompt="1"/>
          </p:nvPr>
        </p:nvSpPr>
        <p:spPr>
          <a:xfrm>
            <a:off x="457200" y="3754660"/>
            <a:ext cx="3429000" cy="984282"/>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a:t>
            </a:r>
          </a:p>
        </p:txBody>
      </p:sp>
      <p:sp>
        <p:nvSpPr>
          <p:cNvPr id="45" name="Text Placeholder 22"/>
          <p:cNvSpPr>
            <a:spLocks noGrp="1"/>
          </p:cNvSpPr>
          <p:nvPr>
            <p:ph type="body" sz="quarter" idx="28" hasCustomPrompt="1"/>
          </p:nvPr>
        </p:nvSpPr>
        <p:spPr>
          <a:xfrm>
            <a:off x="457200" y="3440334"/>
            <a:ext cx="3429000" cy="304801"/>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p>
        </p:txBody>
      </p:sp>
      <p:sp>
        <p:nvSpPr>
          <p:cNvPr id="47" name="Text Placeholder 22"/>
          <p:cNvSpPr>
            <a:spLocks noGrp="1"/>
          </p:cNvSpPr>
          <p:nvPr>
            <p:ph type="body" sz="quarter" idx="29" hasCustomPrompt="1"/>
          </p:nvPr>
        </p:nvSpPr>
        <p:spPr>
          <a:xfrm>
            <a:off x="8310032" y="3773710"/>
            <a:ext cx="3429000" cy="962024"/>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a:t>
            </a:r>
          </a:p>
        </p:txBody>
      </p:sp>
      <p:sp>
        <p:nvSpPr>
          <p:cNvPr id="53" name="Text Placeholder 22"/>
          <p:cNvSpPr>
            <a:spLocks noGrp="1"/>
          </p:cNvSpPr>
          <p:nvPr>
            <p:ph type="body" sz="quarter" idx="30" hasCustomPrompt="1"/>
          </p:nvPr>
        </p:nvSpPr>
        <p:spPr>
          <a:xfrm>
            <a:off x="8310032" y="3440334"/>
            <a:ext cx="3429000" cy="314326"/>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p>
        </p:txBody>
      </p:sp>
      <p:sp>
        <p:nvSpPr>
          <p:cNvPr id="61" name="Text Placeholder 22"/>
          <p:cNvSpPr>
            <a:spLocks noGrp="1"/>
          </p:cNvSpPr>
          <p:nvPr>
            <p:ph type="body" sz="quarter" idx="31" hasCustomPrompt="1"/>
          </p:nvPr>
        </p:nvSpPr>
        <p:spPr>
          <a:xfrm>
            <a:off x="457200" y="5295901"/>
            <a:ext cx="3429000" cy="984282"/>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a:t>
            </a:r>
          </a:p>
        </p:txBody>
      </p:sp>
      <p:sp>
        <p:nvSpPr>
          <p:cNvPr id="62" name="Text Placeholder 22"/>
          <p:cNvSpPr>
            <a:spLocks noGrp="1"/>
          </p:cNvSpPr>
          <p:nvPr>
            <p:ph type="body" sz="quarter" idx="32" hasCustomPrompt="1"/>
          </p:nvPr>
        </p:nvSpPr>
        <p:spPr>
          <a:xfrm>
            <a:off x="457200" y="4981575"/>
            <a:ext cx="3429000" cy="304801"/>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p>
        </p:txBody>
      </p:sp>
      <p:sp>
        <p:nvSpPr>
          <p:cNvPr id="64" name="Text Placeholder 22"/>
          <p:cNvSpPr>
            <a:spLocks noGrp="1"/>
          </p:cNvSpPr>
          <p:nvPr>
            <p:ph type="body" sz="quarter" idx="33" hasCustomPrompt="1"/>
          </p:nvPr>
        </p:nvSpPr>
        <p:spPr>
          <a:xfrm>
            <a:off x="8310032" y="5314951"/>
            <a:ext cx="3429000" cy="962024"/>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a:t>
            </a:r>
          </a:p>
        </p:txBody>
      </p:sp>
      <p:sp>
        <p:nvSpPr>
          <p:cNvPr id="65" name="Text Placeholder 22"/>
          <p:cNvSpPr>
            <a:spLocks noGrp="1"/>
          </p:cNvSpPr>
          <p:nvPr>
            <p:ph type="body" sz="quarter" idx="34" hasCustomPrompt="1"/>
          </p:nvPr>
        </p:nvSpPr>
        <p:spPr>
          <a:xfrm>
            <a:off x="8310032" y="4981575"/>
            <a:ext cx="3429000" cy="314326"/>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p>
        </p:txBody>
      </p:sp>
    </p:spTree>
    <p:extLst>
      <p:ext uri="{BB962C8B-B14F-4D97-AF65-F5344CB8AC3E}">
        <p14:creationId xmlns:p14="http://schemas.microsoft.com/office/powerpoint/2010/main" val="821328413"/>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rocess steps">
    <p:spTree>
      <p:nvGrpSpPr>
        <p:cNvPr id="1" name=""/>
        <p:cNvGrpSpPr/>
        <p:nvPr/>
      </p:nvGrpSpPr>
      <p:grpSpPr>
        <a:xfrm>
          <a:off x="0" y="0"/>
          <a:ext cx="0" cy="0"/>
          <a:chOff x="0" y="0"/>
          <a:chExt cx="0" cy="0"/>
        </a:xfrm>
      </p:grpSpPr>
      <p:cxnSp>
        <p:nvCxnSpPr>
          <p:cNvPr id="3" name="Straight Connector 2"/>
          <p:cNvCxnSpPr/>
          <p:nvPr userDrawn="1"/>
        </p:nvCxnSpPr>
        <p:spPr>
          <a:xfrm>
            <a:off x="6019800" y="3236646"/>
            <a:ext cx="0" cy="3621354"/>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 name="Oval 3"/>
          <p:cNvSpPr/>
          <p:nvPr userDrawn="1"/>
        </p:nvSpPr>
        <p:spPr>
          <a:xfrm>
            <a:off x="5486400" y="2703246"/>
            <a:ext cx="1066800" cy="1066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userDrawn="1"/>
        </p:nvSpPr>
        <p:spPr>
          <a:xfrm>
            <a:off x="5486400" y="4472920"/>
            <a:ext cx="1066800" cy="1066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 Placeholder 22"/>
          <p:cNvSpPr>
            <a:spLocks noGrp="1"/>
          </p:cNvSpPr>
          <p:nvPr>
            <p:ph type="body" sz="quarter" idx="13" hasCustomPrompt="1"/>
          </p:nvPr>
        </p:nvSpPr>
        <p:spPr>
          <a:xfrm>
            <a:off x="6846684" y="2821877"/>
            <a:ext cx="2741202" cy="82953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
        <p:nvSpPr>
          <p:cNvPr id="19" name="Text Placeholder 22"/>
          <p:cNvSpPr>
            <a:spLocks noGrp="1"/>
          </p:cNvSpPr>
          <p:nvPr>
            <p:ph type="body" sz="quarter" idx="18" hasCustomPrompt="1"/>
          </p:nvPr>
        </p:nvSpPr>
        <p:spPr>
          <a:xfrm>
            <a:off x="3657600" y="2988382"/>
            <a:ext cx="1535316" cy="496528"/>
          </a:xfrm>
          <a:prstGeom prst="rect">
            <a:avLst/>
          </a:prstGeom>
        </p:spPr>
        <p:txBody>
          <a:bodyPr/>
          <a:lstStyle>
            <a:lvl1pPr marL="0" indent="0" algn="r">
              <a:buClr>
                <a:srgbClr val="FF545F"/>
              </a:buClr>
              <a:buFont typeface="Arial" panose="020B0604020202020204" pitchFamily="34" charset="0"/>
              <a:buNone/>
              <a:defRPr sz="2800" baseline="30000">
                <a:solidFill>
                  <a:schemeClr val="accent1"/>
                </a:solidFill>
                <a:latin typeface="Georgia" panose="02040502050405020303" pitchFamily="18" charset="0"/>
              </a:defRPr>
            </a:lvl1pPr>
          </a:lstStyle>
          <a:p>
            <a:pPr lvl="0"/>
            <a:r>
              <a:rPr lang="en-US" dirty="0"/>
              <a:t>Heading of 1st point</a:t>
            </a:r>
          </a:p>
        </p:txBody>
      </p:sp>
      <p:sp>
        <p:nvSpPr>
          <p:cNvPr id="20" name="Text Placeholder 22"/>
          <p:cNvSpPr>
            <a:spLocks noGrp="1"/>
          </p:cNvSpPr>
          <p:nvPr>
            <p:ph type="body" sz="quarter" idx="19" hasCustomPrompt="1"/>
          </p:nvPr>
        </p:nvSpPr>
        <p:spPr>
          <a:xfrm>
            <a:off x="6846684" y="4758056"/>
            <a:ext cx="1535316" cy="496528"/>
          </a:xfrm>
          <a:prstGeom prst="rect">
            <a:avLst/>
          </a:prstGeom>
        </p:spPr>
        <p:txBody>
          <a:bodyPr/>
          <a:lstStyle>
            <a:lvl1pPr marL="0" indent="0" algn="l">
              <a:buClr>
                <a:srgbClr val="FF545F"/>
              </a:buClr>
              <a:buFont typeface="Arial" panose="020B0604020202020204" pitchFamily="34" charset="0"/>
              <a:buNone/>
              <a:defRPr sz="2800" baseline="30000">
                <a:solidFill>
                  <a:schemeClr val="accent1"/>
                </a:solidFill>
                <a:latin typeface="Georgia" panose="02040502050405020303" pitchFamily="18" charset="0"/>
              </a:defRPr>
            </a:lvl1pPr>
          </a:lstStyle>
          <a:p>
            <a:pPr lvl="0"/>
            <a:r>
              <a:rPr lang="en-US" dirty="0"/>
              <a:t>Heading of 1st point</a:t>
            </a:r>
          </a:p>
        </p:txBody>
      </p:sp>
      <p:sp>
        <p:nvSpPr>
          <p:cNvPr id="23" name="Text Placeholder 22"/>
          <p:cNvSpPr>
            <a:spLocks noGrp="1"/>
          </p:cNvSpPr>
          <p:nvPr>
            <p:ph type="body" sz="quarter" idx="20" hasCustomPrompt="1"/>
          </p:nvPr>
        </p:nvSpPr>
        <p:spPr>
          <a:xfrm>
            <a:off x="2451714" y="4591551"/>
            <a:ext cx="2741202" cy="82953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
        <p:nvSpPr>
          <p:cNvPr id="24" name="Text Placeholder 22"/>
          <p:cNvSpPr>
            <a:spLocks noGrp="1"/>
          </p:cNvSpPr>
          <p:nvPr>
            <p:ph type="body" sz="quarter" idx="21" hasCustomPrompt="1"/>
          </p:nvPr>
        </p:nvSpPr>
        <p:spPr>
          <a:xfrm>
            <a:off x="5764760" y="2977614"/>
            <a:ext cx="510080" cy="496528"/>
          </a:xfrm>
          <a:prstGeom prst="rect">
            <a:avLst/>
          </a:prstGeom>
        </p:spPr>
        <p:txBody>
          <a:bodyPr/>
          <a:lstStyle>
            <a:lvl1pPr marL="0" indent="0" algn="ctr">
              <a:buClr>
                <a:srgbClr val="FF545F"/>
              </a:buClr>
              <a:buFont typeface="Arial" panose="020B0604020202020204" pitchFamily="34" charset="0"/>
              <a:buNone/>
              <a:defRPr sz="8800" baseline="30000">
                <a:solidFill>
                  <a:schemeClr val="bg1"/>
                </a:solidFill>
                <a:latin typeface="Georgia" panose="02040502050405020303" pitchFamily="18" charset="0"/>
              </a:defRPr>
            </a:lvl1pPr>
          </a:lstStyle>
          <a:p>
            <a:pPr lvl="0"/>
            <a:r>
              <a:rPr lang="en-US" dirty="0"/>
              <a:t>1</a:t>
            </a:r>
          </a:p>
        </p:txBody>
      </p:sp>
      <p:sp>
        <p:nvSpPr>
          <p:cNvPr id="25" name="Text Placeholder 22"/>
          <p:cNvSpPr>
            <a:spLocks noGrp="1"/>
          </p:cNvSpPr>
          <p:nvPr>
            <p:ph type="body" sz="quarter" idx="22" hasCustomPrompt="1"/>
          </p:nvPr>
        </p:nvSpPr>
        <p:spPr>
          <a:xfrm>
            <a:off x="5764760" y="4757795"/>
            <a:ext cx="510080" cy="496528"/>
          </a:xfrm>
          <a:prstGeom prst="rect">
            <a:avLst/>
          </a:prstGeom>
        </p:spPr>
        <p:txBody>
          <a:bodyPr/>
          <a:lstStyle>
            <a:lvl1pPr marL="0" indent="0" algn="ctr">
              <a:buClr>
                <a:srgbClr val="FF545F"/>
              </a:buClr>
              <a:buFont typeface="Arial" panose="020B0604020202020204" pitchFamily="34" charset="0"/>
              <a:buNone/>
              <a:defRPr sz="8800" baseline="30000">
                <a:solidFill>
                  <a:schemeClr val="bg1"/>
                </a:solidFill>
                <a:latin typeface="Georgia" panose="02040502050405020303" pitchFamily="18" charset="0"/>
              </a:defRPr>
            </a:lvl1pPr>
          </a:lstStyle>
          <a:p>
            <a:pPr lvl="0"/>
            <a:r>
              <a:rPr lang="en-US" dirty="0"/>
              <a:t>2</a:t>
            </a:r>
          </a:p>
        </p:txBody>
      </p:sp>
      <p:sp>
        <p:nvSpPr>
          <p:cNvPr id="3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37" name="TextBox 3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38" name="Picture 37"/>
          <p:cNvPicPr>
            <a:picLocks noChangeAspect="1"/>
          </p:cNvPicPr>
          <p:nvPr userDrawn="1"/>
        </p:nvPicPr>
        <p:blipFill>
          <a:blip r:embed="rId2"/>
          <a:stretch>
            <a:fillRect/>
          </a:stretch>
        </p:blipFill>
        <p:spPr>
          <a:xfrm>
            <a:off x="10893034" y="6462131"/>
            <a:ext cx="839972" cy="309081"/>
          </a:xfrm>
          <a:prstGeom prst="rect">
            <a:avLst/>
          </a:prstGeom>
        </p:spPr>
      </p:pic>
      <p:sp>
        <p:nvSpPr>
          <p:cNvPr id="39" name="Text Placeholder 22"/>
          <p:cNvSpPr>
            <a:spLocks noGrp="1"/>
          </p:cNvSpPr>
          <p:nvPr>
            <p:ph type="body" sz="quarter" idx="11" hasCustomPrompt="1"/>
          </p:nvPr>
        </p:nvSpPr>
        <p:spPr>
          <a:xfrm>
            <a:off x="457199" y="445843"/>
            <a:ext cx="5525805" cy="533400"/>
          </a:xfrm>
          <a:prstGeom prst="rect">
            <a:avLst/>
          </a:prstGeom>
        </p:spPr>
        <p:txBody>
          <a:bodyPr/>
          <a:lstStyle>
            <a:lvl1pPr>
              <a:defRPr sz="300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40" name="Text Placeholder 22"/>
          <p:cNvSpPr>
            <a:spLocks noGrp="1"/>
          </p:cNvSpPr>
          <p:nvPr>
            <p:ph type="body" sz="quarter" idx="12" hasCustomPrompt="1"/>
          </p:nvPr>
        </p:nvSpPr>
        <p:spPr>
          <a:xfrm>
            <a:off x="457200" y="1022785"/>
            <a:ext cx="8153400" cy="533400"/>
          </a:xfrm>
          <a:prstGeom prst="rect">
            <a:avLst/>
          </a:prstGeom>
        </p:spPr>
        <p:txBody>
          <a:bodyP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Tree>
    <p:extLst>
      <p:ext uri="{BB962C8B-B14F-4D97-AF65-F5344CB8AC3E}">
        <p14:creationId xmlns:p14="http://schemas.microsoft.com/office/powerpoint/2010/main" val="2809898416"/>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rocess steps continue">
    <p:spTree>
      <p:nvGrpSpPr>
        <p:cNvPr id="1" name=""/>
        <p:cNvGrpSpPr/>
        <p:nvPr/>
      </p:nvGrpSpPr>
      <p:grpSpPr>
        <a:xfrm>
          <a:off x="0" y="0"/>
          <a:ext cx="0" cy="0"/>
          <a:chOff x="0" y="0"/>
          <a:chExt cx="0" cy="0"/>
        </a:xfrm>
      </p:grpSpPr>
      <p:cxnSp>
        <p:nvCxnSpPr>
          <p:cNvPr id="3" name="Straight Connector 2"/>
          <p:cNvCxnSpPr/>
          <p:nvPr userDrawn="1"/>
        </p:nvCxnSpPr>
        <p:spPr>
          <a:xfrm>
            <a:off x="6019800" y="1"/>
            <a:ext cx="0" cy="6864349"/>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 name="Oval 3"/>
          <p:cNvSpPr/>
          <p:nvPr userDrawn="1"/>
        </p:nvSpPr>
        <p:spPr>
          <a:xfrm>
            <a:off x="5486400" y="1160463"/>
            <a:ext cx="1066800" cy="1066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userDrawn="1"/>
        </p:nvSpPr>
        <p:spPr>
          <a:xfrm>
            <a:off x="5486400" y="2648170"/>
            <a:ext cx="1066800" cy="1066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 Placeholder 22"/>
          <p:cNvSpPr>
            <a:spLocks noGrp="1"/>
          </p:cNvSpPr>
          <p:nvPr>
            <p:ph type="body" sz="quarter" idx="13" hasCustomPrompt="1"/>
          </p:nvPr>
        </p:nvSpPr>
        <p:spPr>
          <a:xfrm>
            <a:off x="6846684" y="1279094"/>
            <a:ext cx="2741202" cy="82953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
        <p:nvSpPr>
          <p:cNvPr id="19" name="Text Placeholder 22"/>
          <p:cNvSpPr>
            <a:spLocks noGrp="1"/>
          </p:cNvSpPr>
          <p:nvPr>
            <p:ph type="body" sz="quarter" idx="18" hasCustomPrompt="1"/>
          </p:nvPr>
        </p:nvSpPr>
        <p:spPr>
          <a:xfrm>
            <a:off x="3657600" y="1445599"/>
            <a:ext cx="1535316" cy="496528"/>
          </a:xfrm>
          <a:prstGeom prst="rect">
            <a:avLst/>
          </a:prstGeom>
        </p:spPr>
        <p:txBody>
          <a:bodyPr/>
          <a:lstStyle>
            <a:lvl1pPr marL="0" indent="0" algn="r">
              <a:buClr>
                <a:srgbClr val="FF545F"/>
              </a:buClr>
              <a:buFont typeface="Arial" panose="020B0604020202020204" pitchFamily="34" charset="0"/>
              <a:buNone/>
              <a:defRPr sz="2800" baseline="30000">
                <a:solidFill>
                  <a:schemeClr val="tx2"/>
                </a:solidFill>
                <a:latin typeface="Georgia" panose="02040502050405020303" pitchFamily="18" charset="0"/>
              </a:defRPr>
            </a:lvl1pPr>
          </a:lstStyle>
          <a:p>
            <a:pPr lvl="0"/>
            <a:r>
              <a:rPr lang="en-US" dirty="0"/>
              <a:t>Heading of 1st point</a:t>
            </a:r>
          </a:p>
        </p:txBody>
      </p:sp>
      <p:sp>
        <p:nvSpPr>
          <p:cNvPr id="20" name="Text Placeholder 22"/>
          <p:cNvSpPr>
            <a:spLocks noGrp="1"/>
          </p:cNvSpPr>
          <p:nvPr>
            <p:ph type="body" sz="quarter" idx="19" hasCustomPrompt="1"/>
          </p:nvPr>
        </p:nvSpPr>
        <p:spPr>
          <a:xfrm>
            <a:off x="6846684" y="2933306"/>
            <a:ext cx="1535316" cy="496528"/>
          </a:xfrm>
          <a:prstGeom prst="rect">
            <a:avLst/>
          </a:prstGeom>
        </p:spPr>
        <p:txBody>
          <a:bodyPr/>
          <a:lstStyle>
            <a:lvl1pPr marL="0" indent="0" algn="l">
              <a:buClr>
                <a:srgbClr val="FF545F"/>
              </a:buClr>
              <a:buFont typeface="Arial" panose="020B0604020202020204" pitchFamily="34" charset="0"/>
              <a:buNone/>
              <a:defRPr sz="2800" baseline="30000">
                <a:solidFill>
                  <a:schemeClr val="accent1"/>
                </a:solidFill>
                <a:latin typeface="Georgia" panose="02040502050405020303" pitchFamily="18" charset="0"/>
              </a:defRPr>
            </a:lvl1pPr>
          </a:lstStyle>
          <a:p>
            <a:pPr lvl="0"/>
            <a:r>
              <a:rPr lang="en-US" dirty="0"/>
              <a:t>Heading of 1st point</a:t>
            </a:r>
          </a:p>
        </p:txBody>
      </p:sp>
      <p:sp>
        <p:nvSpPr>
          <p:cNvPr id="23" name="Text Placeholder 22"/>
          <p:cNvSpPr>
            <a:spLocks noGrp="1"/>
          </p:cNvSpPr>
          <p:nvPr>
            <p:ph type="body" sz="quarter" idx="20" hasCustomPrompt="1"/>
          </p:nvPr>
        </p:nvSpPr>
        <p:spPr>
          <a:xfrm>
            <a:off x="2451714" y="2766801"/>
            <a:ext cx="2741202" cy="82953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
        <p:nvSpPr>
          <p:cNvPr id="24" name="Text Placeholder 22"/>
          <p:cNvSpPr>
            <a:spLocks noGrp="1"/>
          </p:cNvSpPr>
          <p:nvPr>
            <p:ph type="body" sz="quarter" idx="21" hasCustomPrompt="1"/>
          </p:nvPr>
        </p:nvSpPr>
        <p:spPr>
          <a:xfrm>
            <a:off x="5764760" y="1434831"/>
            <a:ext cx="510080" cy="496528"/>
          </a:xfrm>
          <a:prstGeom prst="rect">
            <a:avLst/>
          </a:prstGeom>
        </p:spPr>
        <p:txBody>
          <a:bodyPr/>
          <a:lstStyle>
            <a:lvl1pPr marL="0" indent="0" algn="ctr">
              <a:buClr>
                <a:srgbClr val="FF545F"/>
              </a:buClr>
              <a:buFont typeface="Arial" panose="020B0604020202020204" pitchFamily="34" charset="0"/>
              <a:buNone/>
              <a:defRPr sz="8800" baseline="30000">
                <a:solidFill>
                  <a:schemeClr val="bg1"/>
                </a:solidFill>
                <a:latin typeface="Georgia" panose="02040502050405020303" pitchFamily="18" charset="0"/>
              </a:defRPr>
            </a:lvl1pPr>
          </a:lstStyle>
          <a:p>
            <a:pPr lvl="0"/>
            <a:r>
              <a:rPr lang="en-US" dirty="0"/>
              <a:t>1</a:t>
            </a:r>
          </a:p>
        </p:txBody>
      </p:sp>
      <p:sp>
        <p:nvSpPr>
          <p:cNvPr id="25" name="Text Placeholder 22"/>
          <p:cNvSpPr>
            <a:spLocks noGrp="1"/>
          </p:cNvSpPr>
          <p:nvPr>
            <p:ph type="body" sz="quarter" idx="22" hasCustomPrompt="1"/>
          </p:nvPr>
        </p:nvSpPr>
        <p:spPr>
          <a:xfrm>
            <a:off x="5764760" y="2933045"/>
            <a:ext cx="510080" cy="496528"/>
          </a:xfrm>
          <a:prstGeom prst="rect">
            <a:avLst/>
          </a:prstGeom>
        </p:spPr>
        <p:txBody>
          <a:bodyPr/>
          <a:lstStyle>
            <a:lvl1pPr marL="0" indent="0" algn="ctr">
              <a:buClr>
                <a:srgbClr val="FF545F"/>
              </a:buClr>
              <a:buFont typeface="Arial" panose="020B0604020202020204" pitchFamily="34" charset="0"/>
              <a:buNone/>
              <a:defRPr sz="8800" baseline="30000">
                <a:solidFill>
                  <a:schemeClr val="bg1"/>
                </a:solidFill>
                <a:latin typeface="Georgia" panose="02040502050405020303" pitchFamily="18" charset="0"/>
              </a:defRPr>
            </a:lvl1pPr>
          </a:lstStyle>
          <a:p>
            <a:pPr lvl="0"/>
            <a:r>
              <a:rPr lang="en-US" dirty="0"/>
              <a:t>2</a:t>
            </a:r>
          </a:p>
        </p:txBody>
      </p:sp>
      <p:sp>
        <p:nvSpPr>
          <p:cNvPr id="22" name="Oval 21"/>
          <p:cNvSpPr/>
          <p:nvPr userDrawn="1"/>
        </p:nvSpPr>
        <p:spPr>
          <a:xfrm>
            <a:off x="5486400" y="4254508"/>
            <a:ext cx="1066800" cy="1066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 Placeholder 22"/>
          <p:cNvSpPr>
            <a:spLocks noGrp="1"/>
          </p:cNvSpPr>
          <p:nvPr>
            <p:ph type="body" sz="quarter" idx="23" hasCustomPrompt="1"/>
          </p:nvPr>
        </p:nvSpPr>
        <p:spPr>
          <a:xfrm>
            <a:off x="6846684" y="4373139"/>
            <a:ext cx="2741202" cy="82953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
        <p:nvSpPr>
          <p:cNvPr id="27" name="Text Placeholder 22"/>
          <p:cNvSpPr>
            <a:spLocks noGrp="1"/>
          </p:cNvSpPr>
          <p:nvPr>
            <p:ph type="body" sz="quarter" idx="24" hasCustomPrompt="1"/>
          </p:nvPr>
        </p:nvSpPr>
        <p:spPr>
          <a:xfrm>
            <a:off x="3657600" y="4539644"/>
            <a:ext cx="1535316" cy="496528"/>
          </a:xfrm>
          <a:prstGeom prst="rect">
            <a:avLst/>
          </a:prstGeom>
        </p:spPr>
        <p:txBody>
          <a:bodyPr/>
          <a:lstStyle>
            <a:lvl1pPr marL="0" indent="0" algn="r">
              <a:buClr>
                <a:srgbClr val="FF545F"/>
              </a:buClr>
              <a:buFont typeface="Arial" panose="020B0604020202020204" pitchFamily="34" charset="0"/>
              <a:buNone/>
              <a:defRPr sz="2800" baseline="30000">
                <a:solidFill>
                  <a:schemeClr val="accent1"/>
                </a:solidFill>
                <a:latin typeface="Georgia" panose="02040502050405020303" pitchFamily="18" charset="0"/>
              </a:defRPr>
            </a:lvl1pPr>
          </a:lstStyle>
          <a:p>
            <a:pPr lvl="0"/>
            <a:r>
              <a:rPr lang="en-US" dirty="0"/>
              <a:t>Heading of 1st point</a:t>
            </a:r>
          </a:p>
        </p:txBody>
      </p:sp>
      <p:sp>
        <p:nvSpPr>
          <p:cNvPr id="33" name="Text Placeholder 22"/>
          <p:cNvSpPr>
            <a:spLocks noGrp="1"/>
          </p:cNvSpPr>
          <p:nvPr>
            <p:ph type="body" sz="quarter" idx="25" hasCustomPrompt="1"/>
          </p:nvPr>
        </p:nvSpPr>
        <p:spPr>
          <a:xfrm>
            <a:off x="5764760" y="4528876"/>
            <a:ext cx="510080" cy="496528"/>
          </a:xfrm>
          <a:prstGeom prst="rect">
            <a:avLst/>
          </a:prstGeom>
        </p:spPr>
        <p:txBody>
          <a:bodyPr/>
          <a:lstStyle>
            <a:lvl1pPr marL="0" indent="0" algn="ctr">
              <a:buClr>
                <a:srgbClr val="FF545F"/>
              </a:buClr>
              <a:buFont typeface="Arial" panose="020B0604020202020204" pitchFamily="34" charset="0"/>
              <a:buNone/>
              <a:defRPr sz="8800" baseline="30000">
                <a:solidFill>
                  <a:schemeClr val="bg1"/>
                </a:solidFill>
                <a:latin typeface="Georgia" panose="02040502050405020303" pitchFamily="18" charset="0"/>
              </a:defRPr>
            </a:lvl1pPr>
          </a:lstStyle>
          <a:p>
            <a:pPr lvl="0"/>
            <a:r>
              <a:rPr lang="en-US" dirty="0"/>
              <a:t>3</a:t>
            </a:r>
          </a:p>
        </p:txBody>
      </p:sp>
      <p:sp>
        <p:nvSpPr>
          <p:cNvPr id="39"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40" name="TextBox 39"/>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41" name="Picture 40"/>
          <p:cNvPicPr>
            <a:picLocks noChangeAspect="1"/>
          </p:cNvPicPr>
          <p:nvPr userDrawn="1"/>
        </p:nvPicPr>
        <p:blipFill>
          <a:blip r:embed="rId2"/>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2743227631"/>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ank You Option 1">
    <p:spTree>
      <p:nvGrpSpPr>
        <p:cNvPr id="1" name=""/>
        <p:cNvGrpSpPr/>
        <p:nvPr/>
      </p:nvGrpSpPr>
      <p:grpSpPr>
        <a:xfrm>
          <a:off x="0" y="0"/>
          <a:ext cx="0" cy="0"/>
          <a:chOff x="0" y="0"/>
          <a:chExt cx="0" cy="0"/>
        </a:xfrm>
      </p:grpSpPr>
      <p:sp>
        <p:nvSpPr>
          <p:cNvPr id="48" name="Rectangle 47"/>
          <p:cNvSpPr/>
          <p:nvPr userDrawn="1"/>
        </p:nvSpPr>
        <p:spPr>
          <a:xfrm>
            <a:off x="0" y="0"/>
            <a:ext cx="12192000" cy="6858000"/>
          </a:xfrm>
          <a:prstGeom prst="rect">
            <a:avLst/>
          </a:prstGeom>
          <a:solidFill>
            <a:srgbClr val="073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 Placeholder 2"/>
          <p:cNvSpPr>
            <a:spLocks noGrp="1"/>
          </p:cNvSpPr>
          <p:nvPr>
            <p:ph type="body" sz="quarter" idx="10" hasCustomPrompt="1"/>
          </p:nvPr>
        </p:nvSpPr>
        <p:spPr>
          <a:xfrm>
            <a:off x="457200" y="2514600"/>
            <a:ext cx="6019800" cy="1371600"/>
          </a:xfrm>
          <a:prstGeom prst="rect">
            <a:avLst/>
          </a:prstGeom>
        </p:spPr>
        <p:txBody>
          <a:bodyPr/>
          <a:lstStyle>
            <a:lvl1pPr>
              <a:defRPr sz="8800" baseline="0">
                <a:solidFill>
                  <a:schemeClr val="bg1"/>
                </a:solidFill>
              </a:defRPr>
            </a:lvl1pPr>
          </a:lstStyle>
          <a:p>
            <a:pPr lvl="0"/>
            <a:r>
              <a:rPr lang="en-US" dirty="0"/>
              <a:t>Thank you.</a:t>
            </a:r>
            <a:endParaRPr lang="en-IN" dirty="0"/>
          </a:p>
        </p:txBody>
      </p:sp>
      <p:sp>
        <p:nvSpPr>
          <p:cNvPr id="46" name="Text Placeholder 2"/>
          <p:cNvSpPr>
            <a:spLocks noGrp="1"/>
          </p:cNvSpPr>
          <p:nvPr>
            <p:ph type="body" sz="quarter" idx="12" hasCustomPrompt="1"/>
          </p:nvPr>
        </p:nvSpPr>
        <p:spPr>
          <a:xfrm>
            <a:off x="457200" y="6262963"/>
            <a:ext cx="6019800" cy="249839"/>
          </a:xfrm>
          <a:prstGeom prst="rect">
            <a:avLst/>
          </a:prstGeom>
        </p:spPr>
        <p:txBody>
          <a:bodyPr/>
          <a:lstStyle>
            <a:lvl1pPr>
              <a:defRPr sz="800" baseline="0">
                <a:solidFill>
                  <a:schemeClr val="bg1"/>
                </a:solidFill>
                <a:latin typeface="+mn-lt"/>
              </a:defRPr>
            </a:lvl1pPr>
          </a:lstStyle>
          <a:p>
            <a:pPr lvl="0"/>
            <a:r>
              <a:rPr lang="en-IN" dirty="0"/>
              <a:t>® 2017 Copyright </a:t>
            </a:r>
            <a:r>
              <a:rPr lang="en-IN" dirty="0" err="1"/>
              <a:t>Genpact</a:t>
            </a:r>
            <a:r>
              <a:rPr lang="en-IN" dirty="0"/>
              <a:t>. All Rights Reserved.</a:t>
            </a:r>
          </a:p>
        </p:txBody>
      </p:sp>
      <p:pic>
        <p:nvPicPr>
          <p:cNvPr id="47" name="Picture 46"/>
          <p:cNvPicPr>
            <a:picLocks noChangeAspect="1"/>
          </p:cNvPicPr>
          <p:nvPr userDrawn="1"/>
        </p:nvPicPr>
        <p:blipFill>
          <a:blip r:embed="rId2"/>
          <a:stretch>
            <a:fillRect/>
          </a:stretch>
        </p:blipFill>
        <p:spPr>
          <a:xfrm>
            <a:off x="457200" y="5181600"/>
            <a:ext cx="2465644" cy="907105"/>
          </a:xfrm>
          <a:prstGeom prst="rect">
            <a:avLst/>
          </a:prstGeom>
        </p:spPr>
      </p:pic>
      <p:pic>
        <p:nvPicPr>
          <p:cNvPr id="49" name="Picture 48"/>
          <p:cNvPicPr>
            <a:picLocks noChangeAspect="1"/>
          </p:cNvPicPr>
          <p:nvPr userDrawn="1"/>
        </p:nvPicPr>
        <p:blipFill rotWithShape="1">
          <a:blip r:embed="rId3"/>
          <a:srcRect t="26190"/>
          <a:stretch/>
        </p:blipFill>
        <p:spPr>
          <a:xfrm>
            <a:off x="8001000" y="0"/>
            <a:ext cx="4191000" cy="4309139"/>
          </a:xfrm>
          <a:prstGeom prst="rect">
            <a:avLst/>
          </a:prstGeom>
        </p:spPr>
      </p:pic>
    </p:spTree>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hank You Option 2">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457200" y="2514600"/>
            <a:ext cx="6019800" cy="1371600"/>
          </a:xfrm>
          <a:prstGeom prst="rect">
            <a:avLst/>
          </a:prstGeom>
        </p:spPr>
        <p:txBody>
          <a:bodyPr/>
          <a:lstStyle>
            <a:lvl1pPr>
              <a:defRPr sz="8800" baseline="0">
                <a:solidFill>
                  <a:schemeClr val="accent3"/>
                </a:solidFill>
              </a:defRPr>
            </a:lvl1pPr>
          </a:lstStyle>
          <a:p>
            <a:pPr lvl="0"/>
            <a:r>
              <a:rPr lang="en-US" dirty="0"/>
              <a:t>Thank you.</a:t>
            </a:r>
            <a:endParaRPr lang="en-IN" dirty="0"/>
          </a:p>
        </p:txBody>
      </p:sp>
      <p:sp>
        <p:nvSpPr>
          <p:cNvPr id="46" name="Text Placeholder 2"/>
          <p:cNvSpPr>
            <a:spLocks noGrp="1"/>
          </p:cNvSpPr>
          <p:nvPr>
            <p:ph type="body" sz="quarter" idx="12" hasCustomPrompt="1"/>
          </p:nvPr>
        </p:nvSpPr>
        <p:spPr>
          <a:xfrm>
            <a:off x="457200" y="6262963"/>
            <a:ext cx="6019800" cy="249839"/>
          </a:xfrm>
          <a:prstGeom prst="rect">
            <a:avLst/>
          </a:prstGeom>
        </p:spPr>
        <p:txBody>
          <a:bodyPr/>
          <a:lstStyle>
            <a:lvl1pPr>
              <a:defRPr sz="800" baseline="0">
                <a:solidFill>
                  <a:schemeClr val="accent3"/>
                </a:solidFill>
                <a:latin typeface="Calibri" panose="020F0502020204030204" pitchFamily="34" charset="0"/>
              </a:defRPr>
            </a:lvl1pPr>
          </a:lstStyle>
          <a:p>
            <a:pPr lvl="0"/>
            <a:r>
              <a:rPr lang="en-IN" dirty="0"/>
              <a:t>® 2017 Copyright </a:t>
            </a:r>
            <a:r>
              <a:rPr lang="en-IN" dirty="0" err="1"/>
              <a:t>Genpact</a:t>
            </a:r>
            <a:r>
              <a:rPr lang="en-IN" dirty="0"/>
              <a:t>. All Rights Reserved.</a:t>
            </a:r>
          </a:p>
        </p:txBody>
      </p:sp>
      <p:pic>
        <p:nvPicPr>
          <p:cNvPr id="47" name="Picture 46"/>
          <p:cNvPicPr>
            <a:picLocks noChangeAspect="1"/>
          </p:cNvPicPr>
          <p:nvPr userDrawn="1"/>
        </p:nvPicPr>
        <p:blipFill>
          <a:blip r:embed="rId2"/>
          <a:stretch>
            <a:fillRect/>
          </a:stretch>
        </p:blipFill>
        <p:spPr>
          <a:xfrm>
            <a:off x="457200" y="5181600"/>
            <a:ext cx="2465644" cy="907105"/>
          </a:xfrm>
          <a:prstGeom prst="rect">
            <a:avLst/>
          </a:prstGeom>
        </p:spPr>
      </p:pic>
      <p:pic>
        <p:nvPicPr>
          <p:cNvPr id="49" name="Picture 48"/>
          <p:cNvPicPr>
            <a:picLocks noChangeAspect="1"/>
          </p:cNvPicPr>
          <p:nvPr userDrawn="1"/>
        </p:nvPicPr>
        <p:blipFill rotWithShape="1">
          <a:blip r:embed="rId3"/>
          <a:srcRect t="26190"/>
          <a:stretch/>
        </p:blipFill>
        <p:spPr>
          <a:xfrm>
            <a:off x="8001000" y="0"/>
            <a:ext cx="4191000" cy="4309139"/>
          </a:xfrm>
          <a:prstGeom prst="rect">
            <a:avLst/>
          </a:prstGeom>
        </p:spPr>
      </p:pic>
    </p:spTree>
    <p:extLst>
      <p:ext uri="{BB962C8B-B14F-4D97-AF65-F5344CB8AC3E}">
        <p14:creationId xmlns:p14="http://schemas.microsoft.com/office/powerpoint/2010/main" val="360812542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Slide Option 3">
    <p:spTree>
      <p:nvGrpSpPr>
        <p:cNvPr id="1" name=""/>
        <p:cNvGrpSpPr/>
        <p:nvPr/>
      </p:nvGrpSpPr>
      <p:grpSpPr>
        <a:xfrm>
          <a:off x="0" y="0"/>
          <a:ext cx="0" cy="0"/>
          <a:chOff x="0" y="0"/>
          <a:chExt cx="0" cy="0"/>
        </a:xfrm>
      </p:grpSpPr>
      <p:pic>
        <p:nvPicPr>
          <p:cNvPr id="23" name="Picture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5" y="0"/>
            <a:ext cx="12188950" cy="6857999"/>
          </a:xfrm>
          <a:prstGeom prst="rect">
            <a:avLst/>
          </a:prstGeom>
        </p:spPr>
      </p:pic>
      <p:pic>
        <p:nvPicPr>
          <p:cNvPr id="26" name="Picture 25"/>
          <p:cNvPicPr>
            <a:picLocks noChangeAspect="1"/>
          </p:cNvPicPr>
          <p:nvPr userDrawn="1"/>
        </p:nvPicPr>
        <p:blipFill>
          <a:blip r:embed="rId3"/>
          <a:stretch>
            <a:fillRect/>
          </a:stretch>
        </p:blipFill>
        <p:spPr>
          <a:xfrm>
            <a:off x="10893034" y="6462131"/>
            <a:ext cx="839972" cy="309081"/>
          </a:xfrm>
          <a:prstGeom prst="rect">
            <a:avLst/>
          </a:prstGeom>
        </p:spPr>
      </p:pic>
      <p:sp>
        <p:nvSpPr>
          <p:cNvPr id="29" name="Text Placeholder 28"/>
          <p:cNvSpPr>
            <a:spLocks noGrp="1"/>
          </p:cNvSpPr>
          <p:nvPr>
            <p:ph type="body" sz="quarter" idx="10" hasCustomPrompt="1"/>
          </p:nvPr>
        </p:nvSpPr>
        <p:spPr>
          <a:xfrm>
            <a:off x="464594" y="468090"/>
            <a:ext cx="3276600" cy="609600"/>
          </a:xfrm>
          <a:prstGeom prst="rect">
            <a:avLst/>
          </a:prstGeom>
        </p:spPr>
        <p:txBody>
          <a:bodyPr/>
          <a:lstStyle>
            <a:lvl1pPr>
              <a:defRPr sz="3200">
                <a:solidFill>
                  <a:schemeClr val="accent6"/>
                </a:solidFill>
              </a:defRPr>
            </a:lvl1pPr>
          </a:lstStyle>
          <a:p>
            <a:pPr lvl="0"/>
            <a:r>
              <a:rPr lang="en-US" dirty="0"/>
              <a:t>Agenda </a:t>
            </a:r>
            <a:r>
              <a:rPr lang="en-US" dirty="0" smtClean="0"/>
              <a:t>opt </a:t>
            </a:r>
            <a:r>
              <a:rPr lang="en-US" dirty="0"/>
              <a:t>3</a:t>
            </a:r>
            <a:endParaRPr lang="en-IN" dirty="0"/>
          </a:p>
        </p:txBody>
      </p:sp>
      <p:sp>
        <p:nvSpPr>
          <p:cNvPr id="32" name="Text Placeholder 31"/>
          <p:cNvSpPr>
            <a:spLocks noGrp="1"/>
          </p:cNvSpPr>
          <p:nvPr>
            <p:ph type="body" sz="quarter" idx="11" hasCustomPrompt="1"/>
          </p:nvPr>
        </p:nvSpPr>
        <p:spPr>
          <a:xfrm>
            <a:off x="464594" y="1828800"/>
            <a:ext cx="10283434" cy="3429000"/>
          </a:xfrm>
          <a:prstGeom prst="rect">
            <a:avLst/>
          </a:prstGeom>
        </p:spPr>
        <p:txBody>
          <a:bodyPr/>
          <a:lstStyle>
            <a:lvl1pPr>
              <a:defRPr sz="2000">
                <a:solidFill>
                  <a:schemeClr val="accent6"/>
                </a:solidFill>
              </a:defRPr>
            </a:lvl1pPr>
            <a:lvl2pPr>
              <a:defRPr sz="1800">
                <a:solidFill>
                  <a:srgbClr val="073262"/>
                </a:solidFill>
              </a:defRPr>
            </a:lvl2pPr>
            <a:lvl3pPr>
              <a:defRPr sz="1600">
                <a:solidFill>
                  <a:schemeClr val="tx2"/>
                </a:solidFill>
              </a:defRPr>
            </a:lvl3pPr>
            <a:lvl4pPr>
              <a:defRPr sz="2000">
                <a:solidFill>
                  <a:schemeClr val="tx2"/>
                </a:solidFill>
              </a:defRPr>
            </a:lvl4pPr>
            <a:lvl5pPr>
              <a:defRPr sz="2000">
                <a:solidFill>
                  <a:schemeClr val="tx2"/>
                </a:solidFill>
              </a:defRPr>
            </a:lvl5pPr>
          </a:lstStyle>
          <a:p>
            <a:pPr lvl="0"/>
            <a:r>
              <a:rPr lang="en-US" dirty="0"/>
              <a:t>Lorem ipsum dolor sit </a:t>
            </a:r>
            <a:r>
              <a:rPr lang="en-US" dirty="0" err="1"/>
              <a:t>amet</a:t>
            </a:r>
            <a:r>
              <a:rPr lang="en-US" dirty="0"/>
              <a:t>					</a:t>
            </a:r>
            <a:r>
              <a:rPr lang="en-US" dirty="0" smtClean="0"/>
              <a:t>1</a:t>
            </a:r>
          </a:p>
          <a:p>
            <a:pPr lvl="2"/>
            <a:endParaRPr lang="en-US" dirty="0"/>
          </a:p>
        </p:txBody>
      </p:sp>
      <p:sp>
        <p:nvSpPr>
          <p:cNvPr id="41"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42" name="TextBox 41"/>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spTree>
    <p:extLst>
      <p:ext uri="{BB962C8B-B14F-4D97-AF65-F5344CB8AC3E}">
        <p14:creationId xmlns:p14="http://schemas.microsoft.com/office/powerpoint/2010/main" val="314592477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hank You Option 3">
    <p:spTree>
      <p:nvGrpSpPr>
        <p:cNvPr id="1" name=""/>
        <p:cNvGrpSpPr/>
        <p:nvPr/>
      </p:nvGrpSpPr>
      <p:grpSpPr>
        <a:xfrm>
          <a:off x="0" y="0"/>
          <a:ext cx="0" cy="0"/>
          <a:chOff x="0" y="0"/>
          <a:chExt cx="0" cy="0"/>
        </a:xfrm>
      </p:grpSpPr>
      <p:sp>
        <p:nvSpPr>
          <p:cNvPr id="48" name="Rectangle 47"/>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 Placeholder 2"/>
          <p:cNvSpPr>
            <a:spLocks noGrp="1"/>
          </p:cNvSpPr>
          <p:nvPr>
            <p:ph type="body" sz="quarter" idx="10" hasCustomPrompt="1"/>
          </p:nvPr>
        </p:nvSpPr>
        <p:spPr>
          <a:xfrm>
            <a:off x="457200" y="2514600"/>
            <a:ext cx="6019800" cy="1371600"/>
          </a:xfrm>
          <a:prstGeom prst="rect">
            <a:avLst/>
          </a:prstGeom>
        </p:spPr>
        <p:txBody>
          <a:bodyPr/>
          <a:lstStyle>
            <a:lvl1pPr>
              <a:defRPr sz="8800" baseline="0">
                <a:solidFill>
                  <a:schemeClr val="bg1"/>
                </a:solidFill>
              </a:defRPr>
            </a:lvl1pPr>
          </a:lstStyle>
          <a:p>
            <a:pPr lvl="0"/>
            <a:r>
              <a:rPr lang="en-US" dirty="0"/>
              <a:t>Thank you.</a:t>
            </a:r>
            <a:endParaRPr lang="en-IN" dirty="0"/>
          </a:p>
        </p:txBody>
      </p:sp>
      <p:sp>
        <p:nvSpPr>
          <p:cNvPr id="46" name="Text Placeholder 2"/>
          <p:cNvSpPr>
            <a:spLocks noGrp="1"/>
          </p:cNvSpPr>
          <p:nvPr>
            <p:ph type="body" sz="quarter" idx="12" hasCustomPrompt="1"/>
          </p:nvPr>
        </p:nvSpPr>
        <p:spPr>
          <a:xfrm>
            <a:off x="457200" y="6262963"/>
            <a:ext cx="6019800" cy="249839"/>
          </a:xfrm>
          <a:prstGeom prst="rect">
            <a:avLst/>
          </a:prstGeom>
        </p:spPr>
        <p:txBody>
          <a:bodyPr/>
          <a:lstStyle>
            <a:lvl1pPr>
              <a:defRPr sz="800" baseline="0">
                <a:solidFill>
                  <a:schemeClr val="bg1"/>
                </a:solidFill>
                <a:latin typeface="Calibri" panose="020F0502020204030204" pitchFamily="34" charset="0"/>
              </a:defRPr>
            </a:lvl1pPr>
          </a:lstStyle>
          <a:p>
            <a:pPr lvl="0"/>
            <a:r>
              <a:rPr lang="en-IN" dirty="0"/>
              <a:t>® 2017 Copyright </a:t>
            </a:r>
            <a:r>
              <a:rPr lang="en-IN" dirty="0" err="1"/>
              <a:t>Genpact</a:t>
            </a:r>
            <a:r>
              <a:rPr lang="en-IN" dirty="0"/>
              <a:t>. All Rights Reserved.</a:t>
            </a:r>
          </a:p>
        </p:txBody>
      </p:sp>
      <p:pic>
        <p:nvPicPr>
          <p:cNvPr id="47" name="Picture 46"/>
          <p:cNvPicPr>
            <a:picLocks noChangeAspect="1"/>
          </p:cNvPicPr>
          <p:nvPr userDrawn="1"/>
        </p:nvPicPr>
        <p:blipFill>
          <a:blip r:embed="rId2"/>
          <a:stretch>
            <a:fillRect/>
          </a:stretch>
        </p:blipFill>
        <p:spPr>
          <a:xfrm>
            <a:off x="457200" y="5181600"/>
            <a:ext cx="2465644" cy="907105"/>
          </a:xfrm>
          <a:prstGeom prst="rect">
            <a:avLst/>
          </a:prstGeom>
        </p:spPr>
      </p:pic>
      <p:sp>
        <p:nvSpPr>
          <p:cNvPr id="4" name="AutoShape 3"/>
          <p:cNvSpPr>
            <a:spLocks noChangeAspect="1" noChangeArrowheads="1" noTextEdit="1"/>
          </p:cNvSpPr>
          <p:nvPr userDrawn="1"/>
        </p:nvSpPr>
        <p:spPr bwMode="auto">
          <a:xfrm>
            <a:off x="6781800" y="5105400"/>
            <a:ext cx="2465388"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45" name="Picture 44"/>
          <p:cNvPicPr>
            <a:picLocks noChangeAspect="1"/>
          </p:cNvPicPr>
          <p:nvPr userDrawn="1"/>
        </p:nvPicPr>
        <p:blipFill rotWithShape="1">
          <a:blip r:embed="rId3"/>
          <a:srcRect t="26190"/>
          <a:stretch/>
        </p:blipFill>
        <p:spPr>
          <a:xfrm>
            <a:off x="8001000" y="0"/>
            <a:ext cx="4191000" cy="4309139"/>
          </a:xfrm>
          <a:prstGeom prst="rect">
            <a:avLst/>
          </a:prstGeom>
        </p:spPr>
      </p:pic>
    </p:spTree>
    <p:extLst>
      <p:ext uri="{BB962C8B-B14F-4D97-AF65-F5344CB8AC3E}">
        <p14:creationId xmlns:p14="http://schemas.microsoft.com/office/powerpoint/2010/main" val="2442129190"/>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smtClean="0"/>
              <a:t>Classification : Genpact Internal</a:t>
            </a:r>
            <a:endParaRPr lang="en-US"/>
          </a:p>
        </p:txBody>
      </p:sp>
    </p:spTree>
    <p:extLst>
      <p:ext uri="{BB962C8B-B14F-4D97-AF65-F5344CB8AC3E}">
        <p14:creationId xmlns:p14="http://schemas.microsoft.com/office/powerpoint/2010/main" val="2319147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Option 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6" y="0"/>
            <a:ext cx="12188948" cy="6872512"/>
          </a:xfrm>
          <a:prstGeom prst="rect">
            <a:avLst/>
          </a:prstGeom>
        </p:spPr>
      </p:pic>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2017 Copyright </a:t>
            </a:r>
            <a:r>
              <a:rPr lang="en-US" sz="800" dirty="0" err="1">
                <a:solidFill>
                  <a:schemeClr val="bg1"/>
                </a:solidFill>
                <a:latin typeface="+mn-lt"/>
                <a:ea typeface="Georgia" charset="0"/>
                <a:cs typeface="Georgia" charset="0"/>
              </a:rPr>
              <a:t>Genpact</a:t>
            </a:r>
            <a:r>
              <a:rPr lang="en-US" sz="800" dirty="0">
                <a:solidFill>
                  <a:schemeClr val="bg1"/>
                </a:solidFill>
                <a:latin typeface="+mn-lt"/>
                <a:ea typeface="Georgia" charset="0"/>
                <a:cs typeface="Georgia" charset="0"/>
              </a:rPr>
              <a:t>. All Rights Reserved.</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8" name="Text Placeholder 7"/>
          <p:cNvSpPr>
            <a:spLocks noGrp="1"/>
          </p:cNvSpPr>
          <p:nvPr>
            <p:ph type="body" sz="quarter" idx="10" hasCustomPrompt="1"/>
          </p:nvPr>
        </p:nvSpPr>
        <p:spPr>
          <a:xfrm>
            <a:off x="464594" y="2473184"/>
            <a:ext cx="6397625" cy="1600200"/>
          </a:xfrm>
          <a:prstGeom prst="rect">
            <a:avLst/>
          </a:prstGeom>
        </p:spPr>
        <p:txBody>
          <a:bodyPr anchor="ctr"/>
          <a:lstStyle>
            <a:lvl1pPr>
              <a:defRPr sz="4800">
                <a:solidFill>
                  <a:schemeClr val="bg1"/>
                </a:solidFill>
              </a:defRPr>
            </a:lvl1pPr>
            <a:lvl2pPr>
              <a:defRPr sz="4800">
                <a:solidFill>
                  <a:schemeClr val="bg1"/>
                </a:solidFill>
              </a:defRPr>
            </a:lvl2pPr>
            <a:lvl3pPr>
              <a:defRPr sz="4800">
                <a:solidFill>
                  <a:schemeClr val="bg1"/>
                </a:solidFill>
              </a:defRPr>
            </a:lvl3pPr>
            <a:lvl4pPr>
              <a:defRPr sz="4800">
                <a:solidFill>
                  <a:schemeClr val="bg1"/>
                </a:solidFill>
              </a:defRPr>
            </a:lvl4pPr>
            <a:lvl5pPr>
              <a:defRPr sz="4800">
                <a:solidFill>
                  <a:schemeClr val="bg1"/>
                </a:solidFill>
              </a:defRPr>
            </a:lvl5pPr>
          </a:lstStyle>
          <a:p>
            <a:r>
              <a:rPr lang="en-US" sz="4800" dirty="0">
                <a:solidFill>
                  <a:schemeClr val="bg1"/>
                </a:solidFill>
              </a:rPr>
              <a:t>Divider slide </a:t>
            </a:r>
            <a:r>
              <a:rPr lang="en-US" sz="4800" dirty="0" smtClean="0">
                <a:solidFill>
                  <a:schemeClr val="bg1"/>
                </a:solidFill>
              </a:rPr>
              <a:t>options Lorem </a:t>
            </a:r>
            <a:r>
              <a:rPr lang="en-US" sz="4800" dirty="0">
                <a:solidFill>
                  <a:schemeClr val="bg1"/>
                </a:solidFill>
              </a:rPr>
              <a:t>ipsum dolor</a:t>
            </a:r>
          </a:p>
        </p:txBody>
      </p:sp>
      <p:sp>
        <p:nvSpPr>
          <p:cNvPr id="11" name="Text Placeholder 10"/>
          <p:cNvSpPr>
            <a:spLocks noGrp="1"/>
          </p:cNvSpPr>
          <p:nvPr>
            <p:ph type="body" sz="quarter" idx="11" hasCustomPrompt="1"/>
          </p:nvPr>
        </p:nvSpPr>
        <p:spPr>
          <a:xfrm>
            <a:off x="464593" y="4267200"/>
            <a:ext cx="6397625" cy="381000"/>
          </a:xfrm>
          <a:prstGeom prst="rect">
            <a:avLst/>
          </a:prstGeom>
        </p:spPr>
        <p:txBody>
          <a:bodyPr anchor="ctr"/>
          <a:lstStyle>
            <a:lvl1pPr>
              <a:defRPr sz="1800">
                <a:solidFill>
                  <a:schemeClr val="bg1"/>
                </a:solidFill>
                <a:latin typeface="+mj-lt"/>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en-US" dirty="0"/>
              <a:t>Subtitle, if needed</a:t>
            </a:r>
            <a:endParaRPr lang="en-IN" dirty="0"/>
          </a:p>
        </p:txBody>
      </p:sp>
    </p:spTree>
    <p:extLst>
      <p:ext uri="{BB962C8B-B14F-4D97-AF65-F5344CB8AC3E}">
        <p14:creationId xmlns:p14="http://schemas.microsoft.com/office/powerpoint/2010/main" val="64026147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Slide Option 2">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7" y="0"/>
            <a:ext cx="12188946" cy="6872511"/>
          </a:xfrm>
          <a:prstGeom prst="rect">
            <a:avLst/>
          </a:prstGeom>
        </p:spPr>
      </p:pic>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prstClr val="white"/>
                </a:solidFill>
                <a:latin typeface="+mn-lt"/>
              </a:rPr>
              <a:pPr/>
              <a:t>‹#›</a:t>
            </a:fld>
            <a:endParaRPr lang="en-US" b="1" dirty="0">
              <a:solidFill>
                <a:prstClr val="white"/>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prstClr val="white"/>
                </a:solidFill>
                <a:latin typeface="+mn-lt"/>
                <a:ea typeface="Georgia" charset="0"/>
                <a:cs typeface="Georgia" charset="0"/>
              </a:rPr>
              <a:t>® 2017 Copyright </a:t>
            </a:r>
            <a:r>
              <a:rPr lang="en-US" sz="800" dirty="0" err="1">
                <a:solidFill>
                  <a:prstClr val="white"/>
                </a:solidFill>
                <a:latin typeface="+mn-lt"/>
                <a:ea typeface="Georgia" charset="0"/>
                <a:cs typeface="Georgia" charset="0"/>
              </a:rPr>
              <a:t>Genpact</a:t>
            </a:r>
            <a:r>
              <a:rPr lang="en-US" sz="800" dirty="0">
                <a:solidFill>
                  <a:prstClr val="white"/>
                </a:solidFill>
                <a:latin typeface="+mn-lt"/>
                <a:ea typeface="Georgia" charset="0"/>
                <a:cs typeface="Georgia" charset="0"/>
              </a:rPr>
              <a:t>. All Rights Reserved.</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8" name="Text Placeholder 7"/>
          <p:cNvSpPr>
            <a:spLocks noGrp="1"/>
          </p:cNvSpPr>
          <p:nvPr>
            <p:ph type="body" sz="quarter" idx="10" hasCustomPrompt="1"/>
          </p:nvPr>
        </p:nvSpPr>
        <p:spPr>
          <a:xfrm>
            <a:off x="464594" y="2473184"/>
            <a:ext cx="6397625" cy="1600200"/>
          </a:xfrm>
          <a:prstGeom prst="rect">
            <a:avLst/>
          </a:prstGeom>
        </p:spPr>
        <p:txBody>
          <a:bodyPr anchor="ctr"/>
          <a:lstStyle>
            <a:lvl1pPr>
              <a:defRPr sz="4800">
                <a:solidFill>
                  <a:schemeClr val="bg1"/>
                </a:solidFill>
              </a:defRPr>
            </a:lvl1pPr>
            <a:lvl2pPr>
              <a:defRPr sz="4800">
                <a:solidFill>
                  <a:schemeClr val="bg1"/>
                </a:solidFill>
              </a:defRPr>
            </a:lvl2pPr>
            <a:lvl3pPr>
              <a:defRPr sz="4800">
                <a:solidFill>
                  <a:schemeClr val="bg1"/>
                </a:solidFill>
              </a:defRPr>
            </a:lvl3pPr>
            <a:lvl4pPr>
              <a:defRPr sz="4800">
                <a:solidFill>
                  <a:schemeClr val="bg1"/>
                </a:solidFill>
              </a:defRPr>
            </a:lvl4pPr>
            <a:lvl5pPr>
              <a:defRPr sz="4800">
                <a:solidFill>
                  <a:schemeClr val="bg1"/>
                </a:solidFill>
              </a:defRPr>
            </a:lvl5pPr>
          </a:lstStyle>
          <a:p>
            <a:r>
              <a:rPr lang="en-US" sz="4800" dirty="0">
                <a:solidFill>
                  <a:schemeClr val="bg1"/>
                </a:solidFill>
              </a:rPr>
              <a:t>Divider slide </a:t>
            </a:r>
            <a:r>
              <a:rPr lang="en-US" sz="4800" dirty="0" smtClean="0">
                <a:solidFill>
                  <a:schemeClr val="bg1"/>
                </a:solidFill>
              </a:rPr>
              <a:t>options</a:t>
            </a:r>
            <a:endParaRPr lang="en-US" sz="4800" dirty="0">
              <a:solidFill>
                <a:schemeClr val="bg1"/>
              </a:solidFill>
            </a:endParaRPr>
          </a:p>
          <a:p>
            <a:r>
              <a:rPr lang="en-US" sz="4800" dirty="0">
                <a:solidFill>
                  <a:schemeClr val="bg1"/>
                </a:solidFill>
              </a:rPr>
              <a:t>Lorem ipsum dolor</a:t>
            </a:r>
          </a:p>
        </p:txBody>
      </p:sp>
      <p:sp>
        <p:nvSpPr>
          <p:cNvPr id="11" name="Text Placeholder 10"/>
          <p:cNvSpPr>
            <a:spLocks noGrp="1"/>
          </p:cNvSpPr>
          <p:nvPr>
            <p:ph type="body" sz="quarter" idx="11" hasCustomPrompt="1"/>
          </p:nvPr>
        </p:nvSpPr>
        <p:spPr>
          <a:xfrm>
            <a:off x="464593" y="4267200"/>
            <a:ext cx="6397625" cy="381000"/>
          </a:xfrm>
          <a:prstGeom prst="rect">
            <a:avLst/>
          </a:prstGeom>
        </p:spPr>
        <p:txBody>
          <a:bodyPr anchor="ctr"/>
          <a:lstStyle>
            <a:lvl1pPr>
              <a:defRPr sz="1800">
                <a:solidFill>
                  <a:schemeClr val="bg1"/>
                </a:solidFill>
                <a:latin typeface="+mj-lt"/>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en-US" dirty="0"/>
              <a:t>Subtitle, if needed</a:t>
            </a:r>
            <a:endParaRPr lang="en-IN" dirty="0"/>
          </a:p>
        </p:txBody>
      </p:sp>
    </p:spTree>
    <p:extLst>
      <p:ext uri="{BB962C8B-B14F-4D97-AF65-F5344CB8AC3E}">
        <p14:creationId xmlns:p14="http://schemas.microsoft.com/office/powerpoint/2010/main" val="275559679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Option 3">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7" y="0"/>
            <a:ext cx="12188946" cy="6872510"/>
          </a:xfrm>
          <a:prstGeom prst="rect">
            <a:avLst/>
          </a:prstGeom>
        </p:spPr>
      </p:pic>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2017 Copyright </a:t>
            </a:r>
            <a:r>
              <a:rPr lang="en-US" sz="800" dirty="0" err="1">
                <a:solidFill>
                  <a:schemeClr val="bg1"/>
                </a:solidFill>
                <a:latin typeface="+mn-lt"/>
                <a:ea typeface="Georgia" charset="0"/>
                <a:cs typeface="Georgia" charset="0"/>
              </a:rPr>
              <a:t>Genpact</a:t>
            </a:r>
            <a:r>
              <a:rPr lang="en-US" sz="800" dirty="0">
                <a:solidFill>
                  <a:schemeClr val="bg1"/>
                </a:solidFill>
                <a:latin typeface="+mn-lt"/>
                <a:ea typeface="Georgia" charset="0"/>
                <a:cs typeface="Georgia" charset="0"/>
              </a:rPr>
              <a:t>. All Rights Reserved.</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8" name="Text Placeholder 7"/>
          <p:cNvSpPr>
            <a:spLocks noGrp="1"/>
          </p:cNvSpPr>
          <p:nvPr>
            <p:ph type="body" sz="quarter" idx="10" hasCustomPrompt="1"/>
          </p:nvPr>
        </p:nvSpPr>
        <p:spPr>
          <a:xfrm>
            <a:off x="464594" y="2473184"/>
            <a:ext cx="6397625" cy="1600200"/>
          </a:xfrm>
          <a:prstGeom prst="rect">
            <a:avLst/>
          </a:prstGeom>
        </p:spPr>
        <p:txBody>
          <a:bodyPr anchor="ctr"/>
          <a:lstStyle>
            <a:lvl1pPr>
              <a:defRPr sz="4800">
                <a:solidFill>
                  <a:schemeClr val="bg1"/>
                </a:solidFill>
              </a:defRPr>
            </a:lvl1pPr>
            <a:lvl2pPr>
              <a:defRPr sz="4800">
                <a:solidFill>
                  <a:schemeClr val="bg1"/>
                </a:solidFill>
              </a:defRPr>
            </a:lvl2pPr>
            <a:lvl3pPr>
              <a:defRPr sz="4800">
                <a:solidFill>
                  <a:schemeClr val="bg1"/>
                </a:solidFill>
              </a:defRPr>
            </a:lvl3pPr>
            <a:lvl4pPr>
              <a:defRPr sz="4800">
                <a:solidFill>
                  <a:schemeClr val="bg1"/>
                </a:solidFill>
              </a:defRPr>
            </a:lvl4pPr>
            <a:lvl5pPr>
              <a:defRPr sz="4800">
                <a:solidFill>
                  <a:schemeClr val="bg1"/>
                </a:solidFill>
              </a:defRPr>
            </a:lvl5pPr>
          </a:lstStyle>
          <a:p>
            <a:r>
              <a:rPr lang="en-US" sz="4800" dirty="0">
                <a:solidFill>
                  <a:schemeClr val="bg1"/>
                </a:solidFill>
              </a:rPr>
              <a:t>Divider slide </a:t>
            </a:r>
            <a:r>
              <a:rPr lang="en-US" sz="4800" dirty="0" smtClean="0">
                <a:solidFill>
                  <a:schemeClr val="bg1"/>
                </a:solidFill>
              </a:rPr>
              <a:t>options Lorem </a:t>
            </a:r>
            <a:r>
              <a:rPr lang="en-US" sz="4800" dirty="0">
                <a:solidFill>
                  <a:schemeClr val="bg1"/>
                </a:solidFill>
              </a:rPr>
              <a:t>ipsum dolor</a:t>
            </a:r>
          </a:p>
        </p:txBody>
      </p:sp>
      <p:sp>
        <p:nvSpPr>
          <p:cNvPr id="11" name="Text Placeholder 10"/>
          <p:cNvSpPr>
            <a:spLocks noGrp="1"/>
          </p:cNvSpPr>
          <p:nvPr>
            <p:ph type="body" sz="quarter" idx="11" hasCustomPrompt="1"/>
          </p:nvPr>
        </p:nvSpPr>
        <p:spPr>
          <a:xfrm>
            <a:off x="464593" y="4267200"/>
            <a:ext cx="6397625" cy="381000"/>
          </a:xfrm>
          <a:prstGeom prst="rect">
            <a:avLst/>
          </a:prstGeom>
        </p:spPr>
        <p:txBody>
          <a:bodyPr anchor="ctr"/>
          <a:lstStyle>
            <a:lvl1pPr>
              <a:defRPr sz="1800">
                <a:solidFill>
                  <a:schemeClr val="bg1"/>
                </a:solidFill>
                <a:latin typeface="+mj-lt"/>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en-US" dirty="0"/>
              <a:t>Subtitle, if needed</a:t>
            </a:r>
            <a:endParaRPr lang="en-IN" dirty="0"/>
          </a:p>
        </p:txBody>
      </p:sp>
    </p:spTree>
    <p:extLst>
      <p:ext uri="{BB962C8B-B14F-4D97-AF65-F5344CB8AC3E}">
        <p14:creationId xmlns:p14="http://schemas.microsoft.com/office/powerpoint/2010/main" val="150354664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Option 4">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57346"/>
          <a:stretch/>
        </p:blipFill>
        <p:spPr>
          <a:xfrm>
            <a:off x="6980347" y="0"/>
            <a:ext cx="5210123" cy="6872508"/>
          </a:xfrm>
          <a:prstGeom prst="rect">
            <a:avLst/>
          </a:prstGeom>
        </p:spPr>
      </p:pic>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11" name="Text Placeholder 10"/>
          <p:cNvSpPr>
            <a:spLocks noGrp="1"/>
          </p:cNvSpPr>
          <p:nvPr>
            <p:ph type="body" sz="quarter" idx="11" hasCustomPrompt="1"/>
          </p:nvPr>
        </p:nvSpPr>
        <p:spPr>
          <a:xfrm>
            <a:off x="464593" y="4267200"/>
            <a:ext cx="6397625" cy="381000"/>
          </a:xfrm>
          <a:prstGeom prst="rect">
            <a:avLst/>
          </a:prstGeom>
        </p:spPr>
        <p:txBody>
          <a:bodyPr anchor="ctr"/>
          <a:lstStyle>
            <a:lvl1pPr>
              <a:defRPr sz="1800">
                <a:solidFill>
                  <a:srgbClr val="073262"/>
                </a:solidFill>
                <a:latin typeface="+mj-lt"/>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en-US" dirty="0"/>
              <a:t>Subtitle, if needed</a:t>
            </a:r>
            <a:endParaRPr lang="en-IN" dirty="0"/>
          </a:p>
        </p:txBody>
      </p:sp>
      <p:sp>
        <p:nvSpPr>
          <p:cNvPr id="7" name="Text Placeholder 6"/>
          <p:cNvSpPr>
            <a:spLocks noGrp="1"/>
          </p:cNvSpPr>
          <p:nvPr>
            <p:ph type="body" sz="quarter" idx="12" hasCustomPrompt="1"/>
          </p:nvPr>
        </p:nvSpPr>
        <p:spPr>
          <a:xfrm>
            <a:off x="474118" y="2531240"/>
            <a:ext cx="7086600" cy="1447800"/>
          </a:xfrm>
          <a:prstGeom prst="rect">
            <a:avLst/>
          </a:prstGeom>
        </p:spPr>
        <p:txBody>
          <a:bodyPr anchor="ctr"/>
          <a:lstStyle>
            <a:lvl1pPr>
              <a:defRPr sz="4800">
                <a:solidFill>
                  <a:srgbClr val="073262"/>
                </a:solidFill>
              </a:defRPr>
            </a:lvl1pPr>
            <a:lvl2pPr>
              <a:defRPr sz="4800">
                <a:solidFill>
                  <a:schemeClr val="tx2"/>
                </a:solidFill>
              </a:defRPr>
            </a:lvl2pPr>
            <a:lvl3pPr>
              <a:defRPr sz="4800">
                <a:solidFill>
                  <a:schemeClr val="tx2"/>
                </a:solidFill>
              </a:defRPr>
            </a:lvl3pPr>
            <a:lvl4pPr>
              <a:defRPr sz="4800">
                <a:solidFill>
                  <a:schemeClr val="tx2"/>
                </a:solidFill>
              </a:defRPr>
            </a:lvl4pPr>
            <a:lvl5pPr>
              <a:defRPr sz="4800">
                <a:solidFill>
                  <a:schemeClr val="tx2"/>
                </a:solidFill>
              </a:defRPr>
            </a:lvl5pPr>
          </a:lstStyle>
          <a:p>
            <a:pPr lvl="0"/>
            <a:r>
              <a:rPr lang="en-US" dirty="0"/>
              <a:t>Divider slide </a:t>
            </a:r>
            <a:r>
              <a:rPr lang="en-US" dirty="0" smtClean="0"/>
              <a:t>options</a:t>
            </a:r>
            <a:endParaRPr lang="en-US" dirty="0"/>
          </a:p>
          <a:p>
            <a:pPr lvl="0"/>
            <a:r>
              <a:rPr lang="en-US" dirty="0"/>
              <a:t>Lorem ipsum dolor</a:t>
            </a:r>
            <a:endParaRPr lang="en-IN" dirty="0"/>
          </a:p>
        </p:txBody>
      </p:sp>
    </p:spTree>
    <p:extLst>
      <p:ext uri="{BB962C8B-B14F-4D97-AF65-F5344CB8AC3E}">
        <p14:creationId xmlns:p14="http://schemas.microsoft.com/office/powerpoint/2010/main" val="166572430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ointer slide">
    <p:spTree>
      <p:nvGrpSpPr>
        <p:cNvPr id="1" name=""/>
        <p:cNvGrpSpPr/>
        <p:nvPr/>
      </p:nvGrpSpPr>
      <p:grpSpPr>
        <a:xfrm>
          <a:off x="0" y="0"/>
          <a:ext cx="0" cy="0"/>
          <a:chOff x="0" y="0"/>
          <a:chExt cx="0" cy="0"/>
        </a:xfrm>
      </p:grpSpPr>
      <p:sp>
        <p:nvSpPr>
          <p:cNvPr id="26" name="Text Placeholder 22"/>
          <p:cNvSpPr>
            <a:spLocks noGrp="1"/>
          </p:cNvSpPr>
          <p:nvPr>
            <p:ph type="body" sz="quarter" idx="13" hasCustomPrompt="1"/>
          </p:nvPr>
        </p:nvSpPr>
        <p:spPr>
          <a:xfrm>
            <a:off x="457200" y="1846944"/>
            <a:ext cx="11277600" cy="3892551"/>
          </a:xfrm>
          <a:prstGeom prst="rect">
            <a:avLst/>
          </a:prstGeom>
        </p:spPr>
        <p:txBody>
          <a:bodyPr anchor="t"/>
          <a:lstStyle>
            <a:lvl1pPr marL="285750" indent="-285750">
              <a:lnSpc>
                <a:spcPct val="100000"/>
              </a:lnSpc>
              <a:spcBef>
                <a:spcPts val="600"/>
              </a:spcBef>
              <a:spcAft>
                <a:spcPts val="600"/>
              </a:spcAft>
              <a:buClr>
                <a:srgbClr val="FF545F"/>
              </a:buClr>
              <a:buFont typeface="Wingdings" panose="05000000000000000000" pitchFamily="2" charset="2"/>
              <a:buChar char="§"/>
              <a:defRPr sz="1600">
                <a:solidFill>
                  <a:srgbClr val="063161"/>
                </a:solidFill>
                <a:latin typeface="Georgia" panose="02040502050405020303" pitchFamily="18" charset="0"/>
              </a:defRPr>
            </a:lvl1pPr>
            <a:lvl2pPr marL="742950" indent="-285750">
              <a:spcBef>
                <a:spcPts val="600"/>
              </a:spcBef>
              <a:spcAft>
                <a:spcPts val="600"/>
              </a:spcAft>
              <a:buClr>
                <a:srgbClr val="EA3946"/>
              </a:buClr>
              <a:buFont typeface="Arial" panose="020B0604020202020204" pitchFamily="34" charset="0"/>
              <a:buChar char="•"/>
              <a:defRPr sz="1600">
                <a:solidFill>
                  <a:srgbClr val="063161"/>
                </a:solidFill>
              </a:defRPr>
            </a:lvl2pPr>
            <a:lvl3pPr marL="1200150" indent="-285750">
              <a:spcBef>
                <a:spcPts val="600"/>
              </a:spcBef>
              <a:spcAft>
                <a:spcPts val="600"/>
              </a:spcAft>
              <a:buClr>
                <a:srgbClr val="C00000"/>
              </a:buClr>
              <a:buFont typeface="Georgia" panose="02040502050405020303" pitchFamily="18" charset="0"/>
              <a:buChar char="─"/>
              <a:defRPr sz="1200">
                <a:solidFill>
                  <a:srgbClr val="063161"/>
                </a:solidFill>
              </a:defRPr>
            </a:lvl3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a:t>
            </a:r>
          </a:p>
          <a:p>
            <a:pPr lvl="1"/>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smtClean="0"/>
              <a:t>.</a:t>
            </a:r>
          </a:p>
          <a:p>
            <a:pPr lvl="2"/>
            <a:r>
              <a:rPr lang="en-US" dirty="0" err="1" smtClean="0"/>
              <a:t>Totam</a:t>
            </a:r>
            <a:r>
              <a:rPr lang="en-US" dirty="0" smtClean="0"/>
              <a:t> </a:t>
            </a:r>
            <a:r>
              <a:rPr lang="en-US" dirty="0"/>
              <a:t>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r>
              <a:rPr lang="en-US" dirty="0"/>
              <a:t> </a:t>
            </a:r>
            <a:r>
              <a:rPr lang="en-US" dirty="0" err="1"/>
              <a:t>explicabo</a:t>
            </a:r>
            <a:r>
              <a:rPr lang="en-US" dirty="0"/>
              <a:t>. Nemo </a:t>
            </a:r>
            <a:r>
              <a:rPr lang="en-US" dirty="0" err="1"/>
              <a:t>enim</a:t>
            </a:r>
            <a:r>
              <a:rPr lang="en-US" dirty="0"/>
              <a:t> </a:t>
            </a:r>
            <a:r>
              <a:rPr lang="en-US" dirty="0" err="1"/>
              <a:t>ipsam</a:t>
            </a:r>
            <a:r>
              <a:rPr lang="en-US" dirty="0"/>
              <a:t> </a:t>
            </a:r>
            <a:r>
              <a:rPr lang="en-US" dirty="0" err="1"/>
              <a:t>voluptatem</a:t>
            </a:r>
            <a:r>
              <a:rPr lang="en-US" dirty="0"/>
              <a:t> </a:t>
            </a:r>
            <a:r>
              <a:rPr lang="en-US" dirty="0" err="1"/>
              <a:t>quia</a:t>
            </a:r>
            <a:r>
              <a:rPr lang="en-US" dirty="0"/>
              <a:t> </a:t>
            </a:r>
            <a:r>
              <a:rPr lang="en-US" dirty="0" err="1"/>
              <a:t>voluptas</a:t>
            </a:r>
            <a:r>
              <a:rPr lang="en-US" dirty="0"/>
              <a:t> sit </a:t>
            </a:r>
            <a:r>
              <a:rPr lang="en-US" dirty="0" err="1"/>
              <a:t>aspernatur</a:t>
            </a:r>
            <a:r>
              <a:rPr lang="en-US" dirty="0"/>
              <a:t> </a:t>
            </a:r>
            <a:r>
              <a:rPr lang="en-US" dirty="0" err="1"/>
              <a:t>aut</a:t>
            </a:r>
            <a:r>
              <a:rPr lang="en-US" dirty="0"/>
              <a:t> </a:t>
            </a:r>
            <a:r>
              <a:rPr lang="en-US" dirty="0" err="1"/>
              <a:t>odit</a:t>
            </a:r>
            <a:r>
              <a:rPr lang="en-US" dirty="0"/>
              <a:t> </a:t>
            </a:r>
            <a:r>
              <a:rPr lang="en-US" dirty="0" err="1"/>
              <a:t>aut</a:t>
            </a:r>
            <a:r>
              <a:rPr lang="en-US" dirty="0"/>
              <a:t> fugit, </a:t>
            </a:r>
            <a:r>
              <a:rPr lang="en-US" dirty="0" err="1"/>
              <a:t>sed</a:t>
            </a:r>
            <a:r>
              <a:rPr lang="en-US" dirty="0"/>
              <a:t> </a:t>
            </a:r>
            <a:r>
              <a:rPr lang="en-US" dirty="0" err="1"/>
              <a:t>quia</a:t>
            </a:r>
            <a:r>
              <a:rPr lang="en-US" dirty="0"/>
              <a:t> </a:t>
            </a:r>
            <a:r>
              <a:rPr lang="en-US" dirty="0" err="1"/>
              <a:t>consequuntur</a:t>
            </a:r>
            <a:r>
              <a:rPr lang="en-US" dirty="0"/>
              <a:t> </a:t>
            </a:r>
            <a:r>
              <a:rPr lang="en-US" dirty="0" err="1"/>
              <a:t>magni</a:t>
            </a:r>
            <a:r>
              <a:rPr lang="en-US" dirty="0"/>
              <a:t> </a:t>
            </a:r>
            <a:r>
              <a:rPr lang="en-US" dirty="0" err="1"/>
              <a:t>dolores</a:t>
            </a:r>
            <a:r>
              <a:rPr lang="en-US" dirty="0"/>
              <a:t> </a:t>
            </a:r>
            <a:r>
              <a:rPr lang="en-US" dirty="0" err="1"/>
              <a:t>eos</a:t>
            </a:r>
            <a:endParaRPr lang="en-US" dirty="0"/>
          </a:p>
          <a:p>
            <a:pPr lvl="0"/>
            <a:r>
              <a:rPr lang="en-US" dirty="0"/>
              <a:t>Qui </a:t>
            </a:r>
            <a:r>
              <a:rPr lang="en-US" dirty="0" err="1"/>
              <a:t>ratione</a:t>
            </a:r>
            <a:r>
              <a:rPr lang="en-US" dirty="0"/>
              <a:t> </a:t>
            </a:r>
            <a:r>
              <a:rPr lang="en-US" dirty="0" err="1"/>
              <a:t>voluptatem</a:t>
            </a:r>
            <a:r>
              <a:rPr lang="en-US" dirty="0"/>
              <a:t> </a:t>
            </a:r>
            <a:r>
              <a:rPr lang="en-US" dirty="0" err="1"/>
              <a:t>sequi</a:t>
            </a:r>
            <a:r>
              <a:rPr lang="en-US" dirty="0"/>
              <a:t> </a:t>
            </a:r>
            <a:r>
              <a:rPr lang="en-US" dirty="0" err="1"/>
              <a:t>nesciunt</a:t>
            </a:r>
            <a:r>
              <a:rPr lang="en-US" dirty="0"/>
              <a:t>. </a:t>
            </a:r>
            <a:r>
              <a:rPr lang="en-US" dirty="0" err="1"/>
              <a:t>Neque</a:t>
            </a:r>
            <a:r>
              <a:rPr lang="en-US" dirty="0"/>
              <a:t> </a:t>
            </a:r>
            <a:r>
              <a:rPr lang="en-US" dirty="0" err="1"/>
              <a:t>porro</a:t>
            </a:r>
            <a:r>
              <a:rPr lang="en-US" dirty="0"/>
              <a:t> </a:t>
            </a:r>
            <a:r>
              <a:rPr lang="en-US" dirty="0" err="1"/>
              <a:t>quisquam</a:t>
            </a:r>
            <a:r>
              <a:rPr lang="en-US" dirty="0"/>
              <a:t> </a:t>
            </a:r>
            <a:r>
              <a:rPr lang="en-US" dirty="0" err="1"/>
              <a:t>est</a:t>
            </a:r>
            <a:r>
              <a:rPr lang="en-US" dirty="0"/>
              <a:t>, qui </a:t>
            </a:r>
            <a:r>
              <a:rPr lang="en-US" dirty="0" err="1"/>
              <a:t>dolorem</a:t>
            </a:r>
            <a:r>
              <a:rPr lang="en-US" dirty="0"/>
              <a:t> ipsum </a:t>
            </a:r>
            <a:r>
              <a:rPr lang="en-US" dirty="0" err="1"/>
              <a:t>quia</a:t>
            </a:r>
            <a:r>
              <a:rPr lang="en-US" dirty="0"/>
              <a:t> dolor sit </a:t>
            </a:r>
            <a:r>
              <a:rPr lang="en-US" dirty="0" err="1"/>
              <a:t>amet</a:t>
            </a:r>
            <a:r>
              <a:rPr lang="en-US" dirty="0"/>
              <a:t>, </a:t>
            </a:r>
            <a:r>
              <a:rPr lang="en-US" dirty="0" err="1"/>
              <a:t>consectetur</a:t>
            </a:r>
            <a:r>
              <a:rPr lang="en-US" dirty="0"/>
              <a:t>, </a:t>
            </a:r>
            <a:r>
              <a:rPr lang="en-US" dirty="0" err="1"/>
              <a:t>adipisci</a:t>
            </a:r>
            <a:r>
              <a:rPr lang="en-US" dirty="0"/>
              <a:t> </a:t>
            </a:r>
            <a:r>
              <a:rPr lang="en-US" dirty="0" err="1"/>
              <a:t>velit</a:t>
            </a:r>
            <a:r>
              <a:rPr lang="en-US" dirty="0"/>
              <a:t>, </a:t>
            </a:r>
            <a:r>
              <a:rPr lang="en-US" dirty="0" err="1"/>
              <a:t>sed</a:t>
            </a:r>
            <a:r>
              <a:rPr lang="en-US" dirty="0"/>
              <a:t> </a:t>
            </a:r>
            <a:r>
              <a:rPr lang="en-US" dirty="0" err="1"/>
              <a:t>quia</a:t>
            </a:r>
            <a:r>
              <a:rPr lang="en-US" dirty="0"/>
              <a:t> non </a:t>
            </a:r>
            <a:r>
              <a:rPr lang="en-US" dirty="0" err="1"/>
              <a:t>numquam</a:t>
            </a:r>
            <a:r>
              <a:rPr lang="en-US" dirty="0"/>
              <a:t> </a:t>
            </a:r>
            <a:r>
              <a:rPr lang="en-US" dirty="0" err="1"/>
              <a:t>eius</a:t>
            </a:r>
            <a:r>
              <a:rPr lang="en-US" dirty="0"/>
              <a:t> </a:t>
            </a:r>
            <a:r>
              <a:rPr lang="en-US" dirty="0" err="1"/>
              <a:t>modi</a:t>
            </a:r>
            <a:r>
              <a:rPr lang="en-US" dirty="0"/>
              <a:t> </a:t>
            </a:r>
            <a:r>
              <a:rPr lang="en-US" dirty="0" err="1"/>
              <a:t>tempora</a:t>
            </a:r>
            <a:r>
              <a:rPr lang="en-US" dirty="0"/>
              <a:t> </a:t>
            </a:r>
            <a:r>
              <a:rPr lang="en-US" dirty="0" err="1"/>
              <a:t>incidunt</a:t>
            </a:r>
            <a:r>
              <a:rPr lang="en-US" dirty="0"/>
              <a:t> </a:t>
            </a:r>
            <a:r>
              <a:rPr lang="en-US" dirty="0" err="1"/>
              <a:t>ut</a:t>
            </a:r>
            <a:r>
              <a:rPr lang="en-US" dirty="0"/>
              <a:t> </a:t>
            </a:r>
            <a:r>
              <a:rPr lang="en-US" dirty="0" err="1"/>
              <a:t>labore</a:t>
            </a:r>
            <a:r>
              <a:rPr lang="en-US" dirty="0"/>
              <a:t> et </a:t>
            </a:r>
            <a:r>
              <a:rPr lang="en-US" dirty="0" err="1"/>
              <a:t>dolore</a:t>
            </a:r>
            <a:r>
              <a:rPr lang="en-US" dirty="0"/>
              <a:t> </a:t>
            </a:r>
            <a:r>
              <a:rPr lang="en-US" dirty="0" err="1"/>
              <a:t>magnam</a:t>
            </a:r>
            <a:r>
              <a:rPr lang="en-US" dirty="0"/>
              <a:t> </a:t>
            </a:r>
            <a:r>
              <a:rPr lang="en-US" dirty="0" err="1"/>
              <a:t>aliquam</a:t>
            </a:r>
            <a:r>
              <a:rPr lang="en-US" dirty="0"/>
              <a:t> </a:t>
            </a:r>
            <a:r>
              <a:rPr lang="en-US" dirty="0" err="1"/>
              <a:t>quaerat</a:t>
            </a:r>
            <a:r>
              <a:rPr lang="en-US" dirty="0"/>
              <a:t> </a:t>
            </a:r>
            <a:r>
              <a:rPr lang="en-US" dirty="0" err="1"/>
              <a:t>voluptatem</a:t>
            </a:r>
            <a:r>
              <a:rPr lang="en-US" dirty="0"/>
              <a:t>.</a:t>
            </a:r>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33"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a:solidFill>
                  <a:srgbClr val="063161"/>
                </a:solidFill>
                <a:latin typeface="Georgia" panose="02040502050405020303" pitchFamily="18" charset="0"/>
              </a:defRPr>
            </a:lvl1pPr>
          </a:lstStyle>
          <a:p>
            <a:pPr lvl="0"/>
            <a:r>
              <a:rPr lang="en-US" dirty="0"/>
              <a:t>Content slide title goes here</a:t>
            </a:r>
          </a:p>
        </p:txBody>
      </p:sp>
      <p:sp>
        <p:nvSpPr>
          <p:cNvPr id="34"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2" pos="288" userDrawn="1">
          <p15:clr>
            <a:srgbClr val="FBAE40"/>
          </p15:clr>
        </p15:guide>
        <p15:guide id="3" pos="7392" userDrawn="1">
          <p15:clr>
            <a:srgbClr val="FBAE40"/>
          </p15:clr>
        </p15:guide>
        <p15:guide id="5" orient="horz" pos="288" userDrawn="1">
          <p15:clr>
            <a:srgbClr val="FBAE40"/>
          </p15:clr>
        </p15:guide>
        <p15:guide id="6" orient="horz" pos="40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2" r:id="rId1"/>
    <p:sldLayoutId id="2147483679" r:id="rId2"/>
    <p:sldLayoutId id="2147483680" r:id="rId3"/>
    <p:sldLayoutId id="2147483681" r:id="rId4"/>
    <p:sldLayoutId id="2147483682" r:id="rId5"/>
    <p:sldLayoutId id="2147483720" r:id="rId6"/>
    <p:sldLayoutId id="2147483684" r:id="rId7"/>
    <p:sldLayoutId id="2147483685" r:id="rId8"/>
    <p:sldLayoutId id="2147483661" r:id="rId9"/>
    <p:sldLayoutId id="2147483686" r:id="rId10"/>
    <p:sldLayoutId id="2147483726" r:id="rId11"/>
    <p:sldLayoutId id="2147483687" r:id="rId12"/>
    <p:sldLayoutId id="2147483668" r:id="rId13"/>
    <p:sldLayoutId id="2147483727" r:id="rId14"/>
    <p:sldLayoutId id="2147483662" r:id="rId15"/>
    <p:sldLayoutId id="2147483667" r:id="rId16"/>
    <p:sldLayoutId id="2147483702" r:id="rId17"/>
    <p:sldLayoutId id="2147483704" r:id="rId18"/>
    <p:sldLayoutId id="2147483705" r:id="rId19"/>
    <p:sldLayoutId id="2147483670" r:id="rId20"/>
    <p:sldLayoutId id="2147483708" r:id="rId21"/>
    <p:sldLayoutId id="2147483711" r:id="rId22"/>
    <p:sldLayoutId id="2147483774" r:id="rId23"/>
    <p:sldLayoutId id="2147483775" r:id="rId24"/>
    <p:sldLayoutId id="2147483776" r:id="rId25"/>
    <p:sldLayoutId id="2147483777" r:id="rId26"/>
    <p:sldLayoutId id="2147483764" r:id="rId27"/>
    <p:sldLayoutId id="2147483765" r:id="rId28"/>
    <p:sldLayoutId id="2147483763" r:id="rId29"/>
    <p:sldLayoutId id="2147483766" r:id="rId30"/>
    <p:sldLayoutId id="2147483768" r:id="rId31"/>
    <p:sldLayoutId id="2147483769" r:id="rId32"/>
    <p:sldLayoutId id="2147483767" r:id="rId33"/>
    <p:sldLayoutId id="2147483770" r:id="rId34"/>
    <p:sldLayoutId id="2147483771" r:id="rId35"/>
    <p:sldLayoutId id="2147483772" r:id="rId36"/>
    <p:sldLayoutId id="2147483773" r:id="rId37"/>
    <p:sldLayoutId id="2147483665" r:id="rId38"/>
    <p:sldLayoutId id="2147483713" r:id="rId39"/>
    <p:sldLayoutId id="2147483712" r:id="rId40"/>
    <p:sldLayoutId id="2147483778" r:id="rId41"/>
  </p:sldLayoutIdLst>
  <p:timing>
    <p:tnLst>
      <p:par>
        <p:cTn id="1" dur="indefinite" restart="never" nodeType="tmRoot"/>
      </p:par>
    </p:tnLst>
  </p:timing>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vdcglq05530.ics.cloud.ge.com:8443/ProxyService/GET?name=/Operations/Quality/Workcenter&amp;namespace=/ShopOrders&amp;paramnames=workcenter&amp;paramvalues=AC04DA93-F1B1-45B4-A632-AAD340B7EFF1" TargetMode="External"/><Relationship Id="rId2" Type="http://schemas.openxmlformats.org/officeDocument/2006/relationships/hyperlink" Target="https://vdcglq05530.ics.cloud.ge.com:8443/ProxyService/GET?name=/Workcenter/Operator&amp;namespace=/ShopOrders&amp;paramnames=workcenter,operator,language&amp;paramvalues=AC04DA93-F1B1-45B4-A632-AAD340B7EFF1,41A7A10E-1201-40B1-93CA-4525E7BE58E9,en_US" TargetMode="Externa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026"/>
          <p:cNvSpPr>
            <a:spLocks noChangeArrowheads="1"/>
          </p:cNvSpPr>
          <p:nvPr/>
        </p:nvSpPr>
        <p:spPr bwMode="auto">
          <a:xfrm>
            <a:off x="2667000" y="3733801"/>
            <a:ext cx="6705600" cy="244475"/>
          </a:xfrm>
          <a:prstGeom prst="rect">
            <a:avLst/>
          </a:prstGeom>
          <a:noFill/>
          <a:ln w="9525">
            <a:noFill/>
            <a:miter lim="800000"/>
            <a:headEnd/>
            <a:tailEnd/>
          </a:ln>
        </p:spPr>
        <p:txBody>
          <a:bodyPr>
            <a:spAutoFit/>
          </a:bodyPr>
          <a:lstStyle/>
          <a:p>
            <a:pPr algn="ctr" eaLnBrk="0" hangingPunct="0"/>
            <a:r>
              <a:rPr lang="en-US" sz="1000" b="1" dirty="0">
                <a:latin typeface="Arial" charset="0"/>
                <a:cs typeface="Times New Roman" pitchFamily="18" charset="0"/>
              </a:rPr>
              <a:t>Version Control</a:t>
            </a:r>
          </a:p>
        </p:txBody>
      </p:sp>
      <p:graphicFrame>
        <p:nvGraphicFramePr>
          <p:cNvPr id="2081" name="Group 33"/>
          <p:cNvGraphicFramePr>
            <a:graphicFrameLocks noGrp="1"/>
          </p:cNvGraphicFramePr>
          <p:nvPr>
            <p:extLst>
              <p:ext uri="{D42A27DB-BD31-4B8C-83A1-F6EECF244321}">
                <p14:modId xmlns:p14="http://schemas.microsoft.com/office/powerpoint/2010/main" val="2272632015"/>
              </p:ext>
            </p:extLst>
          </p:nvPr>
        </p:nvGraphicFramePr>
        <p:xfrm>
          <a:off x="2209800" y="4419600"/>
          <a:ext cx="7924800" cy="1286828"/>
        </p:xfrm>
        <a:graphic>
          <a:graphicData uri="http://schemas.openxmlformats.org/drawingml/2006/table">
            <a:tbl>
              <a:tblPr/>
              <a:tblGrid>
                <a:gridCol w="1000125">
                  <a:extLst>
                    <a:ext uri="{9D8B030D-6E8A-4147-A177-3AD203B41FA5}">
                      <a16:colId xmlns:a16="http://schemas.microsoft.com/office/drawing/2014/main" val="20000"/>
                    </a:ext>
                  </a:extLst>
                </a:gridCol>
                <a:gridCol w="998538">
                  <a:extLst>
                    <a:ext uri="{9D8B030D-6E8A-4147-A177-3AD203B41FA5}">
                      <a16:colId xmlns:a16="http://schemas.microsoft.com/office/drawing/2014/main" val="20001"/>
                    </a:ext>
                  </a:extLst>
                </a:gridCol>
                <a:gridCol w="3355975">
                  <a:extLst>
                    <a:ext uri="{9D8B030D-6E8A-4147-A177-3AD203B41FA5}">
                      <a16:colId xmlns:a16="http://schemas.microsoft.com/office/drawing/2014/main" val="20002"/>
                    </a:ext>
                  </a:extLst>
                </a:gridCol>
                <a:gridCol w="1046162">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3810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cs typeface="Times New Roman" pitchFamily="18" charset="0"/>
                        </a:rPr>
                        <a:t>Version 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cs typeface="Times New Roman" pitchFamily="18" charset="0"/>
                        </a:rPr>
                        <a:t>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Times New Roman" pitchFamily="18" charset="0"/>
                        </a:rPr>
                        <a:t>Type of Changes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cs typeface="Times New Roman" pitchFamily="18" charset="0"/>
                        </a:rPr>
                        <a:t>Owner/ Author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cs typeface="Times New Roman" pitchFamily="18" charset="0"/>
                        </a:rPr>
                        <a:t>Date of </a:t>
                      </a:r>
                      <a:br>
                        <a:rPr kumimoji="0" lang="en-US" sz="1000" b="1" i="0" u="none" strike="noStrike" cap="none" normalizeH="0" baseline="0" dirty="0" smtClean="0">
                          <a:ln>
                            <a:noFill/>
                          </a:ln>
                          <a:solidFill>
                            <a:schemeClr val="tx1"/>
                          </a:solidFill>
                          <a:effectLst/>
                          <a:latin typeface="Arial" charset="0"/>
                          <a:cs typeface="Times New Roman" pitchFamily="18" charset="0"/>
                        </a:rPr>
                      </a:br>
                      <a:r>
                        <a:rPr kumimoji="0" lang="en-US" sz="1000" b="1" i="0" u="none" strike="noStrike" cap="none" normalizeH="0" baseline="0" dirty="0" smtClean="0">
                          <a:ln>
                            <a:noFill/>
                          </a:ln>
                          <a:solidFill>
                            <a:schemeClr val="tx1"/>
                          </a:solidFill>
                          <a:effectLst/>
                          <a:latin typeface="Arial" charset="0"/>
                          <a:cs typeface="Times New Roman" pitchFamily="18" charset="0"/>
                        </a:rPr>
                        <a:t>Review/Expiry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1963">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8625">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077" name="Rectangle 1053"/>
          <p:cNvSpPr>
            <a:spLocks noChangeArrowheads="1"/>
          </p:cNvSpPr>
          <p:nvPr/>
        </p:nvSpPr>
        <p:spPr bwMode="auto">
          <a:xfrm>
            <a:off x="2209800" y="2330450"/>
            <a:ext cx="7772400" cy="1327150"/>
          </a:xfrm>
          <a:prstGeom prst="rect">
            <a:avLst/>
          </a:prstGeom>
          <a:noFill/>
          <a:ln w="9525">
            <a:noFill/>
            <a:miter lim="800000"/>
            <a:headEnd/>
            <a:tailEnd/>
          </a:ln>
        </p:spPr>
        <p:txBody>
          <a:bodyPr anchor="ctr"/>
          <a:lstStyle/>
          <a:p>
            <a:pPr algn="just"/>
            <a:r>
              <a:rPr lang="en-US" sz="1400" b="1" dirty="0">
                <a:latin typeface="Arial" charset="0"/>
                <a:cs typeface="Times New Roman" pitchFamily="18" charset="0"/>
              </a:rPr>
              <a:t> </a:t>
            </a:r>
            <a:br>
              <a:rPr lang="en-US" sz="1400" b="1" dirty="0">
                <a:latin typeface="Arial" charset="0"/>
                <a:cs typeface="Times New Roman" pitchFamily="18" charset="0"/>
              </a:rPr>
            </a:br>
            <a:endParaRPr lang="en-US" sz="1400" b="1" dirty="0">
              <a:latin typeface="Arial" charset="0"/>
              <a:cs typeface="Times New Roman" pitchFamily="18" charset="0"/>
            </a:endParaRPr>
          </a:p>
          <a:p>
            <a:pPr algn="just"/>
            <a:r>
              <a:rPr lang="en-US" sz="1000" dirty="0">
                <a:latin typeface="Arial" charset="0"/>
                <a:cs typeface="Times New Roman" pitchFamily="18" charset="0"/>
              </a:rPr>
              <a:t>The information contained in this document is not to be used for any purpose other than the purposes for which this document is furnished by GENPACT, nor is this document (in whole or in part) to be reproduced or furnished to third parties or made public without the prior express written permission of GENPACT.</a:t>
            </a:r>
          </a:p>
        </p:txBody>
      </p:sp>
      <p:sp>
        <p:nvSpPr>
          <p:cNvPr id="2078" name="Text Box 1055"/>
          <p:cNvSpPr txBox="1">
            <a:spLocks noChangeArrowheads="1"/>
          </p:cNvSpPr>
          <p:nvPr/>
        </p:nvSpPr>
        <p:spPr bwMode="auto">
          <a:xfrm>
            <a:off x="4419600" y="1216025"/>
            <a:ext cx="3276600" cy="1631216"/>
          </a:xfrm>
          <a:prstGeom prst="rect">
            <a:avLst/>
          </a:prstGeom>
          <a:noFill/>
          <a:ln w="9525">
            <a:noFill/>
            <a:miter lim="800000"/>
            <a:headEnd/>
            <a:tailEnd/>
          </a:ln>
        </p:spPr>
        <p:txBody>
          <a:bodyPr>
            <a:spAutoFit/>
          </a:bodyPr>
          <a:lstStyle/>
          <a:p>
            <a:pPr algn="ctr">
              <a:spcBef>
                <a:spcPct val="50000"/>
              </a:spcBef>
            </a:pPr>
            <a:r>
              <a:rPr lang="en-US" sz="1000" b="1" dirty="0">
                <a:latin typeface="Arial" charset="0"/>
                <a:cs typeface="Times New Roman" pitchFamily="18" charset="0"/>
              </a:rPr>
              <a:t>[Document Title]</a:t>
            </a:r>
          </a:p>
          <a:p>
            <a:pPr algn="ctr">
              <a:spcBef>
                <a:spcPct val="50000"/>
              </a:spcBef>
            </a:pPr>
            <a:endParaRPr lang="en-US" sz="1000" b="1" dirty="0">
              <a:latin typeface="Arial" charset="0"/>
              <a:cs typeface="Times New Roman" pitchFamily="18" charset="0"/>
            </a:endParaRPr>
          </a:p>
          <a:p>
            <a:pPr algn="ctr">
              <a:spcBef>
                <a:spcPct val="50000"/>
              </a:spcBef>
            </a:pPr>
            <a:endParaRPr lang="en-US" sz="1000" b="1" dirty="0">
              <a:latin typeface="Arial" charset="0"/>
              <a:cs typeface="Times New Roman" pitchFamily="18" charset="0"/>
            </a:endParaRPr>
          </a:p>
          <a:p>
            <a:pPr algn="ctr">
              <a:spcBef>
                <a:spcPct val="50000"/>
              </a:spcBef>
            </a:pPr>
            <a:endParaRPr lang="en-US" sz="1000" b="1" dirty="0">
              <a:latin typeface="Arial" charset="0"/>
              <a:cs typeface="Times New Roman" pitchFamily="18" charset="0"/>
            </a:endParaRPr>
          </a:p>
          <a:p>
            <a:pPr algn="ctr">
              <a:spcBef>
                <a:spcPct val="50000"/>
              </a:spcBef>
            </a:pPr>
            <a:r>
              <a:rPr lang="en-US" sz="1000" b="1" dirty="0">
                <a:latin typeface="Arial" charset="0"/>
                <a:cs typeface="Times New Roman" pitchFamily="18" charset="0"/>
              </a:rPr>
              <a:t/>
            </a:r>
            <a:br>
              <a:rPr lang="en-US" sz="1000" b="1" dirty="0">
                <a:latin typeface="Arial" charset="0"/>
                <a:cs typeface="Times New Roman" pitchFamily="18" charset="0"/>
              </a:rPr>
            </a:br>
            <a:r>
              <a:rPr lang="en-US" sz="1000" b="1" dirty="0">
                <a:latin typeface="Arial" charset="0"/>
                <a:cs typeface="Times New Roman" pitchFamily="18" charset="0"/>
              </a:rPr>
              <a:t/>
            </a:r>
            <a:br>
              <a:rPr lang="en-US" sz="1000" b="1" dirty="0">
                <a:latin typeface="Arial" charset="0"/>
                <a:cs typeface="Times New Roman" pitchFamily="18" charset="0"/>
              </a:rPr>
            </a:br>
            <a:r>
              <a:rPr lang="en-US" sz="1000" b="1" dirty="0">
                <a:latin typeface="Arial" charset="0"/>
                <a:cs typeface="Times New Roman" pitchFamily="18" charset="0"/>
              </a:rPr>
              <a:t>NOTICE</a:t>
            </a:r>
            <a:br>
              <a:rPr lang="en-US" sz="1000" b="1" dirty="0">
                <a:latin typeface="Arial" charset="0"/>
                <a:cs typeface="Times New Roman" pitchFamily="18" charset="0"/>
              </a:rPr>
            </a:br>
            <a:endParaRPr lang="en-US" sz="1000" b="1" dirty="0">
              <a:latin typeface="Arial" charset="0"/>
              <a:cs typeface="Times New Roman" pitchFamily="18" charset="0"/>
            </a:endParaRPr>
          </a:p>
        </p:txBody>
      </p:sp>
      <p:sp>
        <p:nvSpPr>
          <p:cNvPr id="3" name="Footer Placeholder 2"/>
          <p:cNvSpPr>
            <a:spLocks noGrp="1"/>
          </p:cNvSpPr>
          <p:nvPr>
            <p:ph type="ftr" sz="quarter" idx="10"/>
          </p:nvPr>
        </p:nvSpPr>
        <p:spPr/>
        <p:txBody>
          <a:bodyPr/>
          <a:lstStyle/>
          <a:p>
            <a:pPr>
              <a:defRPr/>
            </a:pPr>
            <a:r>
              <a:rPr lang="en-US" smtClean="0"/>
              <a:t>Classification: Genpact Internal</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3"/>
          </p:nvPr>
        </p:nvSpPr>
        <p:spPr>
          <a:xfrm>
            <a:off x="457200" y="533399"/>
            <a:ext cx="5562600" cy="6324601"/>
          </a:xfrm>
          <a:solidFill>
            <a:schemeClr val="accent5">
              <a:lumMod val="20000"/>
              <a:lumOff val="80000"/>
            </a:schemeClr>
          </a:solidFill>
        </p:spPr>
        <p:txBody>
          <a:bodyPr anchor="t" anchorCtr="0"/>
          <a:lstStyle/>
          <a:p>
            <a:pPr>
              <a:spcAft>
                <a:spcPts val="600"/>
              </a:spcAft>
            </a:pPr>
            <a:r>
              <a:rPr lang="en-US" sz="800" b="1" dirty="0" err="1"/>
              <a:t>setClockOn</a:t>
            </a:r>
            <a:r>
              <a:rPr lang="en-US" sz="800" dirty="0"/>
              <a:t>(){</a:t>
            </a:r>
          </a:p>
          <a:p>
            <a:pPr>
              <a:spcAft>
                <a:spcPts val="600"/>
              </a:spcAft>
            </a:pPr>
            <a:r>
              <a:rPr lang="en-US" sz="800" dirty="0"/>
              <a:t>        this.$.</a:t>
            </a:r>
            <a:r>
              <a:rPr lang="en-US" sz="800" dirty="0" err="1"/>
              <a:t>offButton.classList.remove</a:t>
            </a:r>
            <a:r>
              <a:rPr lang="en-US" sz="800" dirty="0"/>
              <a:t>("</a:t>
            </a:r>
            <a:r>
              <a:rPr lang="en-US" sz="800" dirty="0" err="1"/>
              <a:t>clockActive</a:t>
            </a:r>
            <a:r>
              <a:rPr lang="en-US" sz="800" dirty="0"/>
              <a:t>");</a:t>
            </a:r>
          </a:p>
          <a:p>
            <a:pPr>
              <a:spcAft>
                <a:spcPts val="600"/>
              </a:spcAft>
            </a:pPr>
            <a:r>
              <a:rPr lang="en-US" sz="800" dirty="0"/>
              <a:t>        this.$.</a:t>
            </a:r>
            <a:r>
              <a:rPr lang="en-US" sz="800" dirty="0" err="1"/>
              <a:t>offButton.classList.add</a:t>
            </a:r>
            <a:r>
              <a:rPr lang="en-US" sz="800" dirty="0"/>
              <a:t>("</a:t>
            </a:r>
            <a:r>
              <a:rPr lang="en-US" sz="800" dirty="0" err="1"/>
              <a:t>clockInactive</a:t>
            </a:r>
            <a:r>
              <a:rPr lang="en-US" sz="800" dirty="0"/>
              <a:t>");</a:t>
            </a:r>
          </a:p>
          <a:p>
            <a:pPr>
              <a:spcAft>
                <a:spcPts val="600"/>
              </a:spcAft>
            </a:pPr>
            <a:r>
              <a:rPr lang="en-US" sz="800" dirty="0"/>
              <a:t>        this.$.</a:t>
            </a:r>
            <a:r>
              <a:rPr lang="en-US" sz="800" dirty="0" err="1"/>
              <a:t>onButton.classList.remove</a:t>
            </a:r>
            <a:r>
              <a:rPr lang="en-US" sz="800" dirty="0"/>
              <a:t>("</a:t>
            </a:r>
            <a:r>
              <a:rPr lang="en-US" sz="800" dirty="0" err="1"/>
              <a:t>clockInactive</a:t>
            </a:r>
            <a:r>
              <a:rPr lang="en-US" sz="800" dirty="0"/>
              <a:t>");</a:t>
            </a:r>
          </a:p>
          <a:p>
            <a:pPr>
              <a:spcAft>
                <a:spcPts val="600"/>
              </a:spcAft>
            </a:pPr>
            <a:r>
              <a:rPr lang="en-US" sz="800" dirty="0"/>
              <a:t>        this.$.</a:t>
            </a:r>
            <a:r>
              <a:rPr lang="en-US" sz="800" dirty="0" err="1"/>
              <a:t>onButton.classList.add</a:t>
            </a:r>
            <a:r>
              <a:rPr lang="en-US" sz="800" dirty="0"/>
              <a:t>("</a:t>
            </a:r>
            <a:r>
              <a:rPr lang="en-US" sz="800" dirty="0" err="1"/>
              <a:t>clockActive</a:t>
            </a:r>
            <a:r>
              <a:rPr lang="en-US" sz="800" dirty="0"/>
              <a:t>");</a:t>
            </a:r>
          </a:p>
          <a:p>
            <a:pPr>
              <a:spcAft>
                <a:spcPts val="600"/>
              </a:spcAft>
            </a:pPr>
            <a:r>
              <a:rPr lang="en-US" sz="800" dirty="0"/>
              <a:t>        this.$.</a:t>
            </a:r>
            <a:r>
              <a:rPr lang="en-US" sz="800" dirty="0" err="1"/>
              <a:t>comments_btn.disabled</a:t>
            </a:r>
            <a:r>
              <a:rPr lang="en-US" sz="800" dirty="0"/>
              <a:t> = false;</a:t>
            </a:r>
          </a:p>
          <a:p>
            <a:pPr>
              <a:spcAft>
                <a:spcPts val="600"/>
              </a:spcAft>
            </a:pPr>
            <a:r>
              <a:rPr lang="en-US" sz="800" dirty="0"/>
              <a:t>        this.$.</a:t>
            </a:r>
            <a:r>
              <a:rPr lang="en-US" sz="800" dirty="0" err="1"/>
              <a:t>comments_btn.classList.remove</a:t>
            </a:r>
            <a:r>
              <a:rPr lang="en-US" sz="800" dirty="0"/>
              <a:t>("</a:t>
            </a:r>
            <a:r>
              <a:rPr lang="en-US" sz="800" dirty="0" err="1"/>
              <a:t>btn</a:t>
            </a:r>
            <a:r>
              <a:rPr lang="en-US" sz="800" dirty="0"/>
              <a:t>-disabled");</a:t>
            </a:r>
          </a:p>
          <a:p>
            <a:pPr>
              <a:spcAft>
                <a:spcPts val="600"/>
              </a:spcAft>
            </a:pPr>
            <a:r>
              <a:rPr lang="en-US" sz="800" dirty="0"/>
              <a:t>        if(</a:t>
            </a:r>
            <a:r>
              <a:rPr lang="en-US" sz="800" dirty="0" err="1"/>
              <a:t>this.isPickingStation</a:t>
            </a:r>
            <a:r>
              <a:rPr lang="en-US" sz="800" dirty="0"/>
              <a:t>)</a:t>
            </a:r>
          </a:p>
          <a:p>
            <a:pPr>
              <a:spcAft>
                <a:spcPts val="600"/>
              </a:spcAft>
            </a:pPr>
            <a:r>
              <a:rPr lang="en-US" sz="800" dirty="0"/>
              <a:t>          </a:t>
            </a:r>
            <a:r>
              <a:rPr lang="en-US" sz="800" dirty="0" err="1"/>
              <a:t>this.validatePickingMissing</a:t>
            </a:r>
            <a:r>
              <a:rPr lang="en-US" sz="800" dirty="0"/>
              <a:t>();</a:t>
            </a:r>
          </a:p>
          <a:p>
            <a:pPr>
              <a:spcAft>
                <a:spcPts val="600"/>
              </a:spcAft>
            </a:pPr>
            <a:r>
              <a:rPr lang="en-US" sz="800" dirty="0"/>
              <a:t>        else{</a:t>
            </a:r>
          </a:p>
          <a:p>
            <a:pPr>
              <a:spcAft>
                <a:spcPts val="600"/>
              </a:spcAft>
            </a:pPr>
            <a:r>
              <a:rPr lang="en-US" sz="800" dirty="0"/>
              <a:t>          this.$.</a:t>
            </a:r>
            <a:r>
              <a:rPr lang="en-US" sz="800" dirty="0" err="1"/>
              <a:t>completeAllButton.disabled</a:t>
            </a:r>
            <a:r>
              <a:rPr lang="en-US" sz="800" dirty="0"/>
              <a:t>=false;</a:t>
            </a:r>
          </a:p>
          <a:p>
            <a:pPr>
              <a:spcAft>
                <a:spcPts val="600"/>
              </a:spcAft>
            </a:pPr>
            <a:r>
              <a:rPr lang="en-US" sz="800" dirty="0"/>
              <a:t>          this.$.</a:t>
            </a:r>
            <a:r>
              <a:rPr lang="en-US" sz="800" dirty="0" err="1"/>
              <a:t>completeAllButton.classList.remove</a:t>
            </a:r>
            <a:r>
              <a:rPr lang="en-US" sz="800" dirty="0"/>
              <a:t>("</a:t>
            </a:r>
            <a:r>
              <a:rPr lang="en-US" sz="800" dirty="0" err="1"/>
              <a:t>btn</a:t>
            </a:r>
            <a:r>
              <a:rPr lang="en-US" sz="800" dirty="0"/>
              <a:t>-disabled");</a:t>
            </a:r>
          </a:p>
          <a:p>
            <a:pPr>
              <a:spcAft>
                <a:spcPts val="600"/>
              </a:spcAft>
            </a:pPr>
            <a:r>
              <a:rPr lang="en-US" sz="800" dirty="0"/>
              <a:t>        }</a:t>
            </a:r>
          </a:p>
          <a:p>
            <a:pPr>
              <a:spcAft>
                <a:spcPts val="600"/>
              </a:spcAft>
            </a:pPr>
            <a:r>
              <a:rPr lang="en-US" sz="800" dirty="0"/>
              <a:t>        this.$.</a:t>
            </a:r>
            <a:r>
              <a:rPr lang="en-US" sz="800" dirty="0" err="1"/>
              <a:t>ncrButton.classList.remove</a:t>
            </a:r>
            <a:r>
              <a:rPr lang="en-US" sz="800" dirty="0"/>
              <a:t>("</a:t>
            </a:r>
            <a:r>
              <a:rPr lang="en-US" sz="800" dirty="0" err="1"/>
              <a:t>btn</a:t>
            </a:r>
            <a:r>
              <a:rPr lang="en-US" sz="800" dirty="0"/>
              <a:t>-disabled");</a:t>
            </a:r>
          </a:p>
          <a:p>
            <a:pPr>
              <a:spcAft>
                <a:spcPts val="600"/>
              </a:spcAft>
            </a:pPr>
            <a:r>
              <a:rPr lang="en-US" sz="800" dirty="0"/>
              <a:t>        this.$.</a:t>
            </a:r>
            <a:r>
              <a:rPr lang="en-US" sz="800" dirty="0" err="1"/>
              <a:t>ncrButton.disabled</a:t>
            </a:r>
            <a:r>
              <a:rPr lang="en-US" sz="800" dirty="0"/>
              <a:t>=false;</a:t>
            </a:r>
          </a:p>
          <a:p>
            <a:pPr>
              <a:spcAft>
                <a:spcPts val="600"/>
              </a:spcAft>
            </a:pPr>
            <a:r>
              <a:rPr lang="en-US" sz="800" dirty="0"/>
              <a:t>        </a:t>
            </a:r>
            <a:r>
              <a:rPr lang="en-US" sz="800" dirty="0" err="1"/>
              <a:t>var</a:t>
            </a:r>
            <a:r>
              <a:rPr lang="en-US" sz="800" dirty="0"/>
              <a:t> </a:t>
            </a:r>
            <a:r>
              <a:rPr lang="en-US" sz="800" dirty="0" err="1"/>
              <a:t>recordButton</a:t>
            </a:r>
            <a:r>
              <a:rPr lang="en-US" sz="800" dirty="0"/>
              <a:t> = </a:t>
            </a:r>
            <a:r>
              <a:rPr lang="en-US" sz="800" dirty="0" err="1"/>
              <a:t>document.querySelector</a:t>
            </a:r>
            <a:r>
              <a:rPr lang="en-US" sz="800" dirty="0"/>
              <a:t>("#</a:t>
            </a:r>
            <a:r>
              <a:rPr lang="en-US" sz="800" dirty="0" err="1"/>
              <a:t>recordButton</a:t>
            </a:r>
            <a:r>
              <a:rPr lang="en-US" sz="800" dirty="0"/>
              <a:t>");</a:t>
            </a:r>
          </a:p>
          <a:p>
            <a:pPr>
              <a:spcAft>
                <a:spcPts val="600"/>
              </a:spcAft>
            </a:pPr>
            <a:r>
              <a:rPr lang="en-US" sz="800" dirty="0"/>
              <a:t>        if(</a:t>
            </a:r>
            <a:r>
              <a:rPr lang="en-US" sz="800" dirty="0" err="1"/>
              <a:t>recordButton</a:t>
            </a:r>
            <a:r>
              <a:rPr lang="en-US" sz="800" dirty="0"/>
              <a:t>!=null){</a:t>
            </a:r>
          </a:p>
          <a:p>
            <a:pPr>
              <a:spcAft>
                <a:spcPts val="600"/>
              </a:spcAft>
            </a:pPr>
            <a:r>
              <a:rPr lang="en-US" sz="800" dirty="0"/>
              <a:t>          //</a:t>
            </a:r>
            <a:r>
              <a:rPr lang="en-US" sz="800" dirty="0" err="1"/>
              <a:t>recordButton.classList.remove</a:t>
            </a:r>
            <a:r>
              <a:rPr lang="en-US" sz="800" dirty="0"/>
              <a:t>("</a:t>
            </a:r>
            <a:r>
              <a:rPr lang="en-US" sz="800" dirty="0" err="1"/>
              <a:t>btn</a:t>
            </a:r>
            <a:r>
              <a:rPr lang="en-US" sz="800" dirty="0"/>
              <a:t>-disabled");</a:t>
            </a:r>
          </a:p>
          <a:p>
            <a:pPr>
              <a:spcAft>
                <a:spcPts val="600"/>
              </a:spcAft>
            </a:pPr>
            <a:r>
              <a:rPr lang="en-US" sz="800" dirty="0"/>
              <a:t>          </a:t>
            </a:r>
            <a:r>
              <a:rPr lang="en-US" sz="800" dirty="0" err="1"/>
              <a:t>recordButton.disabled</a:t>
            </a:r>
            <a:r>
              <a:rPr lang="en-US" sz="800" dirty="0"/>
              <a:t>=false;</a:t>
            </a:r>
          </a:p>
          <a:p>
            <a:pPr>
              <a:spcAft>
                <a:spcPts val="600"/>
              </a:spcAft>
            </a:pPr>
            <a:r>
              <a:rPr lang="en-US" sz="800" dirty="0"/>
              <a:t>         </a:t>
            </a:r>
            <a:r>
              <a:rPr lang="en-US" sz="800" dirty="0" err="1"/>
              <a:t>var</a:t>
            </a:r>
            <a:r>
              <a:rPr lang="en-US" sz="800" dirty="0"/>
              <a:t> </a:t>
            </a:r>
            <a:r>
              <a:rPr lang="en-US" sz="800" dirty="0" err="1"/>
              <a:t>recordBtn</a:t>
            </a:r>
            <a:r>
              <a:rPr lang="en-US" sz="800" dirty="0"/>
              <a:t> = </a:t>
            </a:r>
            <a:r>
              <a:rPr lang="en-US" sz="800" dirty="0" err="1"/>
              <a:t>document.querySelector</a:t>
            </a:r>
            <a:r>
              <a:rPr lang="en-US" sz="800" dirty="0"/>
              <a:t>("#</a:t>
            </a:r>
            <a:r>
              <a:rPr lang="en-US" sz="800" dirty="0" err="1"/>
              <a:t>recordBtn</a:t>
            </a:r>
            <a:r>
              <a:rPr lang="en-US" sz="800" dirty="0"/>
              <a:t>");</a:t>
            </a:r>
          </a:p>
          <a:p>
            <a:pPr>
              <a:spcAft>
                <a:spcPts val="600"/>
              </a:spcAft>
            </a:pPr>
            <a:r>
              <a:rPr lang="en-US" sz="800" dirty="0"/>
              <a:t>        </a:t>
            </a:r>
            <a:r>
              <a:rPr lang="en-US" sz="800" dirty="0" err="1"/>
              <a:t>recordBtn.classList.remove</a:t>
            </a:r>
            <a:r>
              <a:rPr lang="en-US" sz="800" dirty="0"/>
              <a:t>("</a:t>
            </a:r>
            <a:r>
              <a:rPr lang="en-US" sz="800" dirty="0" err="1"/>
              <a:t>btn</a:t>
            </a:r>
            <a:r>
              <a:rPr lang="en-US" sz="800" dirty="0"/>
              <a:t>-disabled");</a:t>
            </a:r>
          </a:p>
          <a:p>
            <a:pPr>
              <a:spcAft>
                <a:spcPts val="600"/>
              </a:spcAft>
            </a:pPr>
            <a:r>
              <a:rPr lang="en-US" sz="800" dirty="0"/>
              <a:t>          </a:t>
            </a:r>
            <a:r>
              <a:rPr lang="en-US" sz="800" dirty="0" err="1"/>
              <a:t>recordBtn.disabled</a:t>
            </a:r>
            <a:r>
              <a:rPr lang="en-US" sz="800" dirty="0"/>
              <a:t>=false;</a:t>
            </a:r>
          </a:p>
          <a:p>
            <a:pPr>
              <a:spcAft>
                <a:spcPts val="600"/>
              </a:spcAft>
            </a:pPr>
            <a:r>
              <a:rPr lang="en-US" sz="800" dirty="0"/>
              <a:t>        </a:t>
            </a:r>
            <a:r>
              <a:rPr lang="en-US" sz="800" dirty="0" smtClean="0"/>
              <a:t>}}</a:t>
            </a:r>
          </a:p>
          <a:p>
            <a:r>
              <a:rPr lang="en-US" sz="800" dirty="0" smtClean="0"/>
              <a:t>****************************************************************************</a:t>
            </a:r>
            <a:br>
              <a:rPr lang="en-US" sz="800" dirty="0" smtClean="0"/>
            </a:br>
            <a:r>
              <a:rPr lang="en-US" sz="1300" dirty="0" smtClean="0"/>
              <a:t>So </a:t>
            </a:r>
            <a:r>
              <a:rPr lang="en-US" sz="1300" dirty="0"/>
              <a:t>after every </a:t>
            </a:r>
            <a:r>
              <a:rPr lang="en-US" sz="1300" b="1" dirty="0"/>
              <a:t>3000 </a:t>
            </a:r>
            <a:r>
              <a:rPr lang="en-US" sz="1300" b="1" dirty="0" err="1"/>
              <a:t>ms</a:t>
            </a:r>
            <a:r>
              <a:rPr lang="en-US" sz="1300" b="1" dirty="0"/>
              <a:t> </a:t>
            </a:r>
            <a:r>
              <a:rPr lang="en-US" sz="1300" dirty="0"/>
              <a:t>after the API are called our </a:t>
            </a:r>
            <a:r>
              <a:rPr lang="en-US" sz="1300" b="1" dirty="0" err="1">
                <a:solidFill>
                  <a:srgbClr val="002060"/>
                </a:solidFill>
              </a:rPr>
              <a:t>setClockOn</a:t>
            </a:r>
            <a:r>
              <a:rPr lang="en-US" sz="1300" b="1" dirty="0">
                <a:solidFill>
                  <a:srgbClr val="002060"/>
                </a:solidFill>
              </a:rPr>
              <a:t>/</a:t>
            </a:r>
            <a:r>
              <a:rPr lang="en-US" sz="1300" b="1" dirty="0" err="1">
                <a:solidFill>
                  <a:srgbClr val="002060"/>
                </a:solidFill>
              </a:rPr>
              <a:t>setClockOff</a:t>
            </a:r>
            <a:r>
              <a:rPr lang="en-US" sz="1300" dirty="0"/>
              <a:t> function gets called which changes the DOM specific to ON/Off button. </a:t>
            </a:r>
          </a:p>
          <a:p>
            <a:r>
              <a:rPr lang="en-US" sz="1300" dirty="0"/>
              <a:t>If at particular scenario the response from API is slow the function(</a:t>
            </a:r>
            <a:r>
              <a:rPr lang="en-US" sz="1300" dirty="0" err="1"/>
              <a:t>setClockOn</a:t>
            </a:r>
            <a:r>
              <a:rPr lang="en-US" sz="1300" dirty="0"/>
              <a:t>) to update the class over the button hangs. This might be the reason of the problem</a:t>
            </a:r>
            <a:r>
              <a:rPr lang="en-US" sz="1300" dirty="0" smtClean="0"/>
              <a:t>.</a:t>
            </a:r>
            <a:endParaRPr lang="en-US" sz="1300" dirty="0"/>
          </a:p>
        </p:txBody>
      </p:sp>
      <p:sp>
        <p:nvSpPr>
          <p:cNvPr id="14" name="Text Placeholder 13"/>
          <p:cNvSpPr>
            <a:spLocks noGrp="1"/>
          </p:cNvSpPr>
          <p:nvPr>
            <p:ph type="body" sz="quarter" idx="14"/>
          </p:nvPr>
        </p:nvSpPr>
        <p:spPr>
          <a:xfrm>
            <a:off x="381000" y="76200"/>
            <a:ext cx="5562600" cy="457200"/>
          </a:xfrm>
        </p:spPr>
        <p:txBody>
          <a:bodyPr/>
          <a:lstStyle/>
          <a:p>
            <a:r>
              <a:rPr lang="en-US" b="1" dirty="0">
                <a:solidFill>
                  <a:schemeClr val="accent3"/>
                </a:solidFill>
              </a:rPr>
              <a:t>Function Name: </a:t>
            </a:r>
            <a:r>
              <a:rPr lang="en-US" b="1" dirty="0" err="1" smtClean="0">
                <a:solidFill>
                  <a:schemeClr val="accent3"/>
                </a:solidFill>
              </a:rPr>
              <a:t>setClockOn</a:t>
            </a:r>
            <a:endParaRPr lang="en-US" b="1" dirty="0">
              <a:solidFill>
                <a:schemeClr val="accent3"/>
              </a:solidFill>
            </a:endParaRPr>
          </a:p>
        </p:txBody>
      </p:sp>
      <p:sp>
        <p:nvSpPr>
          <p:cNvPr id="15" name="Text Placeholder 14"/>
          <p:cNvSpPr>
            <a:spLocks noGrp="1"/>
          </p:cNvSpPr>
          <p:nvPr>
            <p:ph type="body" sz="quarter" idx="15"/>
          </p:nvPr>
        </p:nvSpPr>
        <p:spPr>
          <a:xfrm>
            <a:off x="6170406" y="533399"/>
            <a:ext cx="5562600" cy="6324601"/>
          </a:xfrm>
          <a:solidFill>
            <a:schemeClr val="accent4">
              <a:lumMod val="20000"/>
              <a:lumOff val="80000"/>
            </a:schemeClr>
          </a:solidFill>
        </p:spPr>
        <p:txBody>
          <a:bodyPr anchor="t" anchorCtr="0"/>
          <a:lstStyle/>
          <a:p>
            <a:pPr>
              <a:spcAft>
                <a:spcPts val="600"/>
              </a:spcAft>
            </a:pPr>
            <a:r>
              <a:rPr lang="en-US" sz="800" b="1" dirty="0" err="1"/>
              <a:t>validateIsBatched:function</a:t>
            </a:r>
            <a:r>
              <a:rPr lang="en-US" sz="800" b="1" dirty="0"/>
              <a:t>(</a:t>
            </a:r>
            <a:r>
              <a:rPr lang="en-US" sz="800" dirty="0"/>
              <a:t>){</a:t>
            </a:r>
          </a:p>
          <a:p>
            <a:pPr>
              <a:spcAft>
                <a:spcPts val="600"/>
              </a:spcAft>
            </a:pPr>
            <a:r>
              <a:rPr lang="en-US" sz="800" dirty="0"/>
              <a:t>        if(</a:t>
            </a:r>
            <a:r>
              <a:rPr lang="en-US" sz="800" dirty="0" err="1"/>
              <a:t>this.orderDetail.batchId</a:t>
            </a:r>
            <a:r>
              <a:rPr lang="en-US" sz="800" dirty="0"/>
              <a:t> != "not-batched"){</a:t>
            </a:r>
          </a:p>
          <a:p>
            <a:pPr>
              <a:spcAft>
                <a:spcPts val="600"/>
              </a:spcAft>
            </a:pPr>
            <a:r>
              <a:rPr lang="en-US" sz="800" dirty="0"/>
              <a:t>          </a:t>
            </a:r>
            <a:r>
              <a:rPr lang="en-US" sz="800" dirty="0" err="1"/>
              <a:t>this.async</a:t>
            </a:r>
            <a:r>
              <a:rPr lang="en-US" sz="800" dirty="0"/>
              <a:t>(function(){</a:t>
            </a:r>
          </a:p>
          <a:p>
            <a:pPr>
              <a:spcAft>
                <a:spcPts val="600"/>
              </a:spcAft>
            </a:pPr>
            <a:r>
              <a:rPr lang="en-US" sz="800" dirty="0"/>
              <a:t>            </a:t>
            </a:r>
            <a:r>
              <a:rPr lang="en-US" sz="800" dirty="0" err="1"/>
              <a:t>document.getElementById</a:t>
            </a:r>
            <a:r>
              <a:rPr lang="en-US" sz="800" dirty="0"/>
              <a:t>("</a:t>
            </a:r>
            <a:r>
              <a:rPr lang="en-US" sz="800" dirty="0" err="1"/>
              <a:t>ncrButton</a:t>
            </a:r>
            <a:r>
              <a:rPr lang="en-US" sz="800" dirty="0"/>
              <a:t>").disabled = true;</a:t>
            </a:r>
          </a:p>
          <a:p>
            <a:pPr>
              <a:spcAft>
                <a:spcPts val="600"/>
              </a:spcAft>
            </a:pPr>
            <a:r>
              <a:rPr lang="en-US" sz="800" dirty="0"/>
              <a:t>            </a:t>
            </a:r>
            <a:r>
              <a:rPr lang="en-US" sz="800" dirty="0" err="1"/>
              <a:t>document.getElementById</a:t>
            </a:r>
            <a:r>
              <a:rPr lang="en-US" sz="800" dirty="0"/>
              <a:t>("</a:t>
            </a:r>
            <a:r>
              <a:rPr lang="en-US" sz="800" dirty="0" err="1"/>
              <a:t>ncrButton</a:t>
            </a:r>
            <a:r>
              <a:rPr lang="en-US" sz="800" dirty="0"/>
              <a:t>").</a:t>
            </a:r>
            <a:r>
              <a:rPr lang="en-US" sz="800" dirty="0" err="1"/>
              <a:t>classList.add</a:t>
            </a:r>
            <a:r>
              <a:rPr lang="en-US" sz="800" dirty="0"/>
              <a:t>("</a:t>
            </a:r>
            <a:r>
              <a:rPr lang="en-US" sz="800" dirty="0" err="1"/>
              <a:t>btn</a:t>
            </a:r>
            <a:r>
              <a:rPr lang="en-US" sz="800" dirty="0"/>
              <a:t>-disabled");</a:t>
            </a:r>
          </a:p>
          <a:p>
            <a:pPr>
              <a:spcAft>
                <a:spcPts val="600"/>
              </a:spcAft>
            </a:pPr>
            <a:r>
              <a:rPr lang="en-US" sz="800" dirty="0"/>
              <a:t>            </a:t>
            </a:r>
            <a:r>
              <a:rPr lang="en-US" sz="800" dirty="0" err="1"/>
              <a:t>this.disableOrderDetailButtons</a:t>
            </a:r>
            <a:r>
              <a:rPr lang="en-US" sz="800" dirty="0"/>
              <a:t>();</a:t>
            </a:r>
          </a:p>
          <a:p>
            <a:pPr>
              <a:spcAft>
                <a:spcPts val="600"/>
              </a:spcAft>
            </a:pPr>
            <a:r>
              <a:rPr lang="en-US" sz="800" dirty="0"/>
              <a:t>            </a:t>
            </a:r>
            <a:r>
              <a:rPr lang="en-US" sz="800" dirty="0" err="1"/>
              <a:t>this.validateNcrIcon</a:t>
            </a:r>
            <a:r>
              <a:rPr lang="en-US" sz="800" dirty="0"/>
              <a:t>();</a:t>
            </a:r>
          </a:p>
          <a:p>
            <a:pPr>
              <a:spcAft>
                <a:spcPts val="600"/>
              </a:spcAft>
            </a:pPr>
            <a:r>
              <a:rPr lang="en-US" sz="800" dirty="0"/>
              <a:t>          })</a:t>
            </a:r>
          </a:p>
          <a:p>
            <a:pPr>
              <a:spcAft>
                <a:spcPts val="600"/>
              </a:spcAft>
            </a:pPr>
            <a:r>
              <a:rPr lang="en-US" sz="800" dirty="0"/>
              <a:t>          return true;</a:t>
            </a:r>
          </a:p>
          <a:p>
            <a:pPr>
              <a:spcAft>
                <a:spcPts val="600"/>
              </a:spcAft>
            </a:pPr>
            <a:r>
              <a:rPr lang="en-US" sz="800" dirty="0"/>
              <a:t>        }  else{</a:t>
            </a:r>
          </a:p>
          <a:p>
            <a:pPr>
              <a:spcAft>
                <a:spcPts val="600"/>
              </a:spcAft>
            </a:pPr>
            <a:r>
              <a:rPr lang="en-US" sz="800" dirty="0"/>
              <a:t>              </a:t>
            </a:r>
            <a:r>
              <a:rPr lang="en-US" sz="800" dirty="0" err="1"/>
              <a:t>var</a:t>
            </a:r>
            <a:r>
              <a:rPr lang="en-US" sz="800" dirty="0"/>
              <a:t> _this = this;</a:t>
            </a:r>
          </a:p>
          <a:p>
            <a:pPr>
              <a:spcAft>
                <a:spcPts val="600"/>
              </a:spcAft>
            </a:pPr>
            <a:r>
              <a:rPr lang="en-US" sz="800" dirty="0"/>
              <a:t>              </a:t>
            </a:r>
            <a:r>
              <a:rPr lang="en-US" sz="800" dirty="0" err="1"/>
              <a:t>this.async</a:t>
            </a:r>
            <a:r>
              <a:rPr lang="en-US" sz="800" dirty="0"/>
              <a:t>(function(){</a:t>
            </a:r>
          </a:p>
          <a:p>
            <a:pPr>
              <a:spcAft>
                <a:spcPts val="600"/>
              </a:spcAft>
            </a:pPr>
            <a:r>
              <a:rPr lang="en-US" sz="800" dirty="0"/>
              <a:t>              </a:t>
            </a:r>
            <a:r>
              <a:rPr lang="en-US" sz="800" dirty="0" err="1"/>
              <a:t>var</a:t>
            </a:r>
            <a:r>
              <a:rPr lang="en-US" sz="800" dirty="0"/>
              <a:t> </a:t>
            </a:r>
            <a:r>
              <a:rPr lang="en-US" sz="800" dirty="0" err="1"/>
              <a:t>recordBtn</a:t>
            </a:r>
            <a:r>
              <a:rPr lang="en-US" sz="800" dirty="0"/>
              <a:t> = </a:t>
            </a:r>
            <a:r>
              <a:rPr lang="en-US" sz="800" dirty="0" err="1"/>
              <a:t>document.getElementById</a:t>
            </a:r>
            <a:r>
              <a:rPr lang="en-US" sz="800" dirty="0"/>
              <a:t>("</a:t>
            </a:r>
            <a:r>
              <a:rPr lang="en-US" sz="800" dirty="0" err="1"/>
              <a:t>recordBtn</a:t>
            </a:r>
            <a:r>
              <a:rPr lang="en-US" sz="800" dirty="0"/>
              <a:t>");</a:t>
            </a:r>
          </a:p>
          <a:p>
            <a:pPr>
              <a:spcAft>
                <a:spcPts val="600"/>
              </a:spcAft>
            </a:pPr>
            <a:r>
              <a:rPr lang="en-US" sz="800" dirty="0"/>
              <a:t>              if(</a:t>
            </a:r>
            <a:r>
              <a:rPr lang="en-US" sz="800" dirty="0" err="1"/>
              <a:t>recordBtn</a:t>
            </a:r>
            <a:r>
              <a:rPr lang="en-US" sz="800" dirty="0"/>
              <a:t> != null){</a:t>
            </a:r>
          </a:p>
          <a:p>
            <a:pPr>
              <a:spcAft>
                <a:spcPts val="600"/>
              </a:spcAft>
            </a:pPr>
            <a:r>
              <a:rPr lang="en-US" sz="800" dirty="0"/>
              <a:t>                </a:t>
            </a:r>
            <a:r>
              <a:rPr lang="en-US" sz="800" dirty="0" err="1"/>
              <a:t>recordBtn.disabled</a:t>
            </a:r>
            <a:r>
              <a:rPr lang="en-US" sz="800" dirty="0"/>
              <a:t> = false;</a:t>
            </a:r>
          </a:p>
          <a:p>
            <a:pPr>
              <a:spcAft>
                <a:spcPts val="600"/>
              </a:spcAft>
            </a:pPr>
            <a:r>
              <a:rPr lang="en-US" sz="800" dirty="0"/>
              <a:t>                </a:t>
            </a:r>
            <a:r>
              <a:rPr lang="en-US" sz="800" dirty="0" err="1"/>
              <a:t>recordBtn.classList.remove</a:t>
            </a:r>
            <a:r>
              <a:rPr lang="en-US" sz="800" dirty="0"/>
              <a:t>("</a:t>
            </a:r>
            <a:r>
              <a:rPr lang="en-US" sz="800" dirty="0" err="1"/>
              <a:t>btn</a:t>
            </a:r>
            <a:r>
              <a:rPr lang="en-US" sz="800" dirty="0"/>
              <a:t>-disabled")</a:t>
            </a:r>
          </a:p>
          <a:p>
            <a:pPr>
              <a:spcAft>
                <a:spcPts val="600"/>
              </a:spcAft>
            </a:pPr>
            <a:r>
              <a:rPr lang="en-US" sz="800" dirty="0"/>
              <a:t>         }</a:t>
            </a:r>
          </a:p>
          <a:p>
            <a:pPr>
              <a:spcAft>
                <a:spcPts val="600"/>
              </a:spcAft>
            </a:pPr>
            <a:r>
              <a:rPr lang="en-US" sz="800" dirty="0"/>
              <a:t>                </a:t>
            </a:r>
            <a:r>
              <a:rPr lang="en-US" sz="800" dirty="0" err="1"/>
              <a:t>document.getElementById</a:t>
            </a:r>
            <a:r>
              <a:rPr lang="en-US" sz="800" dirty="0"/>
              <a:t>("</a:t>
            </a:r>
            <a:r>
              <a:rPr lang="en-US" sz="800" dirty="0" err="1"/>
              <a:t>offButton</a:t>
            </a:r>
            <a:r>
              <a:rPr lang="en-US" sz="800" dirty="0"/>
              <a:t>").disabled = false;</a:t>
            </a:r>
          </a:p>
          <a:p>
            <a:pPr>
              <a:spcAft>
                <a:spcPts val="600"/>
              </a:spcAft>
            </a:pPr>
            <a:r>
              <a:rPr lang="en-US" sz="800" dirty="0"/>
              <a:t>                </a:t>
            </a:r>
            <a:r>
              <a:rPr lang="en-US" sz="800" dirty="0" err="1"/>
              <a:t>document.getElementById</a:t>
            </a:r>
            <a:r>
              <a:rPr lang="en-US" sz="800" dirty="0"/>
              <a:t>("</a:t>
            </a:r>
            <a:r>
              <a:rPr lang="en-US" sz="800" dirty="0" err="1"/>
              <a:t>offButton</a:t>
            </a:r>
            <a:r>
              <a:rPr lang="en-US" sz="800" dirty="0"/>
              <a:t>").</a:t>
            </a:r>
            <a:r>
              <a:rPr lang="en-US" sz="800" dirty="0" err="1"/>
              <a:t>classList.remove</a:t>
            </a:r>
            <a:r>
              <a:rPr lang="en-US" sz="800" dirty="0"/>
              <a:t>("</a:t>
            </a:r>
            <a:r>
              <a:rPr lang="en-US" sz="800" dirty="0" err="1"/>
              <a:t>btn</a:t>
            </a:r>
            <a:r>
              <a:rPr lang="en-US" sz="800" dirty="0"/>
              <a:t>-disabled")</a:t>
            </a:r>
          </a:p>
          <a:p>
            <a:pPr>
              <a:spcAft>
                <a:spcPts val="600"/>
              </a:spcAft>
            </a:pPr>
            <a:r>
              <a:rPr lang="en-US" sz="800" dirty="0"/>
              <a:t>                </a:t>
            </a:r>
            <a:r>
              <a:rPr lang="en-US" sz="800" dirty="0" err="1"/>
              <a:t>document.getElementById</a:t>
            </a:r>
            <a:r>
              <a:rPr lang="en-US" sz="800" dirty="0"/>
              <a:t>("</a:t>
            </a:r>
            <a:r>
              <a:rPr lang="en-US" sz="800" dirty="0" err="1"/>
              <a:t>onButton</a:t>
            </a:r>
            <a:r>
              <a:rPr lang="en-US" sz="800" dirty="0"/>
              <a:t>").disabled = false;</a:t>
            </a:r>
          </a:p>
          <a:p>
            <a:pPr>
              <a:spcAft>
                <a:spcPts val="600"/>
              </a:spcAft>
            </a:pPr>
            <a:r>
              <a:rPr lang="en-US" sz="800" dirty="0"/>
              <a:t>                </a:t>
            </a:r>
            <a:r>
              <a:rPr lang="en-US" sz="800" dirty="0" err="1"/>
              <a:t>document.getElementById</a:t>
            </a:r>
            <a:r>
              <a:rPr lang="en-US" sz="800" dirty="0"/>
              <a:t>("</a:t>
            </a:r>
            <a:r>
              <a:rPr lang="en-US" sz="800" dirty="0" err="1"/>
              <a:t>onButton</a:t>
            </a:r>
            <a:r>
              <a:rPr lang="en-US" sz="800" dirty="0"/>
              <a:t>").</a:t>
            </a:r>
            <a:r>
              <a:rPr lang="en-US" sz="800" dirty="0" err="1"/>
              <a:t>classList.remove</a:t>
            </a:r>
            <a:r>
              <a:rPr lang="en-US" sz="800" dirty="0"/>
              <a:t>("</a:t>
            </a:r>
            <a:r>
              <a:rPr lang="en-US" sz="800" dirty="0" err="1"/>
              <a:t>btn</a:t>
            </a:r>
            <a:r>
              <a:rPr lang="en-US" sz="800" dirty="0"/>
              <a:t>-disabled")</a:t>
            </a:r>
          </a:p>
          <a:p>
            <a:pPr>
              <a:spcAft>
                <a:spcPts val="600"/>
              </a:spcAft>
            </a:pPr>
            <a:r>
              <a:rPr lang="en-US" sz="800" dirty="0"/>
              <a:t>                </a:t>
            </a:r>
            <a:r>
              <a:rPr lang="en-US" sz="800" dirty="0" err="1"/>
              <a:t>document.getElementById</a:t>
            </a:r>
            <a:r>
              <a:rPr lang="en-US" sz="800" dirty="0"/>
              <a:t>("</a:t>
            </a:r>
            <a:r>
              <a:rPr lang="en-US" sz="800" dirty="0" err="1"/>
              <a:t>pauseButton</a:t>
            </a:r>
            <a:r>
              <a:rPr lang="en-US" sz="800" dirty="0"/>
              <a:t>").disabled = false;</a:t>
            </a:r>
          </a:p>
          <a:p>
            <a:pPr>
              <a:spcAft>
                <a:spcPts val="600"/>
              </a:spcAft>
            </a:pPr>
            <a:r>
              <a:rPr lang="en-US" sz="800" dirty="0"/>
              <a:t>                </a:t>
            </a:r>
            <a:r>
              <a:rPr lang="en-US" sz="800" dirty="0" err="1"/>
              <a:t>document.getElementById</a:t>
            </a:r>
            <a:r>
              <a:rPr lang="en-US" sz="800" dirty="0"/>
              <a:t>("</a:t>
            </a:r>
            <a:r>
              <a:rPr lang="en-US" sz="800" dirty="0" err="1"/>
              <a:t>pauseButton</a:t>
            </a:r>
            <a:r>
              <a:rPr lang="en-US" sz="800" dirty="0"/>
              <a:t>").</a:t>
            </a:r>
            <a:r>
              <a:rPr lang="en-US" sz="800" dirty="0" err="1"/>
              <a:t>classList.remove</a:t>
            </a:r>
            <a:r>
              <a:rPr lang="en-US" sz="800" dirty="0"/>
              <a:t>("</a:t>
            </a:r>
            <a:r>
              <a:rPr lang="en-US" sz="800" dirty="0" err="1"/>
              <a:t>btn</a:t>
            </a:r>
            <a:r>
              <a:rPr lang="en-US" sz="800" dirty="0"/>
              <a:t>-disabled")</a:t>
            </a:r>
          </a:p>
          <a:p>
            <a:pPr>
              <a:spcAft>
                <a:spcPts val="600"/>
              </a:spcAft>
            </a:pPr>
            <a:r>
              <a:rPr lang="en-US" sz="800" dirty="0"/>
              <a:t>                </a:t>
            </a:r>
            <a:r>
              <a:rPr lang="en-US" sz="800" dirty="0" err="1"/>
              <a:t>document.getElementById</a:t>
            </a:r>
            <a:r>
              <a:rPr lang="en-US" sz="800" dirty="0"/>
              <a:t>("</a:t>
            </a:r>
            <a:r>
              <a:rPr lang="en-US" sz="800" dirty="0" err="1"/>
              <a:t>comments_btn</a:t>
            </a:r>
            <a:r>
              <a:rPr lang="en-US" sz="800" dirty="0"/>
              <a:t>").disabled = false;</a:t>
            </a:r>
          </a:p>
          <a:p>
            <a:pPr>
              <a:spcAft>
                <a:spcPts val="600"/>
              </a:spcAft>
            </a:pPr>
            <a:r>
              <a:rPr lang="en-US" sz="800" dirty="0"/>
              <a:t>                </a:t>
            </a:r>
            <a:r>
              <a:rPr lang="en-US" sz="800" dirty="0" err="1"/>
              <a:t>document.getElementById</a:t>
            </a:r>
            <a:r>
              <a:rPr lang="en-US" sz="800" dirty="0"/>
              <a:t>("</a:t>
            </a:r>
            <a:r>
              <a:rPr lang="en-US" sz="800" dirty="0" err="1"/>
              <a:t>comments_btn</a:t>
            </a:r>
            <a:r>
              <a:rPr lang="en-US" sz="800" dirty="0"/>
              <a:t>").</a:t>
            </a:r>
            <a:r>
              <a:rPr lang="en-US" sz="800" dirty="0" err="1"/>
              <a:t>classList.remove</a:t>
            </a:r>
            <a:r>
              <a:rPr lang="en-US" sz="800" dirty="0"/>
              <a:t>("</a:t>
            </a:r>
            <a:r>
              <a:rPr lang="en-US" sz="800" dirty="0" err="1"/>
              <a:t>btn</a:t>
            </a:r>
            <a:r>
              <a:rPr lang="en-US" sz="800" dirty="0"/>
              <a:t>-disabled");</a:t>
            </a:r>
          </a:p>
          <a:p>
            <a:pPr>
              <a:spcAft>
                <a:spcPts val="600"/>
              </a:spcAft>
            </a:pPr>
            <a:r>
              <a:rPr lang="en-US" sz="800" dirty="0"/>
              <a:t>                </a:t>
            </a:r>
            <a:r>
              <a:rPr lang="en-US" sz="800" dirty="0" err="1"/>
              <a:t>document.getElementById</a:t>
            </a:r>
            <a:r>
              <a:rPr lang="en-US" sz="800" dirty="0"/>
              <a:t>("</a:t>
            </a:r>
            <a:r>
              <a:rPr lang="en-US" sz="800" dirty="0" err="1"/>
              <a:t>ncrButton</a:t>
            </a:r>
            <a:r>
              <a:rPr lang="en-US" sz="800" dirty="0"/>
              <a:t>").disabled = false;</a:t>
            </a:r>
          </a:p>
          <a:p>
            <a:pPr>
              <a:spcAft>
                <a:spcPts val="600"/>
              </a:spcAft>
            </a:pPr>
            <a:r>
              <a:rPr lang="en-US" sz="800" dirty="0"/>
              <a:t>                </a:t>
            </a:r>
            <a:r>
              <a:rPr lang="en-US" sz="800" dirty="0" err="1"/>
              <a:t>document.getElementById</a:t>
            </a:r>
            <a:r>
              <a:rPr lang="en-US" sz="800" dirty="0"/>
              <a:t>("</a:t>
            </a:r>
            <a:r>
              <a:rPr lang="en-US" sz="800" dirty="0" err="1"/>
              <a:t>ncrButton</a:t>
            </a:r>
            <a:r>
              <a:rPr lang="en-US" sz="800" dirty="0"/>
              <a:t>").</a:t>
            </a:r>
            <a:r>
              <a:rPr lang="en-US" sz="800" dirty="0" err="1"/>
              <a:t>classList.remove</a:t>
            </a:r>
            <a:r>
              <a:rPr lang="en-US" sz="800" dirty="0"/>
              <a:t>("</a:t>
            </a:r>
            <a:r>
              <a:rPr lang="en-US" sz="800" dirty="0" err="1"/>
              <a:t>btn</a:t>
            </a:r>
            <a:r>
              <a:rPr lang="en-US" sz="800" dirty="0"/>
              <a:t>-disabled");</a:t>
            </a:r>
          </a:p>
          <a:p>
            <a:pPr>
              <a:spcAft>
                <a:spcPts val="600"/>
              </a:spcAft>
            </a:pPr>
            <a:r>
              <a:rPr lang="en-US" sz="800" b="1" dirty="0">
                <a:solidFill>
                  <a:srgbClr val="FF0000"/>
                </a:solidFill>
              </a:rPr>
              <a:t>              _</a:t>
            </a:r>
            <a:r>
              <a:rPr lang="en-US" sz="800" b="1" dirty="0" err="1">
                <a:solidFill>
                  <a:srgbClr val="FF0000"/>
                </a:solidFill>
              </a:rPr>
              <a:t>this.isClockOn</a:t>
            </a:r>
            <a:r>
              <a:rPr lang="en-US" sz="800" b="1" dirty="0">
                <a:solidFill>
                  <a:srgbClr val="FF0000"/>
                </a:solidFill>
              </a:rPr>
              <a:t>();</a:t>
            </a:r>
          </a:p>
          <a:p>
            <a:pPr>
              <a:spcAft>
                <a:spcPts val="600"/>
              </a:spcAft>
            </a:pPr>
            <a:r>
              <a:rPr lang="en-US" sz="800" dirty="0"/>
              <a:t>              _</a:t>
            </a:r>
            <a:r>
              <a:rPr lang="en-US" sz="800" dirty="0" err="1"/>
              <a:t>this.validateNcrIcon</a:t>
            </a:r>
            <a:r>
              <a:rPr lang="en-US" sz="800" dirty="0"/>
              <a:t>();</a:t>
            </a:r>
          </a:p>
          <a:p>
            <a:pPr>
              <a:spcAft>
                <a:spcPts val="600"/>
              </a:spcAft>
            </a:pPr>
            <a:r>
              <a:rPr lang="en-US" sz="800" dirty="0"/>
              <a:t>         </a:t>
            </a:r>
            <a:r>
              <a:rPr lang="en-US" sz="800" dirty="0" smtClean="0"/>
              <a:t>})</a:t>
            </a:r>
          </a:p>
          <a:p>
            <a:r>
              <a:rPr lang="en-US" sz="800" dirty="0" smtClean="0"/>
              <a:t>***************************************************************************</a:t>
            </a:r>
            <a:br>
              <a:rPr lang="en-US" sz="800" dirty="0" smtClean="0"/>
            </a:br>
            <a:r>
              <a:rPr lang="en-US" sz="1300" dirty="0" smtClean="0"/>
              <a:t>This </a:t>
            </a:r>
            <a:r>
              <a:rPr lang="en-US" sz="1300" dirty="0"/>
              <a:t>function again is calling </a:t>
            </a:r>
            <a:r>
              <a:rPr lang="en-US" sz="1300" b="1" dirty="0" err="1">
                <a:solidFill>
                  <a:srgbClr val="002060"/>
                </a:solidFill>
              </a:rPr>
              <a:t>isClockOn</a:t>
            </a:r>
            <a:r>
              <a:rPr lang="en-US" sz="1300" dirty="0"/>
              <a:t> function</a:t>
            </a:r>
            <a:r>
              <a:rPr lang="en-US" sz="1300" dirty="0" smtClean="0"/>
              <a:t>.</a:t>
            </a:r>
            <a:endParaRPr lang="en-US" sz="1300" dirty="0"/>
          </a:p>
        </p:txBody>
      </p:sp>
      <p:sp>
        <p:nvSpPr>
          <p:cNvPr id="16" name="Text Placeholder 15"/>
          <p:cNvSpPr>
            <a:spLocks noGrp="1"/>
          </p:cNvSpPr>
          <p:nvPr>
            <p:ph type="body" sz="quarter" idx="16"/>
          </p:nvPr>
        </p:nvSpPr>
        <p:spPr>
          <a:xfrm>
            <a:off x="6096000" y="76200"/>
            <a:ext cx="5562600" cy="457200"/>
          </a:xfrm>
        </p:spPr>
        <p:txBody>
          <a:bodyPr/>
          <a:lstStyle/>
          <a:p>
            <a:r>
              <a:rPr lang="en-US" b="1" dirty="0"/>
              <a:t>Function Name: </a:t>
            </a:r>
            <a:r>
              <a:rPr lang="en-US" b="1" dirty="0" err="1" smtClean="0"/>
              <a:t>validateBatched</a:t>
            </a:r>
            <a:endParaRPr lang="en-US" b="1" dirty="0"/>
          </a:p>
        </p:txBody>
      </p:sp>
    </p:spTree>
    <p:extLst>
      <p:ext uri="{BB962C8B-B14F-4D97-AF65-F5344CB8AC3E}">
        <p14:creationId xmlns:p14="http://schemas.microsoft.com/office/powerpoint/2010/main" val="1050344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8600" y="216243"/>
            <a:ext cx="4183606" cy="609600"/>
          </a:xfrm>
        </p:spPr>
        <p:txBody>
          <a:bodyPr/>
          <a:lstStyle/>
          <a:p>
            <a:pPr algn="l"/>
            <a:r>
              <a:rPr lang="en-US" b="1" dirty="0">
                <a:latin typeface="Century" panose="02040604050505020304" pitchFamily="18" charset="0"/>
              </a:rPr>
              <a:t>Recommendation</a:t>
            </a:r>
          </a:p>
          <a:p>
            <a:endParaRPr lang="en-US" dirty="0">
              <a:latin typeface="Century" panose="02040604050505020304" pitchFamily="18" charset="0"/>
            </a:endParaRPr>
          </a:p>
        </p:txBody>
      </p:sp>
      <p:sp>
        <p:nvSpPr>
          <p:cNvPr id="5" name="Text Placeholder 4"/>
          <p:cNvSpPr>
            <a:spLocks noGrp="1"/>
          </p:cNvSpPr>
          <p:nvPr>
            <p:ph type="body" sz="quarter" idx="11"/>
          </p:nvPr>
        </p:nvSpPr>
        <p:spPr>
          <a:xfrm>
            <a:off x="228600" y="838200"/>
            <a:ext cx="10134600" cy="4724400"/>
          </a:xfrm>
        </p:spPr>
        <p:txBody>
          <a:bodyPr/>
          <a:lstStyle/>
          <a:p>
            <a:r>
              <a:rPr lang="en-US" sz="1800" b="1" dirty="0">
                <a:solidFill>
                  <a:schemeClr val="tx1">
                    <a:lumMod val="60000"/>
                    <a:lumOff val="40000"/>
                  </a:schemeClr>
                </a:solidFill>
              </a:rPr>
              <a:t>UI END :</a:t>
            </a:r>
          </a:p>
          <a:p>
            <a:pPr marL="457200" indent="-457200">
              <a:buFont typeface="+mj-lt"/>
              <a:buAutoNum type="arabicPeriod"/>
            </a:pPr>
            <a:r>
              <a:rPr lang="en-US" sz="1800" dirty="0"/>
              <a:t>Setting a Flag which is set to true once </a:t>
            </a:r>
            <a:r>
              <a:rPr lang="en-US" sz="1800" dirty="0" err="1"/>
              <a:t>setClockOn</a:t>
            </a:r>
            <a:r>
              <a:rPr lang="en-US" sz="1800" dirty="0"/>
              <a:t> function is executed once so to put a check if the flag is false then only execute the function .This will be helping to render the ON/OFF clock button class once.</a:t>
            </a:r>
          </a:p>
          <a:p>
            <a:pPr marL="457200" indent="-457200">
              <a:buFont typeface="+mj-lt"/>
              <a:buAutoNum type="arabicPeriod"/>
            </a:pPr>
            <a:r>
              <a:rPr lang="en-US" sz="1800" dirty="0"/>
              <a:t>Remove the </a:t>
            </a:r>
            <a:r>
              <a:rPr lang="en-US" sz="1800" dirty="0" err="1"/>
              <a:t>setClockOn</a:t>
            </a:r>
            <a:r>
              <a:rPr lang="en-US" sz="1800" dirty="0"/>
              <a:t> function from the  </a:t>
            </a:r>
            <a:r>
              <a:rPr lang="en-US" sz="1800" dirty="0" err="1"/>
              <a:t>setInterval</a:t>
            </a:r>
            <a:r>
              <a:rPr lang="en-US" sz="1800" dirty="0"/>
              <a:t> loop so the function would not be called after every 3000ms.  </a:t>
            </a:r>
          </a:p>
          <a:p>
            <a:endParaRPr lang="en-US" sz="1800" dirty="0"/>
          </a:p>
          <a:p>
            <a:r>
              <a:rPr lang="en-US" sz="1800" b="1" dirty="0">
                <a:solidFill>
                  <a:schemeClr val="tx1">
                    <a:lumMod val="60000"/>
                    <a:lumOff val="40000"/>
                  </a:schemeClr>
                </a:solidFill>
              </a:rPr>
              <a:t>API END</a:t>
            </a:r>
            <a:r>
              <a:rPr lang="en-US" sz="1800" dirty="0">
                <a:solidFill>
                  <a:schemeClr val="tx1">
                    <a:lumMod val="60000"/>
                    <a:lumOff val="40000"/>
                  </a:schemeClr>
                </a:solidFill>
              </a:rPr>
              <a:t>:</a:t>
            </a:r>
          </a:p>
          <a:p>
            <a:r>
              <a:rPr lang="en-US" sz="1800" dirty="0"/>
              <a:t>Instead of calling all 3 API after every 3000 </a:t>
            </a:r>
            <a:r>
              <a:rPr lang="en-US" sz="1800" dirty="0" err="1"/>
              <a:t>ms</a:t>
            </a:r>
            <a:r>
              <a:rPr lang="en-US" sz="1800" dirty="0"/>
              <a:t> we can create a micro service which will return a check if there is any change in </a:t>
            </a:r>
            <a:r>
              <a:rPr lang="en-US" sz="1800" dirty="0" err="1"/>
              <a:t>LotOperation</a:t>
            </a:r>
            <a:r>
              <a:rPr lang="en-US" sz="1800" dirty="0"/>
              <a:t> data this service will return a flag true or false if there is a change in data we will receive true from service then only we can call the 3 API. </a:t>
            </a:r>
          </a:p>
          <a:p>
            <a:endParaRPr lang="en-US" sz="1800" dirty="0"/>
          </a:p>
          <a:p>
            <a:r>
              <a:rPr lang="en-US" sz="1800" b="1" dirty="0">
                <a:solidFill>
                  <a:schemeClr val="tx1">
                    <a:lumMod val="60000"/>
                    <a:lumOff val="40000"/>
                  </a:schemeClr>
                </a:solidFill>
              </a:rPr>
              <a:t>For debugging at API level:</a:t>
            </a:r>
          </a:p>
          <a:p>
            <a:r>
              <a:rPr lang="en-US" sz="1800" dirty="0"/>
              <a:t>We are planning to set logs at API layer at start and end point of micro service, So that on the basis of it,  we can check how much time  API is taking to fetch data from DB and then sending it to UI layer.</a:t>
            </a:r>
          </a:p>
          <a:p>
            <a:endParaRPr lang="en-US" sz="1800" dirty="0"/>
          </a:p>
        </p:txBody>
      </p:sp>
    </p:spTree>
    <p:extLst>
      <p:ext uri="{BB962C8B-B14F-4D97-AF65-F5344CB8AC3E}">
        <p14:creationId xmlns:p14="http://schemas.microsoft.com/office/powerpoint/2010/main" val="36747294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3182233" y="2597150"/>
            <a:ext cx="7866767" cy="2584450"/>
          </a:xfrm>
        </p:spPr>
        <p:txBody>
          <a:bodyPr/>
          <a:lstStyle/>
          <a:p>
            <a:r>
              <a:rPr lang="en-US" dirty="0" smtClean="0"/>
              <a:t>Database Analysis </a:t>
            </a:r>
            <a:r>
              <a:rPr lang="en-US" dirty="0"/>
              <a:t>for </a:t>
            </a:r>
            <a:r>
              <a:rPr lang="en-US" dirty="0" err="1" smtClean="0"/>
              <a:t>splocal_clockOnOperations</a:t>
            </a:r>
            <a:r>
              <a:rPr lang="en-US" dirty="0" smtClean="0"/>
              <a:t> Procedure Execution</a:t>
            </a:r>
            <a:endParaRPr lang="en-US" dirty="0"/>
          </a:p>
        </p:txBody>
      </p:sp>
    </p:spTree>
    <p:extLst>
      <p:ext uri="{BB962C8B-B14F-4D97-AF65-F5344CB8AC3E}">
        <p14:creationId xmlns:p14="http://schemas.microsoft.com/office/powerpoint/2010/main" val="25254976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a:graphicFrameLocks/>
          </p:cNvGraphicFramePr>
          <p:nvPr>
            <p:extLst>
              <p:ext uri="{D42A27DB-BD31-4B8C-83A1-F6EECF244321}">
                <p14:modId xmlns:p14="http://schemas.microsoft.com/office/powerpoint/2010/main" val="3052649819"/>
              </p:ext>
            </p:extLst>
          </p:nvPr>
        </p:nvGraphicFramePr>
        <p:xfrm>
          <a:off x="457200" y="1143000"/>
          <a:ext cx="9677400" cy="48768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Placeholder 3"/>
          <p:cNvSpPr>
            <a:spLocks noGrp="1"/>
          </p:cNvSpPr>
          <p:nvPr>
            <p:ph type="body" sz="quarter" idx="10"/>
          </p:nvPr>
        </p:nvSpPr>
        <p:spPr>
          <a:xfrm>
            <a:off x="228600" y="152400"/>
            <a:ext cx="7010400" cy="609600"/>
          </a:xfrm>
        </p:spPr>
        <p:txBody>
          <a:bodyPr/>
          <a:lstStyle/>
          <a:p>
            <a:pPr algn="l"/>
            <a:r>
              <a:rPr lang="en-US" dirty="0" smtClean="0">
                <a:latin typeface="Century" panose="02040604050505020304" pitchFamily="18" charset="0"/>
              </a:rPr>
              <a:t>Execution Pattern for 16-May-2018</a:t>
            </a:r>
            <a:endParaRPr lang="en-US" dirty="0">
              <a:latin typeface="Century" panose="02040604050505020304" pitchFamily="18" charset="0"/>
            </a:endParaRPr>
          </a:p>
          <a:p>
            <a:endParaRPr lang="en-US" dirty="0">
              <a:latin typeface="Century" panose="02040604050505020304" pitchFamily="18" charset="0"/>
            </a:endParaRPr>
          </a:p>
        </p:txBody>
      </p:sp>
    </p:spTree>
    <p:extLst>
      <p:ext uri="{BB962C8B-B14F-4D97-AF65-F5344CB8AC3E}">
        <p14:creationId xmlns:p14="http://schemas.microsoft.com/office/powerpoint/2010/main" val="20466139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228600" y="152400"/>
            <a:ext cx="7010400" cy="609600"/>
          </a:xfrm>
        </p:spPr>
        <p:txBody>
          <a:bodyPr/>
          <a:lstStyle/>
          <a:p>
            <a:pPr algn="l"/>
            <a:r>
              <a:rPr lang="en-US" dirty="0" smtClean="0">
                <a:latin typeface="Century" panose="02040604050505020304" pitchFamily="18" charset="0"/>
              </a:rPr>
              <a:t>Execution Pattern for 04-Jun-2018</a:t>
            </a:r>
            <a:endParaRPr lang="en-US" dirty="0">
              <a:latin typeface="Century" panose="02040604050505020304" pitchFamily="18" charset="0"/>
            </a:endParaRPr>
          </a:p>
          <a:p>
            <a:endParaRPr lang="en-US" dirty="0">
              <a:latin typeface="Century" panose="02040604050505020304" pitchFamily="18" charset="0"/>
            </a:endParaRPr>
          </a:p>
        </p:txBody>
      </p:sp>
      <p:graphicFrame>
        <p:nvGraphicFramePr>
          <p:cNvPr id="4" name="Chart 3"/>
          <p:cNvGraphicFramePr>
            <a:graphicFrameLocks/>
          </p:cNvGraphicFramePr>
          <p:nvPr>
            <p:extLst>
              <p:ext uri="{D42A27DB-BD31-4B8C-83A1-F6EECF244321}">
                <p14:modId xmlns:p14="http://schemas.microsoft.com/office/powerpoint/2010/main" val="838595369"/>
              </p:ext>
            </p:extLst>
          </p:nvPr>
        </p:nvGraphicFramePr>
        <p:xfrm>
          <a:off x="193964" y="914400"/>
          <a:ext cx="9940636" cy="5410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371670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228600" y="152400"/>
            <a:ext cx="7010400" cy="609600"/>
          </a:xfrm>
        </p:spPr>
        <p:txBody>
          <a:bodyPr/>
          <a:lstStyle/>
          <a:p>
            <a:pPr algn="l"/>
            <a:r>
              <a:rPr lang="en-US" dirty="0" smtClean="0">
                <a:latin typeface="Century" panose="02040604050505020304" pitchFamily="18" charset="0"/>
              </a:rPr>
              <a:t>Execution Pattern for 05-Jun-2018</a:t>
            </a:r>
            <a:endParaRPr lang="en-US" dirty="0">
              <a:latin typeface="Century" panose="02040604050505020304" pitchFamily="18" charset="0"/>
            </a:endParaRPr>
          </a:p>
          <a:p>
            <a:endParaRPr lang="en-US" dirty="0">
              <a:latin typeface="Century" panose="02040604050505020304" pitchFamily="18" charset="0"/>
            </a:endParaRPr>
          </a:p>
        </p:txBody>
      </p:sp>
      <p:graphicFrame>
        <p:nvGraphicFramePr>
          <p:cNvPr id="4" name="Chart 3"/>
          <p:cNvGraphicFramePr>
            <a:graphicFrameLocks/>
          </p:cNvGraphicFramePr>
          <p:nvPr>
            <p:extLst>
              <p:ext uri="{D42A27DB-BD31-4B8C-83A1-F6EECF244321}">
                <p14:modId xmlns:p14="http://schemas.microsoft.com/office/powerpoint/2010/main" val="3628473448"/>
              </p:ext>
            </p:extLst>
          </p:nvPr>
        </p:nvGraphicFramePr>
        <p:xfrm>
          <a:off x="221672" y="1143000"/>
          <a:ext cx="10141527" cy="50006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971457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228600" y="152400"/>
            <a:ext cx="7010400" cy="609600"/>
          </a:xfrm>
        </p:spPr>
        <p:txBody>
          <a:bodyPr/>
          <a:lstStyle/>
          <a:p>
            <a:pPr algn="l"/>
            <a:r>
              <a:rPr lang="en-US" dirty="0" smtClean="0">
                <a:latin typeface="Century" panose="02040604050505020304" pitchFamily="18" charset="0"/>
              </a:rPr>
              <a:t>Execution Pattern for 06-Jun-2018</a:t>
            </a:r>
            <a:endParaRPr lang="en-US" dirty="0">
              <a:latin typeface="Century" panose="02040604050505020304" pitchFamily="18" charset="0"/>
            </a:endParaRPr>
          </a:p>
          <a:p>
            <a:endParaRPr lang="en-US" dirty="0">
              <a:latin typeface="Century" panose="02040604050505020304" pitchFamily="18" charset="0"/>
            </a:endParaRPr>
          </a:p>
        </p:txBody>
      </p:sp>
      <p:graphicFrame>
        <p:nvGraphicFramePr>
          <p:cNvPr id="6" name="Chart 5"/>
          <p:cNvGraphicFramePr>
            <a:graphicFrameLocks/>
          </p:cNvGraphicFramePr>
          <p:nvPr>
            <p:extLst>
              <p:ext uri="{D42A27DB-BD31-4B8C-83A1-F6EECF244321}">
                <p14:modId xmlns:p14="http://schemas.microsoft.com/office/powerpoint/2010/main" val="585607960"/>
              </p:ext>
            </p:extLst>
          </p:nvPr>
        </p:nvGraphicFramePr>
        <p:xfrm>
          <a:off x="152400" y="1219200"/>
          <a:ext cx="9982200" cy="5181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339879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8600" y="216243"/>
            <a:ext cx="4183606" cy="609600"/>
          </a:xfrm>
        </p:spPr>
        <p:txBody>
          <a:bodyPr/>
          <a:lstStyle/>
          <a:p>
            <a:pPr algn="l"/>
            <a:r>
              <a:rPr lang="en-US" b="1" dirty="0" smtClean="0">
                <a:latin typeface="Century" panose="02040604050505020304" pitchFamily="18" charset="0"/>
              </a:rPr>
              <a:t>Action Plan</a:t>
            </a:r>
            <a:endParaRPr lang="en-US" b="1" dirty="0">
              <a:latin typeface="Century" panose="02040604050505020304" pitchFamily="18" charset="0"/>
            </a:endParaRPr>
          </a:p>
          <a:p>
            <a:endParaRPr lang="en-US" dirty="0">
              <a:latin typeface="Century" panose="02040604050505020304" pitchFamily="18" charset="0"/>
            </a:endParaRPr>
          </a:p>
        </p:txBody>
      </p:sp>
      <p:sp>
        <p:nvSpPr>
          <p:cNvPr id="5" name="Text Placeholder 4"/>
          <p:cNvSpPr>
            <a:spLocks noGrp="1"/>
          </p:cNvSpPr>
          <p:nvPr>
            <p:ph type="body" sz="quarter" idx="11"/>
          </p:nvPr>
        </p:nvSpPr>
        <p:spPr>
          <a:xfrm>
            <a:off x="228600" y="838200"/>
            <a:ext cx="10283434" cy="4724400"/>
          </a:xfrm>
          <a:solidFill>
            <a:schemeClr val="bg1"/>
          </a:solidFill>
        </p:spPr>
        <p:txBody>
          <a:bodyPr/>
          <a:lstStyle/>
          <a:p>
            <a:pPr marL="342900" indent="-342900" algn="l">
              <a:buFont typeface="Arial" panose="020B0604020202020204" pitchFamily="34" charset="0"/>
              <a:buChar char="•"/>
            </a:pPr>
            <a:r>
              <a:rPr lang="en-US" sz="1800" dirty="0" smtClean="0"/>
              <a:t>Analyze </a:t>
            </a:r>
            <a:r>
              <a:rPr lang="en-US" sz="1800" dirty="0"/>
              <a:t>the API code to put for debug level message to identify the exact layer of issue.</a:t>
            </a:r>
          </a:p>
          <a:p>
            <a:pPr marL="342900" indent="-342900" algn="l">
              <a:buFont typeface="Arial" panose="020B0604020202020204" pitchFamily="34" charset="0"/>
              <a:buChar char="•"/>
            </a:pPr>
            <a:r>
              <a:rPr lang="en-US" sz="1800" dirty="0"/>
              <a:t>Analyze the database server logs shared by DBA team to identify the reason for high execution time of procedure in few scenarios</a:t>
            </a:r>
          </a:p>
          <a:p>
            <a:pPr marL="342900" indent="-342900" algn="l">
              <a:buFont typeface="Arial" panose="020B0604020202020204" pitchFamily="34" charset="0"/>
              <a:buChar char="•"/>
            </a:pPr>
            <a:r>
              <a:rPr lang="en-US" sz="1800" dirty="0"/>
              <a:t>Identify if there is high memory usage or any maintenance job getting executed </a:t>
            </a:r>
            <a:r>
              <a:rPr lang="en-US" sz="1800" dirty="0" smtClean="0"/>
              <a:t>in database at times when issue is faced.</a:t>
            </a:r>
          </a:p>
          <a:p>
            <a:pPr marL="342900" indent="-342900" algn="l">
              <a:buFont typeface="Arial" panose="020B0604020202020204" pitchFamily="34" charset="0"/>
              <a:buChar char="•"/>
            </a:pPr>
            <a:r>
              <a:rPr lang="en-US" sz="1800" dirty="0" smtClean="0"/>
              <a:t>Analyze the procedure code to understand if any queries is having issue which impacts it execution in few scenarios.</a:t>
            </a:r>
          </a:p>
          <a:p>
            <a:pPr marL="342900" indent="-342900" algn="l">
              <a:buFont typeface="Arial" panose="020B0604020202020204" pitchFamily="34" charset="0"/>
              <a:buChar char="•"/>
            </a:pPr>
            <a:r>
              <a:rPr lang="en-US" sz="1800" dirty="0" smtClean="0"/>
              <a:t>Get higher level of logging enables at database server for root cause analysis</a:t>
            </a:r>
          </a:p>
          <a:p>
            <a:pPr marL="342900" indent="-342900" algn="l">
              <a:buFont typeface="Arial" panose="020B0604020202020204" pitchFamily="34" charset="0"/>
              <a:buChar char="•"/>
            </a:pPr>
            <a:r>
              <a:rPr lang="en-US" sz="1800" dirty="0" smtClean="0"/>
              <a:t>Complete the API setup in meeting scheduled with Kevin for 08-Jun-2018.</a:t>
            </a:r>
            <a:endParaRPr lang="en-US" sz="1800" dirty="0"/>
          </a:p>
          <a:p>
            <a:endParaRPr lang="en-US" sz="1800" dirty="0"/>
          </a:p>
          <a:p>
            <a:r>
              <a:rPr lang="en-US" sz="1800" b="1" dirty="0">
                <a:solidFill>
                  <a:schemeClr val="accent1"/>
                </a:solidFill>
              </a:rPr>
              <a:t>Roadblocks</a:t>
            </a:r>
            <a:r>
              <a:rPr lang="en-US" sz="1800" dirty="0" smtClean="0">
                <a:solidFill>
                  <a:schemeClr val="accent1"/>
                </a:solidFill>
              </a:rPr>
              <a:t>:</a:t>
            </a:r>
          </a:p>
          <a:p>
            <a:pPr marL="342900" indent="-342900" algn="l">
              <a:buFont typeface="Arial" panose="020B0604020202020204" pitchFamily="34" charset="0"/>
              <a:buChar char="•"/>
            </a:pPr>
            <a:r>
              <a:rPr lang="en-US" sz="1800" dirty="0"/>
              <a:t>UI and API local setup is in progress for further analysis.</a:t>
            </a:r>
          </a:p>
          <a:p>
            <a:pPr marL="342900" indent="-342900" algn="l">
              <a:buFont typeface="Arial" panose="020B0604020202020204" pitchFamily="34" charset="0"/>
              <a:buChar char="•"/>
            </a:pPr>
            <a:r>
              <a:rPr lang="en-US" sz="1800" dirty="0"/>
              <a:t>Logs received from DBA Team to be converted to readable format</a:t>
            </a:r>
            <a:r>
              <a:rPr lang="en-US" sz="1800" dirty="0" smtClean="0"/>
              <a:t>.</a:t>
            </a:r>
          </a:p>
          <a:p>
            <a:pPr marL="342900" indent="-342900" algn="l">
              <a:buFont typeface="Arial" panose="020B0604020202020204" pitchFamily="34" charset="0"/>
              <a:buChar char="•"/>
            </a:pPr>
            <a:r>
              <a:rPr lang="en-US" sz="1800" dirty="0" smtClean="0"/>
              <a:t>Production database server access for doing monitoring of memory and other activities going on in server.</a:t>
            </a:r>
          </a:p>
          <a:p>
            <a:pPr marL="342900" indent="-342900" algn="l">
              <a:buFont typeface="Arial" panose="020B0604020202020204" pitchFamily="34" charset="0"/>
              <a:buChar char="•"/>
            </a:pPr>
            <a:r>
              <a:rPr lang="en-US" sz="1800" dirty="0" smtClean="0"/>
              <a:t>Feasibility of enabling Profiler execution on Production database.</a:t>
            </a:r>
          </a:p>
          <a:p>
            <a:pPr marL="342900" indent="-342900" algn="l">
              <a:buFont typeface="Arial" panose="020B0604020202020204" pitchFamily="34" charset="0"/>
              <a:buChar char="•"/>
            </a:pPr>
            <a:endParaRPr lang="en-US" sz="1800" dirty="0"/>
          </a:p>
          <a:p>
            <a:endParaRPr lang="en-US" sz="1800" dirty="0"/>
          </a:p>
        </p:txBody>
      </p:sp>
    </p:spTree>
    <p:extLst>
      <p:ext uri="{BB962C8B-B14F-4D97-AF65-F5344CB8AC3E}">
        <p14:creationId xmlns:p14="http://schemas.microsoft.com/office/powerpoint/2010/main" val="19324526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3855" y="0"/>
            <a:ext cx="4412206" cy="609600"/>
          </a:xfrm>
        </p:spPr>
        <p:txBody>
          <a:bodyPr/>
          <a:lstStyle/>
          <a:p>
            <a:pPr algn="l"/>
            <a:r>
              <a:rPr lang="en-US" dirty="0">
                <a:latin typeface="Century" panose="02040604050505020304" pitchFamily="18" charset="0"/>
              </a:rPr>
              <a:t>Issue Activity Log :</a:t>
            </a:r>
          </a:p>
          <a:p>
            <a:endParaRPr lang="en-US" dirty="0">
              <a:latin typeface="Century" panose="020406040505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447584"/>
              </p:ext>
            </p:extLst>
          </p:nvPr>
        </p:nvGraphicFramePr>
        <p:xfrm>
          <a:off x="304800" y="533400"/>
          <a:ext cx="11353800" cy="6019802"/>
        </p:xfrm>
        <a:graphic>
          <a:graphicData uri="http://schemas.openxmlformats.org/drawingml/2006/table">
            <a:tbl>
              <a:tblPr firstRow="1" bandRow="1">
                <a:tableStyleId>{5C22544A-7EE6-4342-B048-85BDC9FD1C3A}</a:tableStyleId>
              </a:tblPr>
              <a:tblGrid>
                <a:gridCol w="430067">
                  <a:extLst>
                    <a:ext uri="{9D8B030D-6E8A-4147-A177-3AD203B41FA5}">
                      <a16:colId xmlns:a16="http://schemas.microsoft.com/office/drawing/2014/main" val="3505017655"/>
                    </a:ext>
                  </a:extLst>
                </a:gridCol>
                <a:gridCol w="8343324">
                  <a:extLst>
                    <a:ext uri="{9D8B030D-6E8A-4147-A177-3AD203B41FA5}">
                      <a16:colId xmlns:a16="http://schemas.microsoft.com/office/drawing/2014/main" val="564675783"/>
                    </a:ext>
                  </a:extLst>
                </a:gridCol>
                <a:gridCol w="2580409">
                  <a:extLst>
                    <a:ext uri="{9D8B030D-6E8A-4147-A177-3AD203B41FA5}">
                      <a16:colId xmlns:a16="http://schemas.microsoft.com/office/drawing/2014/main" val="79220595"/>
                    </a:ext>
                  </a:extLst>
                </a:gridCol>
              </a:tblGrid>
              <a:tr h="379796">
                <a:tc>
                  <a:txBody>
                    <a:bodyPr/>
                    <a:lstStyle/>
                    <a:p>
                      <a:pPr algn="ctr"/>
                      <a:r>
                        <a:rPr lang="en-US" sz="1100" dirty="0" smtClean="0"/>
                        <a:t>#</a:t>
                      </a:r>
                      <a:endParaRPr lang="en-US" sz="1100" dirty="0"/>
                    </a:p>
                  </a:txBody>
                  <a:tcPr>
                    <a:solidFill>
                      <a:srgbClr val="063161"/>
                    </a:solidFill>
                  </a:tcPr>
                </a:tc>
                <a:tc>
                  <a:txBody>
                    <a:bodyPr/>
                    <a:lstStyle/>
                    <a:p>
                      <a:r>
                        <a:rPr lang="en-US" sz="1100" dirty="0" smtClean="0"/>
                        <a:t>Activity</a:t>
                      </a:r>
                      <a:r>
                        <a:rPr lang="en-US" sz="1100" baseline="0" dirty="0" smtClean="0"/>
                        <a:t> Description</a:t>
                      </a:r>
                      <a:endParaRPr lang="en-US" sz="1100" dirty="0"/>
                    </a:p>
                  </a:txBody>
                  <a:tcPr>
                    <a:solidFill>
                      <a:srgbClr val="063161"/>
                    </a:solidFill>
                  </a:tcPr>
                </a:tc>
                <a:tc>
                  <a:txBody>
                    <a:bodyPr/>
                    <a:lstStyle/>
                    <a:p>
                      <a:r>
                        <a:rPr lang="en-US" sz="1100" dirty="0" smtClean="0"/>
                        <a:t>Date &amp; Time Stamp</a:t>
                      </a:r>
                      <a:endParaRPr lang="en-US" sz="1100" dirty="0"/>
                    </a:p>
                  </a:txBody>
                  <a:tcPr>
                    <a:solidFill>
                      <a:srgbClr val="063161"/>
                    </a:solidFill>
                  </a:tcPr>
                </a:tc>
                <a:extLst>
                  <a:ext uri="{0D108BD9-81ED-4DB2-BD59-A6C34878D82A}">
                    <a16:rowId xmlns:a16="http://schemas.microsoft.com/office/drawing/2014/main" val="3024216241"/>
                  </a:ext>
                </a:extLst>
              </a:tr>
              <a:tr h="288710">
                <a:tc>
                  <a:txBody>
                    <a:bodyPr/>
                    <a:lstStyle/>
                    <a:p>
                      <a:pPr algn="ctr"/>
                      <a:r>
                        <a:rPr lang="en-US" sz="1100" dirty="0" smtClean="0"/>
                        <a:t>1</a:t>
                      </a:r>
                      <a:endParaRPr lang="en-US" sz="1100" dirty="0"/>
                    </a:p>
                  </a:txBody>
                  <a:tcPr>
                    <a:solidFill>
                      <a:srgbClr val="D6F9FA"/>
                    </a:solidFill>
                  </a:tcPr>
                </a:tc>
                <a:tc>
                  <a:txBody>
                    <a:bodyPr/>
                    <a:lstStyle/>
                    <a:p>
                      <a:r>
                        <a:rPr lang="en-US" sz="1100" dirty="0" smtClean="0"/>
                        <a:t>Mail</a:t>
                      </a:r>
                      <a:r>
                        <a:rPr lang="en-US" sz="1100" baseline="0" dirty="0" smtClean="0"/>
                        <a:t> with basic details of issue reported</a:t>
                      </a:r>
                      <a:endParaRPr lang="en-US" sz="1100" dirty="0"/>
                    </a:p>
                  </a:txBody>
                  <a:tcPr>
                    <a:solidFill>
                      <a:srgbClr val="D6F9FA"/>
                    </a:solidFill>
                  </a:tcPr>
                </a:tc>
                <a:tc>
                  <a:txBody>
                    <a:bodyPr/>
                    <a:lstStyle/>
                    <a:p>
                      <a:r>
                        <a:rPr lang="en-US" sz="1100" dirty="0" smtClean="0"/>
                        <a:t>02-Jun-2018  12:56 AM IST</a:t>
                      </a:r>
                      <a:endParaRPr lang="en-US" sz="1100" dirty="0"/>
                    </a:p>
                  </a:txBody>
                  <a:tcPr>
                    <a:solidFill>
                      <a:srgbClr val="D6F9FA"/>
                    </a:solidFill>
                  </a:tcPr>
                </a:tc>
                <a:extLst>
                  <a:ext uri="{0D108BD9-81ED-4DB2-BD59-A6C34878D82A}">
                    <a16:rowId xmlns:a16="http://schemas.microsoft.com/office/drawing/2014/main" val="3973989645"/>
                  </a:ext>
                </a:extLst>
              </a:tr>
              <a:tr h="373217">
                <a:tc>
                  <a:txBody>
                    <a:bodyPr/>
                    <a:lstStyle/>
                    <a:p>
                      <a:pPr algn="ctr"/>
                      <a:r>
                        <a:rPr lang="en-US" sz="1100" dirty="0" smtClean="0"/>
                        <a:t>2</a:t>
                      </a:r>
                      <a:endParaRPr lang="en-US" sz="1100" dirty="0"/>
                    </a:p>
                  </a:txBody>
                  <a:tcPr>
                    <a:solidFill>
                      <a:srgbClr val="D6F9FA"/>
                    </a:solidFill>
                  </a:tcPr>
                </a:tc>
                <a:tc>
                  <a:txBody>
                    <a:bodyPr/>
                    <a:lstStyle/>
                    <a:p>
                      <a:r>
                        <a:rPr lang="en-US" sz="1100" dirty="0" smtClean="0"/>
                        <a:t>Team started</a:t>
                      </a:r>
                      <a:r>
                        <a:rPr lang="en-US" sz="1100" baseline="0" dirty="0" smtClean="0"/>
                        <a:t> analyzing the logs and tried to related with issue details mentioned</a:t>
                      </a:r>
                      <a:endParaRPr lang="en-US" sz="1100" dirty="0"/>
                    </a:p>
                  </a:txBody>
                  <a:tcPr>
                    <a:solidFill>
                      <a:srgbClr val="D6F9FA"/>
                    </a:solidFill>
                  </a:tcPr>
                </a:tc>
                <a:tc>
                  <a:txBody>
                    <a:bodyPr/>
                    <a:lstStyle/>
                    <a:p>
                      <a:r>
                        <a:rPr lang="en-US" sz="1100" dirty="0" smtClean="0"/>
                        <a:t>04-Jun-2018  2 PM</a:t>
                      </a:r>
                      <a:r>
                        <a:rPr lang="en-US" sz="1100" baseline="0" dirty="0" smtClean="0"/>
                        <a:t> to 8 PM IST</a:t>
                      </a:r>
                      <a:endParaRPr lang="en-US" sz="1100" dirty="0"/>
                    </a:p>
                  </a:txBody>
                  <a:tcPr>
                    <a:solidFill>
                      <a:srgbClr val="D6F9FA"/>
                    </a:solidFill>
                  </a:tcPr>
                </a:tc>
                <a:extLst>
                  <a:ext uri="{0D108BD9-81ED-4DB2-BD59-A6C34878D82A}">
                    <a16:rowId xmlns:a16="http://schemas.microsoft.com/office/drawing/2014/main" val="1127436904"/>
                  </a:ext>
                </a:extLst>
              </a:tr>
              <a:tr h="373217">
                <a:tc>
                  <a:txBody>
                    <a:bodyPr/>
                    <a:lstStyle/>
                    <a:p>
                      <a:pPr algn="ctr"/>
                      <a:r>
                        <a:rPr lang="en-US" sz="1100" dirty="0" smtClean="0"/>
                        <a:t>3</a:t>
                      </a:r>
                      <a:endParaRPr lang="en-US" sz="1100" dirty="0"/>
                    </a:p>
                  </a:txBody>
                  <a:tcPr>
                    <a:solidFill>
                      <a:srgbClr val="D6F9FA"/>
                    </a:solidFill>
                  </a:tcPr>
                </a:tc>
                <a:tc>
                  <a:txBody>
                    <a:bodyPr/>
                    <a:lstStyle/>
                    <a:p>
                      <a:r>
                        <a:rPr lang="en-US" sz="1100" dirty="0" smtClean="0"/>
                        <a:t>Meeting with Roberto</a:t>
                      </a:r>
                      <a:r>
                        <a:rPr lang="en-US" sz="1100" baseline="0" dirty="0" smtClean="0"/>
                        <a:t> to </a:t>
                      </a:r>
                      <a:r>
                        <a:rPr lang="en-US" sz="1100" baseline="0" dirty="0" err="1" smtClean="0"/>
                        <a:t>undertand</a:t>
                      </a:r>
                      <a:r>
                        <a:rPr lang="en-US" sz="1100" baseline="0" dirty="0" smtClean="0"/>
                        <a:t> exact issue faced and steps to be followed to try simulating the issue</a:t>
                      </a:r>
                      <a:endParaRPr lang="en-US" sz="1100" dirty="0"/>
                    </a:p>
                  </a:txBody>
                  <a:tcPr>
                    <a:solidFill>
                      <a:srgbClr val="D6F9FA"/>
                    </a:solidFill>
                  </a:tcPr>
                </a:tc>
                <a:tc>
                  <a:txBody>
                    <a:bodyPr/>
                    <a:lstStyle/>
                    <a:p>
                      <a:r>
                        <a:rPr lang="en-US" sz="1100" dirty="0" smtClean="0"/>
                        <a:t>04-Jun-2018 8:00 PM IST </a:t>
                      </a:r>
                      <a:endParaRPr lang="en-US" sz="1100" dirty="0"/>
                    </a:p>
                  </a:txBody>
                  <a:tcPr>
                    <a:solidFill>
                      <a:srgbClr val="D6F9FA"/>
                    </a:solidFill>
                  </a:tcPr>
                </a:tc>
                <a:extLst>
                  <a:ext uri="{0D108BD9-81ED-4DB2-BD59-A6C34878D82A}">
                    <a16:rowId xmlns:a16="http://schemas.microsoft.com/office/drawing/2014/main" val="1110595652"/>
                  </a:ext>
                </a:extLst>
              </a:tr>
              <a:tr h="296419">
                <a:tc>
                  <a:txBody>
                    <a:bodyPr/>
                    <a:lstStyle/>
                    <a:p>
                      <a:pPr algn="ctr"/>
                      <a:r>
                        <a:rPr lang="en-US" sz="1100" dirty="0" smtClean="0"/>
                        <a:t>4</a:t>
                      </a:r>
                      <a:endParaRPr lang="en-US" sz="1100" dirty="0"/>
                    </a:p>
                  </a:txBody>
                  <a:tcPr>
                    <a:solidFill>
                      <a:srgbClr val="D6F9FA"/>
                    </a:solidFill>
                  </a:tcPr>
                </a:tc>
                <a:tc>
                  <a:txBody>
                    <a:bodyPr/>
                    <a:lstStyle/>
                    <a:p>
                      <a:r>
                        <a:rPr lang="en-US" sz="1100" dirty="0" smtClean="0"/>
                        <a:t>Received the QA Environment</a:t>
                      </a:r>
                      <a:r>
                        <a:rPr lang="en-US" sz="1100" baseline="0" dirty="0" smtClean="0"/>
                        <a:t> details to try out steps and simulation of issue from Roberto</a:t>
                      </a:r>
                      <a:endParaRPr lang="en-US" sz="1100" dirty="0"/>
                    </a:p>
                  </a:txBody>
                  <a:tcPr>
                    <a:solidFill>
                      <a:srgbClr val="D6F9F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04-Jun-2018 9:00 PM IST</a:t>
                      </a:r>
                    </a:p>
                  </a:txBody>
                  <a:tcPr>
                    <a:solidFill>
                      <a:srgbClr val="D6F9FA"/>
                    </a:solidFill>
                  </a:tcPr>
                </a:tc>
                <a:extLst>
                  <a:ext uri="{0D108BD9-81ED-4DB2-BD59-A6C34878D82A}">
                    <a16:rowId xmlns:a16="http://schemas.microsoft.com/office/drawing/2014/main" val="3776810286"/>
                  </a:ext>
                </a:extLst>
              </a:tr>
              <a:tr h="373217">
                <a:tc>
                  <a:txBody>
                    <a:bodyPr/>
                    <a:lstStyle/>
                    <a:p>
                      <a:pPr algn="ctr"/>
                      <a:r>
                        <a:rPr lang="en-US" sz="1100" dirty="0" smtClean="0"/>
                        <a:t>5</a:t>
                      </a:r>
                      <a:endParaRPr lang="en-US" sz="1100" dirty="0"/>
                    </a:p>
                  </a:txBody>
                  <a:tcPr>
                    <a:solidFill>
                      <a:srgbClr val="D6F9FA"/>
                    </a:solidFill>
                  </a:tcPr>
                </a:tc>
                <a:tc>
                  <a:txBody>
                    <a:bodyPr/>
                    <a:lstStyle/>
                    <a:p>
                      <a:r>
                        <a:rPr lang="en-US" sz="1100" dirty="0" smtClean="0"/>
                        <a:t>Team</a:t>
                      </a:r>
                      <a:r>
                        <a:rPr lang="en-US" sz="1100" baseline="0" dirty="0" smtClean="0"/>
                        <a:t> re-started analyzing the logs and tried simulation of issue in QA Env</a:t>
                      </a:r>
                      <a:endParaRPr lang="en-US" sz="1100" dirty="0"/>
                    </a:p>
                  </a:txBody>
                  <a:tcPr>
                    <a:solidFill>
                      <a:srgbClr val="D6F9FA"/>
                    </a:solidFill>
                  </a:tcPr>
                </a:tc>
                <a:tc>
                  <a:txBody>
                    <a:bodyPr/>
                    <a:lstStyle/>
                    <a:p>
                      <a:r>
                        <a:rPr lang="en-US" sz="1100" dirty="0" smtClean="0"/>
                        <a:t>04-Jun-2018</a:t>
                      </a:r>
                      <a:r>
                        <a:rPr lang="en-US" sz="1100" baseline="0" dirty="0" smtClean="0"/>
                        <a:t> 10:00 PM IST</a:t>
                      </a:r>
                      <a:endParaRPr lang="en-US" sz="1100" dirty="0"/>
                    </a:p>
                  </a:txBody>
                  <a:tcPr>
                    <a:solidFill>
                      <a:srgbClr val="D6F9FA"/>
                    </a:solidFill>
                  </a:tcPr>
                </a:tc>
                <a:extLst>
                  <a:ext uri="{0D108BD9-81ED-4DB2-BD59-A6C34878D82A}">
                    <a16:rowId xmlns:a16="http://schemas.microsoft.com/office/drawing/2014/main" val="2782721754"/>
                  </a:ext>
                </a:extLst>
              </a:tr>
              <a:tr h="373217">
                <a:tc>
                  <a:txBody>
                    <a:bodyPr/>
                    <a:lstStyle/>
                    <a:p>
                      <a:pPr algn="ctr"/>
                      <a:r>
                        <a:rPr lang="en-US" sz="1100" dirty="0" smtClean="0"/>
                        <a:t>6.</a:t>
                      </a:r>
                      <a:endParaRPr lang="en-US" sz="1100" dirty="0"/>
                    </a:p>
                  </a:txBody>
                  <a:tcPr>
                    <a:solidFill>
                      <a:srgbClr val="D6F9FA"/>
                    </a:solidFill>
                  </a:tcPr>
                </a:tc>
                <a:tc>
                  <a:txBody>
                    <a:bodyPr/>
                    <a:lstStyle/>
                    <a:p>
                      <a:r>
                        <a:rPr lang="en-US" sz="1100" dirty="0" smtClean="0"/>
                        <a:t>No</a:t>
                      </a:r>
                      <a:r>
                        <a:rPr lang="en-US" sz="1100" baseline="0" dirty="0" smtClean="0"/>
                        <a:t> Relevant information found in API Logs post analyzing the logs</a:t>
                      </a:r>
                      <a:endParaRPr lang="en-US" sz="1100" dirty="0"/>
                    </a:p>
                  </a:txBody>
                  <a:tcPr>
                    <a:solidFill>
                      <a:srgbClr val="D6F9FA"/>
                    </a:solidFill>
                  </a:tcPr>
                </a:tc>
                <a:tc>
                  <a:txBody>
                    <a:bodyPr/>
                    <a:lstStyle/>
                    <a:p>
                      <a:r>
                        <a:rPr lang="en-US" sz="1100" dirty="0" smtClean="0"/>
                        <a:t>05-Jun-2018 04:00 PM</a:t>
                      </a:r>
                      <a:r>
                        <a:rPr lang="en-US" sz="1100" baseline="0" dirty="0" smtClean="0"/>
                        <a:t> IST</a:t>
                      </a:r>
                      <a:endParaRPr lang="en-US" sz="1100" dirty="0"/>
                    </a:p>
                  </a:txBody>
                  <a:tcPr>
                    <a:solidFill>
                      <a:srgbClr val="D6F9FA"/>
                    </a:solidFill>
                  </a:tcPr>
                </a:tc>
                <a:extLst>
                  <a:ext uri="{0D108BD9-81ED-4DB2-BD59-A6C34878D82A}">
                    <a16:rowId xmlns:a16="http://schemas.microsoft.com/office/drawing/2014/main" val="487715954"/>
                  </a:ext>
                </a:extLst>
              </a:tr>
              <a:tr h="373217">
                <a:tc>
                  <a:txBody>
                    <a:bodyPr/>
                    <a:lstStyle/>
                    <a:p>
                      <a:pPr algn="ctr"/>
                      <a:r>
                        <a:rPr lang="en-US" sz="1100" dirty="0" smtClean="0"/>
                        <a:t>7</a:t>
                      </a:r>
                      <a:endParaRPr lang="en-US" sz="1100" dirty="0"/>
                    </a:p>
                  </a:txBody>
                  <a:tcPr>
                    <a:solidFill>
                      <a:srgbClr val="D6F9FA"/>
                    </a:solidFill>
                  </a:tcPr>
                </a:tc>
                <a:tc>
                  <a:txBody>
                    <a:bodyPr/>
                    <a:lstStyle/>
                    <a:p>
                      <a:r>
                        <a:rPr lang="en-US" sz="1100" dirty="0" smtClean="0"/>
                        <a:t>Tried simulating</a:t>
                      </a:r>
                      <a:r>
                        <a:rPr lang="en-US" sz="1100" baseline="0" dirty="0" smtClean="0"/>
                        <a:t> the issue but the issue couldn’t be replicated in QA Environment.</a:t>
                      </a:r>
                      <a:endParaRPr lang="en-US" sz="1100" dirty="0"/>
                    </a:p>
                  </a:txBody>
                  <a:tcPr>
                    <a:solidFill>
                      <a:srgbClr val="D6F9FA"/>
                    </a:solidFill>
                  </a:tcPr>
                </a:tc>
                <a:tc>
                  <a:txBody>
                    <a:bodyPr/>
                    <a:lstStyle/>
                    <a:p>
                      <a:r>
                        <a:rPr lang="en-US" sz="1100" dirty="0" smtClean="0"/>
                        <a:t>05-Jun-2018 07:00</a:t>
                      </a:r>
                      <a:r>
                        <a:rPr lang="en-US" sz="1100" baseline="0" dirty="0" smtClean="0"/>
                        <a:t> PM IST</a:t>
                      </a:r>
                      <a:endParaRPr lang="en-US" sz="1100" dirty="0"/>
                    </a:p>
                  </a:txBody>
                  <a:tcPr>
                    <a:solidFill>
                      <a:srgbClr val="D6F9FA"/>
                    </a:solidFill>
                  </a:tcPr>
                </a:tc>
                <a:extLst>
                  <a:ext uri="{0D108BD9-81ED-4DB2-BD59-A6C34878D82A}">
                    <a16:rowId xmlns:a16="http://schemas.microsoft.com/office/drawing/2014/main" val="3008007618"/>
                  </a:ext>
                </a:extLst>
              </a:tr>
              <a:tr h="373217">
                <a:tc>
                  <a:txBody>
                    <a:bodyPr/>
                    <a:lstStyle/>
                    <a:p>
                      <a:pPr algn="ctr"/>
                      <a:r>
                        <a:rPr lang="en-US" sz="1100" dirty="0" smtClean="0"/>
                        <a:t>8</a:t>
                      </a:r>
                      <a:endParaRPr lang="en-US" sz="1100" dirty="0"/>
                    </a:p>
                  </a:txBody>
                  <a:tcPr>
                    <a:solidFill>
                      <a:srgbClr val="D6F9FA"/>
                    </a:solidFill>
                  </a:tcPr>
                </a:tc>
                <a:tc>
                  <a:txBody>
                    <a:bodyPr/>
                    <a:lstStyle/>
                    <a:p>
                      <a:r>
                        <a:rPr lang="en-US" sz="1100" dirty="0" smtClean="0"/>
                        <a:t>Observed the high frequency</a:t>
                      </a:r>
                      <a:r>
                        <a:rPr lang="en-US" sz="1100" baseline="0" dirty="0" smtClean="0"/>
                        <a:t> calls of API and multiple calls to On Clock Function</a:t>
                      </a:r>
                      <a:endParaRPr lang="en-US" sz="1100" dirty="0"/>
                    </a:p>
                  </a:txBody>
                  <a:tcPr>
                    <a:solidFill>
                      <a:srgbClr val="D6F9FA"/>
                    </a:solidFill>
                  </a:tcPr>
                </a:tc>
                <a:tc>
                  <a:txBody>
                    <a:bodyPr/>
                    <a:lstStyle/>
                    <a:p>
                      <a:r>
                        <a:rPr lang="en-US" sz="1100" dirty="0" smtClean="0"/>
                        <a:t>05-Jun-2018 09:00 PM</a:t>
                      </a:r>
                      <a:r>
                        <a:rPr lang="en-US" sz="1100" baseline="0" dirty="0" smtClean="0"/>
                        <a:t> IST</a:t>
                      </a:r>
                      <a:endParaRPr lang="en-US" sz="1100" dirty="0"/>
                    </a:p>
                  </a:txBody>
                  <a:tcPr>
                    <a:solidFill>
                      <a:srgbClr val="D6F9FA"/>
                    </a:solidFill>
                  </a:tcPr>
                </a:tc>
                <a:extLst>
                  <a:ext uri="{0D108BD9-81ED-4DB2-BD59-A6C34878D82A}">
                    <a16:rowId xmlns:a16="http://schemas.microsoft.com/office/drawing/2014/main" val="3891278164"/>
                  </a:ext>
                </a:extLst>
              </a:tr>
              <a:tr h="373217">
                <a:tc>
                  <a:txBody>
                    <a:bodyPr/>
                    <a:lstStyle/>
                    <a:p>
                      <a:pPr algn="ctr"/>
                      <a:r>
                        <a:rPr lang="en-US" sz="1100" kern="1200" baseline="0" dirty="0" smtClean="0">
                          <a:solidFill>
                            <a:schemeClr val="dk1"/>
                          </a:solidFill>
                          <a:latin typeface="+mn-lt"/>
                          <a:ea typeface="+mn-ea"/>
                          <a:cs typeface="+mn-cs"/>
                        </a:rPr>
                        <a:t>9</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100" kern="1200" baseline="0" dirty="0" smtClean="0">
                          <a:solidFill>
                            <a:schemeClr val="dk1"/>
                          </a:solidFill>
                          <a:latin typeface="+mn-lt"/>
                          <a:ea typeface="+mn-ea"/>
                          <a:cs typeface="+mn-cs"/>
                        </a:rPr>
                        <a:t>Shared the API level analysis and few other observations/queries with Roberto &amp; Avi</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100" dirty="0" smtClean="0"/>
                        <a:t>06-Jun-2018 12:06</a:t>
                      </a:r>
                      <a:r>
                        <a:rPr lang="en-US" sz="1100" baseline="0" dirty="0" smtClean="0"/>
                        <a:t> AM IST</a:t>
                      </a:r>
                      <a:endParaRPr lang="en-US" sz="1100" dirty="0"/>
                    </a:p>
                  </a:txBody>
                  <a:tcPr>
                    <a:solidFill>
                      <a:srgbClr val="D6F9FA"/>
                    </a:solidFill>
                  </a:tcPr>
                </a:tc>
                <a:extLst>
                  <a:ext uri="{0D108BD9-81ED-4DB2-BD59-A6C34878D82A}">
                    <a16:rowId xmlns:a16="http://schemas.microsoft.com/office/drawing/2014/main" val="65255201"/>
                  </a:ext>
                </a:extLst>
              </a:tr>
              <a:tr h="373217">
                <a:tc>
                  <a:txBody>
                    <a:bodyPr/>
                    <a:lstStyle/>
                    <a:p>
                      <a:pPr algn="ctr"/>
                      <a:r>
                        <a:rPr lang="en-US" sz="1100" kern="1200" baseline="0" dirty="0" smtClean="0">
                          <a:solidFill>
                            <a:schemeClr val="dk1"/>
                          </a:solidFill>
                          <a:latin typeface="+mn-lt"/>
                          <a:ea typeface="+mn-ea"/>
                          <a:cs typeface="+mn-cs"/>
                        </a:rPr>
                        <a:t>10</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100" kern="1200" baseline="0" dirty="0" smtClean="0">
                          <a:solidFill>
                            <a:schemeClr val="dk1"/>
                          </a:solidFill>
                          <a:latin typeface="+mn-lt"/>
                          <a:ea typeface="+mn-ea"/>
                          <a:cs typeface="+mn-cs"/>
                        </a:rPr>
                        <a:t>Received response from Roberto about queries that there is not defined time &amp; pattern of this issue occurrence </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100" kern="1200" dirty="0" smtClean="0">
                          <a:solidFill>
                            <a:schemeClr val="dk1"/>
                          </a:solidFill>
                          <a:latin typeface="+mn-lt"/>
                          <a:ea typeface="+mn-ea"/>
                          <a:cs typeface="+mn-cs"/>
                        </a:rPr>
                        <a:t>06-Jun-2018 12:08 AM IST</a:t>
                      </a:r>
                      <a:endParaRPr lang="en-US" sz="1100" kern="1200" dirty="0">
                        <a:solidFill>
                          <a:schemeClr val="dk1"/>
                        </a:solidFill>
                        <a:latin typeface="+mn-lt"/>
                        <a:ea typeface="+mn-ea"/>
                        <a:cs typeface="+mn-cs"/>
                      </a:endParaRPr>
                    </a:p>
                  </a:txBody>
                  <a:tcPr>
                    <a:solidFill>
                      <a:srgbClr val="D6F9FA"/>
                    </a:solidFill>
                  </a:tcPr>
                </a:tc>
                <a:extLst>
                  <a:ext uri="{0D108BD9-81ED-4DB2-BD59-A6C34878D82A}">
                    <a16:rowId xmlns:a16="http://schemas.microsoft.com/office/drawing/2014/main" val="2790221976"/>
                  </a:ext>
                </a:extLst>
              </a:tr>
              <a:tr h="474745">
                <a:tc>
                  <a:txBody>
                    <a:bodyPr/>
                    <a:lstStyle/>
                    <a:p>
                      <a:pPr algn="ctr"/>
                      <a:r>
                        <a:rPr lang="en-US" sz="1100" kern="1200" baseline="0" dirty="0" smtClean="0">
                          <a:solidFill>
                            <a:schemeClr val="dk1"/>
                          </a:solidFill>
                          <a:latin typeface="+mn-lt"/>
                          <a:ea typeface="+mn-ea"/>
                          <a:cs typeface="+mn-cs"/>
                        </a:rPr>
                        <a:t>11</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100" kern="1200" baseline="0" dirty="0" smtClean="0">
                          <a:solidFill>
                            <a:schemeClr val="dk1"/>
                          </a:solidFill>
                          <a:latin typeface="+mn-lt"/>
                          <a:ea typeface="+mn-ea"/>
                          <a:cs typeface="+mn-cs"/>
                        </a:rPr>
                        <a:t>Avi responded on our observation about API that the frequent API call is for data retrieval on a fixed time interval basis and to analyze further if the high frequency could be cause of issue in Clock on &amp; Off</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100" kern="1200" baseline="0" dirty="0" smtClean="0">
                          <a:solidFill>
                            <a:schemeClr val="dk1"/>
                          </a:solidFill>
                          <a:latin typeface="+mn-lt"/>
                          <a:ea typeface="+mn-ea"/>
                          <a:cs typeface="+mn-cs"/>
                        </a:rPr>
                        <a:t>06-Jun-2018 08:00 AM IST</a:t>
                      </a:r>
                      <a:endParaRPr lang="en-US" sz="1100" kern="1200" baseline="0" dirty="0">
                        <a:solidFill>
                          <a:schemeClr val="dk1"/>
                        </a:solidFill>
                        <a:latin typeface="+mn-lt"/>
                        <a:ea typeface="+mn-ea"/>
                        <a:cs typeface="+mn-cs"/>
                      </a:endParaRPr>
                    </a:p>
                  </a:txBody>
                  <a:tcPr>
                    <a:solidFill>
                      <a:srgbClr val="D6F9FA"/>
                    </a:solidFill>
                  </a:tcPr>
                </a:tc>
                <a:extLst>
                  <a:ext uri="{0D108BD9-81ED-4DB2-BD59-A6C34878D82A}">
                    <a16:rowId xmlns:a16="http://schemas.microsoft.com/office/drawing/2014/main" val="3905685504"/>
                  </a:ext>
                </a:extLst>
              </a:tr>
              <a:tr h="474745">
                <a:tc>
                  <a:txBody>
                    <a:bodyPr/>
                    <a:lstStyle/>
                    <a:p>
                      <a:pPr algn="ctr"/>
                      <a:r>
                        <a:rPr lang="en-US" sz="1100" kern="1200" baseline="0" dirty="0" smtClean="0">
                          <a:solidFill>
                            <a:schemeClr val="dk1"/>
                          </a:solidFill>
                          <a:latin typeface="+mn-lt"/>
                          <a:ea typeface="+mn-ea"/>
                          <a:cs typeface="+mn-cs"/>
                        </a:rPr>
                        <a:t>12</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100" kern="1200" baseline="0" dirty="0" smtClean="0">
                          <a:solidFill>
                            <a:schemeClr val="dk1"/>
                          </a:solidFill>
                          <a:latin typeface="+mn-lt"/>
                          <a:ea typeface="+mn-ea"/>
                          <a:cs typeface="+mn-cs"/>
                        </a:rPr>
                        <a:t>Analyze the database logs for 16-May and observed high execution time for procedure called during Clock on Operation in some cases</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100" kern="1200" baseline="0" dirty="0" smtClean="0">
                          <a:solidFill>
                            <a:schemeClr val="dk1"/>
                          </a:solidFill>
                          <a:latin typeface="+mn-lt"/>
                          <a:ea typeface="+mn-ea"/>
                          <a:cs typeface="+mn-cs"/>
                        </a:rPr>
                        <a:t>06-Jun-2018 04:00 PM IST</a:t>
                      </a:r>
                      <a:endParaRPr lang="en-US" sz="1100" kern="1200" baseline="0" dirty="0">
                        <a:solidFill>
                          <a:schemeClr val="dk1"/>
                        </a:solidFill>
                        <a:latin typeface="+mn-lt"/>
                        <a:ea typeface="+mn-ea"/>
                        <a:cs typeface="+mn-cs"/>
                      </a:endParaRPr>
                    </a:p>
                  </a:txBody>
                  <a:tcPr>
                    <a:solidFill>
                      <a:srgbClr val="D6F9FA"/>
                    </a:solidFill>
                  </a:tcPr>
                </a:tc>
                <a:extLst>
                  <a:ext uri="{0D108BD9-81ED-4DB2-BD59-A6C34878D82A}">
                    <a16:rowId xmlns:a16="http://schemas.microsoft.com/office/drawing/2014/main" val="392408288"/>
                  </a:ext>
                </a:extLst>
              </a:tr>
              <a:tr h="373217">
                <a:tc>
                  <a:txBody>
                    <a:bodyPr/>
                    <a:lstStyle/>
                    <a:p>
                      <a:pPr algn="ctr"/>
                      <a:r>
                        <a:rPr lang="en-US" sz="1100" kern="1200" baseline="0" dirty="0" smtClean="0">
                          <a:solidFill>
                            <a:schemeClr val="dk1"/>
                          </a:solidFill>
                          <a:latin typeface="+mn-lt"/>
                          <a:ea typeface="+mn-ea"/>
                          <a:cs typeface="+mn-cs"/>
                        </a:rPr>
                        <a:t>13</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100" kern="1200" baseline="0" dirty="0" smtClean="0">
                          <a:solidFill>
                            <a:schemeClr val="dk1"/>
                          </a:solidFill>
                          <a:latin typeface="+mn-lt"/>
                          <a:ea typeface="+mn-ea"/>
                          <a:cs typeface="+mn-cs"/>
                        </a:rPr>
                        <a:t>Meeting with Jesus to check the database connection and analyze the database procedure further</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100" kern="1200" baseline="0" dirty="0" smtClean="0">
                          <a:solidFill>
                            <a:schemeClr val="dk1"/>
                          </a:solidFill>
                          <a:latin typeface="+mn-lt"/>
                          <a:ea typeface="+mn-ea"/>
                          <a:cs typeface="+mn-cs"/>
                        </a:rPr>
                        <a:t>06-Jun-2018 07:00 PM IST</a:t>
                      </a:r>
                      <a:endParaRPr lang="en-US" sz="1100" kern="1200" baseline="0" dirty="0">
                        <a:solidFill>
                          <a:schemeClr val="dk1"/>
                        </a:solidFill>
                        <a:latin typeface="+mn-lt"/>
                        <a:ea typeface="+mn-ea"/>
                        <a:cs typeface="+mn-cs"/>
                      </a:endParaRPr>
                    </a:p>
                  </a:txBody>
                  <a:tcPr>
                    <a:solidFill>
                      <a:srgbClr val="D6F9FA"/>
                    </a:solidFill>
                  </a:tcPr>
                </a:tc>
                <a:extLst>
                  <a:ext uri="{0D108BD9-81ED-4DB2-BD59-A6C34878D82A}">
                    <a16:rowId xmlns:a16="http://schemas.microsoft.com/office/drawing/2014/main" val="786057375"/>
                  </a:ext>
                </a:extLst>
              </a:tr>
              <a:tr h="373217">
                <a:tc>
                  <a:txBody>
                    <a:bodyPr/>
                    <a:lstStyle/>
                    <a:p>
                      <a:pPr algn="ctr"/>
                      <a:r>
                        <a:rPr lang="en-US" sz="1100" kern="1200" baseline="0" dirty="0" smtClean="0">
                          <a:solidFill>
                            <a:schemeClr val="dk1"/>
                          </a:solidFill>
                          <a:latin typeface="+mn-lt"/>
                          <a:ea typeface="+mn-ea"/>
                          <a:cs typeface="+mn-cs"/>
                        </a:rPr>
                        <a:t>14 </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100" kern="1200" baseline="0" dirty="0" smtClean="0">
                          <a:solidFill>
                            <a:schemeClr val="dk1"/>
                          </a:solidFill>
                          <a:latin typeface="+mn-lt"/>
                          <a:ea typeface="+mn-ea"/>
                          <a:cs typeface="+mn-cs"/>
                        </a:rPr>
                        <a:t>Windows Authentication configured on database server didn’t work as Team is using Genpact Credentials to login</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100" kern="1200" baseline="0" dirty="0" smtClean="0">
                          <a:solidFill>
                            <a:schemeClr val="dk1"/>
                          </a:solidFill>
                          <a:latin typeface="+mn-lt"/>
                          <a:ea typeface="+mn-ea"/>
                          <a:cs typeface="+mn-cs"/>
                        </a:rPr>
                        <a:t>06-Jun-2018 07:30 PM IST</a:t>
                      </a:r>
                      <a:endParaRPr lang="en-US" sz="1100" kern="1200" baseline="0" dirty="0">
                        <a:solidFill>
                          <a:schemeClr val="dk1"/>
                        </a:solidFill>
                        <a:latin typeface="+mn-lt"/>
                        <a:ea typeface="+mn-ea"/>
                        <a:cs typeface="+mn-cs"/>
                      </a:endParaRPr>
                    </a:p>
                  </a:txBody>
                  <a:tcPr>
                    <a:solidFill>
                      <a:srgbClr val="D6F9FA"/>
                    </a:solidFill>
                  </a:tcPr>
                </a:tc>
                <a:extLst>
                  <a:ext uri="{0D108BD9-81ED-4DB2-BD59-A6C34878D82A}">
                    <a16:rowId xmlns:a16="http://schemas.microsoft.com/office/drawing/2014/main" val="3569540816"/>
                  </a:ext>
                </a:extLst>
              </a:tr>
              <a:tr h="373217">
                <a:tc>
                  <a:txBody>
                    <a:bodyPr/>
                    <a:lstStyle/>
                    <a:p>
                      <a:pPr algn="ctr"/>
                      <a:r>
                        <a:rPr lang="en-US" sz="1100" kern="1200" baseline="0" dirty="0" smtClean="0">
                          <a:solidFill>
                            <a:schemeClr val="dk1"/>
                          </a:solidFill>
                          <a:latin typeface="+mn-lt"/>
                          <a:ea typeface="+mn-ea"/>
                          <a:cs typeface="+mn-cs"/>
                        </a:rPr>
                        <a:t>15</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100" kern="1200" baseline="0" dirty="0" smtClean="0">
                          <a:solidFill>
                            <a:schemeClr val="dk1"/>
                          </a:solidFill>
                          <a:latin typeface="+mn-lt"/>
                          <a:ea typeface="+mn-ea"/>
                          <a:cs typeface="+mn-cs"/>
                        </a:rPr>
                        <a:t>Jesus requested for SQL server authentication for Sriram, Pradeep , Neeraj &amp; Abhishek to Roberto</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100" kern="1200" baseline="0" dirty="0" smtClean="0">
                          <a:solidFill>
                            <a:schemeClr val="dk1"/>
                          </a:solidFill>
                          <a:latin typeface="+mn-lt"/>
                          <a:ea typeface="+mn-ea"/>
                          <a:cs typeface="+mn-cs"/>
                        </a:rPr>
                        <a:t>06-Jun-2018 07:52 PM IST</a:t>
                      </a:r>
                      <a:endParaRPr lang="en-US" sz="1100" kern="1200" baseline="0" dirty="0">
                        <a:solidFill>
                          <a:schemeClr val="dk1"/>
                        </a:solidFill>
                        <a:latin typeface="+mn-lt"/>
                        <a:ea typeface="+mn-ea"/>
                        <a:cs typeface="+mn-cs"/>
                      </a:endParaRPr>
                    </a:p>
                  </a:txBody>
                  <a:tcPr>
                    <a:solidFill>
                      <a:srgbClr val="D6F9FA"/>
                    </a:solidFill>
                  </a:tcPr>
                </a:tc>
                <a:extLst>
                  <a:ext uri="{0D108BD9-81ED-4DB2-BD59-A6C34878D82A}">
                    <a16:rowId xmlns:a16="http://schemas.microsoft.com/office/drawing/2014/main" val="2218329678"/>
                  </a:ext>
                </a:extLst>
              </a:tr>
            </a:tbl>
          </a:graphicData>
        </a:graphic>
      </p:graphicFrame>
    </p:spTree>
    <p:extLst>
      <p:ext uri="{BB962C8B-B14F-4D97-AF65-F5344CB8AC3E}">
        <p14:creationId xmlns:p14="http://schemas.microsoft.com/office/powerpoint/2010/main" val="1632212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8600" y="152400"/>
            <a:ext cx="4412206" cy="609600"/>
          </a:xfrm>
        </p:spPr>
        <p:txBody>
          <a:bodyPr/>
          <a:lstStyle/>
          <a:p>
            <a:pPr algn="l"/>
            <a:r>
              <a:rPr lang="en-US" dirty="0">
                <a:latin typeface="Century" panose="02040604050505020304" pitchFamily="18" charset="0"/>
              </a:rPr>
              <a:t>Issue Activity Log :</a:t>
            </a:r>
          </a:p>
          <a:p>
            <a:endParaRPr lang="en-US" dirty="0">
              <a:latin typeface="Century" panose="020406040505050203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483191450"/>
              </p:ext>
            </p:extLst>
          </p:nvPr>
        </p:nvGraphicFramePr>
        <p:xfrm>
          <a:off x="255371" y="762000"/>
          <a:ext cx="11403228" cy="5543912"/>
        </p:xfrm>
        <a:graphic>
          <a:graphicData uri="http://schemas.openxmlformats.org/drawingml/2006/table">
            <a:tbl>
              <a:tblPr firstRow="1" bandRow="1">
                <a:tableStyleId>{5C22544A-7EE6-4342-B048-85BDC9FD1C3A}</a:tableStyleId>
              </a:tblPr>
              <a:tblGrid>
                <a:gridCol w="402660">
                  <a:extLst>
                    <a:ext uri="{9D8B030D-6E8A-4147-A177-3AD203B41FA5}">
                      <a16:colId xmlns:a16="http://schemas.microsoft.com/office/drawing/2014/main" val="3505017655"/>
                    </a:ext>
                  </a:extLst>
                </a:gridCol>
                <a:gridCol w="8765461">
                  <a:extLst>
                    <a:ext uri="{9D8B030D-6E8A-4147-A177-3AD203B41FA5}">
                      <a16:colId xmlns:a16="http://schemas.microsoft.com/office/drawing/2014/main" val="564675783"/>
                    </a:ext>
                  </a:extLst>
                </a:gridCol>
                <a:gridCol w="2235107">
                  <a:extLst>
                    <a:ext uri="{9D8B030D-6E8A-4147-A177-3AD203B41FA5}">
                      <a16:colId xmlns:a16="http://schemas.microsoft.com/office/drawing/2014/main" val="79220595"/>
                    </a:ext>
                  </a:extLst>
                </a:gridCol>
              </a:tblGrid>
              <a:tr h="304800">
                <a:tc>
                  <a:txBody>
                    <a:bodyPr/>
                    <a:lstStyle/>
                    <a:p>
                      <a:pPr algn="ctr"/>
                      <a:r>
                        <a:rPr lang="en-US" sz="1100" dirty="0" smtClean="0"/>
                        <a:t>#</a:t>
                      </a:r>
                      <a:endParaRPr lang="en-US" sz="1100" dirty="0"/>
                    </a:p>
                  </a:txBody>
                  <a:tcPr>
                    <a:solidFill>
                      <a:srgbClr val="063161"/>
                    </a:solidFill>
                  </a:tcPr>
                </a:tc>
                <a:tc>
                  <a:txBody>
                    <a:bodyPr/>
                    <a:lstStyle/>
                    <a:p>
                      <a:r>
                        <a:rPr lang="en-US" sz="1100" dirty="0" smtClean="0"/>
                        <a:t>Activity</a:t>
                      </a:r>
                      <a:r>
                        <a:rPr lang="en-US" sz="1100" baseline="0" dirty="0" smtClean="0"/>
                        <a:t> Description</a:t>
                      </a:r>
                      <a:endParaRPr lang="en-US" sz="1100" dirty="0"/>
                    </a:p>
                  </a:txBody>
                  <a:tcPr>
                    <a:solidFill>
                      <a:srgbClr val="063161"/>
                    </a:solidFill>
                  </a:tcPr>
                </a:tc>
                <a:tc>
                  <a:txBody>
                    <a:bodyPr/>
                    <a:lstStyle/>
                    <a:p>
                      <a:r>
                        <a:rPr lang="en-US" sz="1100" dirty="0" smtClean="0"/>
                        <a:t>Date &amp; Time Stamp</a:t>
                      </a:r>
                      <a:endParaRPr lang="en-US" sz="1100" dirty="0"/>
                    </a:p>
                  </a:txBody>
                  <a:tcPr>
                    <a:solidFill>
                      <a:srgbClr val="063161"/>
                    </a:solidFill>
                  </a:tcPr>
                </a:tc>
                <a:extLst>
                  <a:ext uri="{0D108BD9-81ED-4DB2-BD59-A6C34878D82A}">
                    <a16:rowId xmlns:a16="http://schemas.microsoft.com/office/drawing/2014/main" val="3024216241"/>
                  </a:ext>
                </a:extLst>
              </a:tr>
              <a:tr h="302639">
                <a:tc>
                  <a:txBody>
                    <a:bodyPr/>
                    <a:lstStyle/>
                    <a:p>
                      <a:pPr algn="ctr"/>
                      <a:r>
                        <a:rPr lang="en-US" sz="1100" kern="1200" baseline="0" dirty="0" smtClean="0">
                          <a:solidFill>
                            <a:schemeClr val="dk1"/>
                          </a:solidFill>
                          <a:latin typeface="+mn-lt"/>
                          <a:ea typeface="+mn-ea"/>
                          <a:cs typeface="+mn-cs"/>
                        </a:rPr>
                        <a:t>16</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050" kern="1200" baseline="0" dirty="0" smtClean="0">
                          <a:solidFill>
                            <a:schemeClr val="dk1"/>
                          </a:solidFill>
                          <a:latin typeface="+mn-lt"/>
                          <a:ea typeface="+mn-ea"/>
                          <a:cs typeface="+mn-cs"/>
                        </a:rPr>
                        <a:t>Received document from Jesus with steps to raise ticket with DBA team for any request</a:t>
                      </a:r>
                      <a:endParaRPr lang="en-US" sz="1050" kern="1200" baseline="0" dirty="0">
                        <a:solidFill>
                          <a:schemeClr val="dk1"/>
                        </a:solidFill>
                        <a:latin typeface="+mn-lt"/>
                        <a:ea typeface="+mn-ea"/>
                        <a:cs typeface="+mn-cs"/>
                      </a:endParaRPr>
                    </a:p>
                  </a:txBody>
                  <a:tcPr>
                    <a:solidFill>
                      <a:srgbClr val="D6F9FA"/>
                    </a:solidFill>
                  </a:tcPr>
                </a:tc>
                <a:tc>
                  <a:txBody>
                    <a:bodyPr/>
                    <a:lstStyle/>
                    <a:p>
                      <a:r>
                        <a:rPr lang="en-US" sz="1100" kern="1200" baseline="0" dirty="0" smtClean="0">
                          <a:solidFill>
                            <a:schemeClr val="dk1"/>
                          </a:solidFill>
                          <a:latin typeface="+mn-lt"/>
                          <a:ea typeface="+mn-ea"/>
                          <a:cs typeface="+mn-cs"/>
                        </a:rPr>
                        <a:t>06-Jun-2018 07:21 PM IST</a:t>
                      </a:r>
                      <a:endParaRPr lang="en-US" sz="1100" kern="1200" baseline="0" dirty="0">
                        <a:solidFill>
                          <a:schemeClr val="dk1"/>
                        </a:solidFill>
                        <a:latin typeface="+mn-lt"/>
                        <a:ea typeface="+mn-ea"/>
                        <a:cs typeface="+mn-cs"/>
                      </a:endParaRPr>
                    </a:p>
                  </a:txBody>
                  <a:tcPr>
                    <a:solidFill>
                      <a:srgbClr val="D6F9FA"/>
                    </a:solidFill>
                  </a:tcPr>
                </a:tc>
                <a:extLst>
                  <a:ext uri="{0D108BD9-81ED-4DB2-BD59-A6C34878D82A}">
                    <a16:rowId xmlns:a16="http://schemas.microsoft.com/office/drawing/2014/main" val="2366288902"/>
                  </a:ext>
                </a:extLst>
              </a:tr>
              <a:tr h="373117">
                <a:tc>
                  <a:txBody>
                    <a:bodyPr/>
                    <a:lstStyle/>
                    <a:p>
                      <a:pPr algn="ctr"/>
                      <a:r>
                        <a:rPr lang="en-US" sz="1100" kern="1200" baseline="0" dirty="0" smtClean="0">
                          <a:solidFill>
                            <a:schemeClr val="dk1"/>
                          </a:solidFill>
                          <a:latin typeface="+mn-lt"/>
                          <a:ea typeface="+mn-ea"/>
                          <a:cs typeface="+mn-cs"/>
                        </a:rPr>
                        <a:t>17</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050" kern="1200" baseline="0" dirty="0" smtClean="0">
                          <a:solidFill>
                            <a:schemeClr val="dk1"/>
                          </a:solidFill>
                          <a:latin typeface="+mn-lt"/>
                          <a:ea typeface="+mn-ea"/>
                          <a:cs typeface="+mn-cs"/>
                        </a:rPr>
                        <a:t>Vinod observed one serial during debugging for which ON button was not happening/taking long time and share the same analysis with Roberto &amp; Avi  in follow up meeting</a:t>
                      </a:r>
                      <a:endParaRPr lang="en-US" sz="1050" kern="1200" baseline="0" dirty="0">
                        <a:solidFill>
                          <a:schemeClr val="dk1"/>
                        </a:solidFill>
                        <a:latin typeface="+mn-lt"/>
                        <a:ea typeface="+mn-ea"/>
                        <a:cs typeface="+mn-cs"/>
                      </a:endParaRPr>
                    </a:p>
                  </a:txBody>
                  <a:tcPr>
                    <a:solidFill>
                      <a:srgbClr val="D6F9FA"/>
                    </a:solidFill>
                  </a:tcPr>
                </a:tc>
                <a:tc>
                  <a:txBody>
                    <a:bodyPr/>
                    <a:lstStyle/>
                    <a:p>
                      <a:r>
                        <a:rPr lang="en-US" sz="1100" kern="1200" baseline="0" dirty="0" smtClean="0">
                          <a:solidFill>
                            <a:schemeClr val="dk1"/>
                          </a:solidFill>
                          <a:latin typeface="+mn-lt"/>
                          <a:ea typeface="+mn-ea"/>
                          <a:cs typeface="+mn-cs"/>
                        </a:rPr>
                        <a:t>06-Jun-2018 08:30 PM IST</a:t>
                      </a:r>
                      <a:endParaRPr lang="en-US" sz="1100" kern="1200" baseline="0" dirty="0">
                        <a:solidFill>
                          <a:schemeClr val="dk1"/>
                        </a:solidFill>
                        <a:latin typeface="+mn-lt"/>
                        <a:ea typeface="+mn-ea"/>
                        <a:cs typeface="+mn-cs"/>
                      </a:endParaRPr>
                    </a:p>
                  </a:txBody>
                  <a:tcPr>
                    <a:solidFill>
                      <a:srgbClr val="D6F9FA"/>
                    </a:solidFill>
                  </a:tcPr>
                </a:tc>
                <a:extLst>
                  <a:ext uri="{0D108BD9-81ED-4DB2-BD59-A6C34878D82A}">
                    <a16:rowId xmlns:a16="http://schemas.microsoft.com/office/drawing/2014/main" val="2801898715"/>
                  </a:ext>
                </a:extLst>
              </a:tr>
              <a:tr h="302639">
                <a:tc>
                  <a:txBody>
                    <a:bodyPr/>
                    <a:lstStyle/>
                    <a:p>
                      <a:pPr algn="ctr"/>
                      <a:r>
                        <a:rPr lang="en-US" sz="1100" kern="1200" baseline="0" dirty="0" smtClean="0">
                          <a:solidFill>
                            <a:schemeClr val="dk1"/>
                          </a:solidFill>
                          <a:latin typeface="+mn-lt"/>
                          <a:ea typeface="+mn-ea"/>
                          <a:cs typeface="+mn-cs"/>
                        </a:rPr>
                        <a:t>18</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050" kern="1200" baseline="0" dirty="0" smtClean="0">
                          <a:solidFill>
                            <a:schemeClr val="dk1"/>
                          </a:solidFill>
                          <a:latin typeface="+mn-lt"/>
                          <a:ea typeface="+mn-ea"/>
                          <a:cs typeface="+mn-cs"/>
                        </a:rPr>
                        <a:t>During meeting it was found that the issue for this serial number was due to status change of that particular serial number</a:t>
                      </a:r>
                      <a:endParaRPr lang="en-US" sz="1050" kern="1200" baseline="0" dirty="0">
                        <a:solidFill>
                          <a:schemeClr val="dk1"/>
                        </a:solidFill>
                        <a:latin typeface="+mn-lt"/>
                        <a:ea typeface="+mn-ea"/>
                        <a:cs typeface="+mn-cs"/>
                      </a:endParaRPr>
                    </a:p>
                  </a:txBody>
                  <a:tcPr>
                    <a:solidFill>
                      <a:srgbClr val="D6F9FA"/>
                    </a:solidFill>
                  </a:tcPr>
                </a:tc>
                <a:tc>
                  <a:txBody>
                    <a:bodyPr/>
                    <a:lstStyle/>
                    <a:p>
                      <a:r>
                        <a:rPr lang="en-US" sz="1100" kern="1200" baseline="0" dirty="0" smtClean="0">
                          <a:solidFill>
                            <a:schemeClr val="dk1"/>
                          </a:solidFill>
                          <a:latin typeface="+mn-lt"/>
                          <a:ea typeface="+mn-ea"/>
                          <a:cs typeface="+mn-cs"/>
                        </a:rPr>
                        <a:t>06-Jun-2018 08:45 PM IST</a:t>
                      </a:r>
                      <a:endParaRPr lang="en-US" sz="1100" kern="1200" baseline="0" dirty="0">
                        <a:solidFill>
                          <a:schemeClr val="dk1"/>
                        </a:solidFill>
                        <a:latin typeface="+mn-lt"/>
                        <a:ea typeface="+mn-ea"/>
                        <a:cs typeface="+mn-cs"/>
                      </a:endParaRPr>
                    </a:p>
                  </a:txBody>
                  <a:tcPr>
                    <a:solidFill>
                      <a:srgbClr val="D6F9FA"/>
                    </a:solidFill>
                  </a:tcPr>
                </a:tc>
                <a:extLst>
                  <a:ext uri="{0D108BD9-81ED-4DB2-BD59-A6C34878D82A}">
                    <a16:rowId xmlns:a16="http://schemas.microsoft.com/office/drawing/2014/main" val="184634948"/>
                  </a:ext>
                </a:extLst>
              </a:tr>
              <a:tr h="263402">
                <a:tc>
                  <a:txBody>
                    <a:bodyPr/>
                    <a:lstStyle/>
                    <a:p>
                      <a:pPr algn="ctr"/>
                      <a:r>
                        <a:rPr lang="en-US" sz="1100" kern="1200" baseline="0" dirty="0" smtClean="0">
                          <a:solidFill>
                            <a:schemeClr val="dk1"/>
                          </a:solidFill>
                          <a:latin typeface="+mn-lt"/>
                          <a:ea typeface="+mn-ea"/>
                          <a:cs typeface="+mn-cs"/>
                        </a:rPr>
                        <a:t>19</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050" kern="1200" baseline="0" dirty="0" smtClean="0">
                          <a:solidFill>
                            <a:schemeClr val="dk1"/>
                          </a:solidFill>
                          <a:latin typeface="+mn-lt"/>
                          <a:ea typeface="+mn-ea"/>
                          <a:cs typeface="+mn-cs"/>
                        </a:rPr>
                        <a:t>Analysis related to database procedure taking time in few cases was shared for 1 days logs</a:t>
                      </a:r>
                      <a:endParaRPr lang="en-US" sz="1050" kern="1200" baseline="0" dirty="0">
                        <a:solidFill>
                          <a:schemeClr val="dk1"/>
                        </a:solidFill>
                        <a:latin typeface="+mn-lt"/>
                        <a:ea typeface="+mn-ea"/>
                        <a:cs typeface="+mn-cs"/>
                      </a:endParaRPr>
                    </a:p>
                  </a:txBody>
                  <a:tcPr>
                    <a:solidFill>
                      <a:srgbClr val="D6F9FA"/>
                    </a:solidFill>
                  </a:tcPr>
                </a:tc>
                <a:tc>
                  <a:txBody>
                    <a:bodyPr/>
                    <a:lstStyle/>
                    <a:p>
                      <a:r>
                        <a:rPr lang="en-US" sz="1100" kern="1200" baseline="0" dirty="0" smtClean="0">
                          <a:solidFill>
                            <a:schemeClr val="dk1"/>
                          </a:solidFill>
                          <a:latin typeface="+mn-lt"/>
                          <a:ea typeface="+mn-ea"/>
                          <a:cs typeface="+mn-cs"/>
                        </a:rPr>
                        <a:t>06-Jun-2018 08:50 PM IST</a:t>
                      </a:r>
                      <a:endParaRPr lang="en-US" sz="1100" kern="1200" baseline="0" dirty="0">
                        <a:solidFill>
                          <a:schemeClr val="dk1"/>
                        </a:solidFill>
                        <a:latin typeface="+mn-lt"/>
                        <a:ea typeface="+mn-ea"/>
                        <a:cs typeface="+mn-cs"/>
                      </a:endParaRPr>
                    </a:p>
                  </a:txBody>
                  <a:tcPr>
                    <a:solidFill>
                      <a:srgbClr val="D6F9FA"/>
                    </a:solidFill>
                  </a:tcPr>
                </a:tc>
                <a:extLst>
                  <a:ext uri="{0D108BD9-81ED-4DB2-BD59-A6C34878D82A}">
                    <a16:rowId xmlns:a16="http://schemas.microsoft.com/office/drawing/2014/main" val="3907772893"/>
                  </a:ext>
                </a:extLst>
              </a:tr>
              <a:tr h="373117">
                <a:tc>
                  <a:txBody>
                    <a:bodyPr/>
                    <a:lstStyle/>
                    <a:p>
                      <a:pPr algn="ctr"/>
                      <a:r>
                        <a:rPr lang="en-US" sz="1100" kern="1200" baseline="0" dirty="0" smtClean="0">
                          <a:solidFill>
                            <a:schemeClr val="dk1"/>
                          </a:solidFill>
                          <a:latin typeface="+mn-lt"/>
                          <a:ea typeface="+mn-ea"/>
                          <a:cs typeface="+mn-cs"/>
                        </a:rPr>
                        <a:t>20</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050" kern="1200" baseline="0" dirty="0" smtClean="0">
                          <a:solidFill>
                            <a:schemeClr val="dk1"/>
                          </a:solidFill>
                          <a:latin typeface="+mn-lt"/>
                          <a:ea typeface="+mn-ea"/>
                          <a:cs typeface="+mn-cs"/>
                        </a:rPr>
                        <a:t>Decided to analyze the database logs for few more days to find  out some pattern and analyze further the API and prepare the document for same</a:t>
                      </a:r>
                      <a:endParaRPr lang="en-US" sz="1050" kern="1200" baseline="0" dirty="0">
                        <a:solidFill>
                          <a:schemeClr val="dk1"/>
                        </a:solidFill>
                        <a:latin typeface="+mn-lt"/>
                        <a:ea typeface="+mn-ea"/>
                        <a:cs typeface="+mn-cs"/>
                      </a:endParaRPr>
                    </a:p>
                  </a:txBody>
                  <a:tcPr>
                    <a:solidFill>
                      <a:srgbClr val="D6F9FA"/>
                    </a:solidFill>
                  </a:tcPr>
                </a:tc>
                <a:tc>
                  <a:txBody>
                    <a:bodyPr/>
                    <a:lstStyle/>
                    <a:p>
                      <a:r>
                        <a:rPr lang="en-US" sz="1100" kern="1200" baseline="0" dirty="0" smtClean="0">
                          <a:solidFill>
                            <a:schemeClr val="dk1"/>
                          </a:solidFill>
                          <a:latin typeface="+mn-lt"/>
                          <a:ea typeface="+mn-ea"/>
                          <a:cs typeface="+mn-cs"/>
                        </a:rPr>
                        <a:t>06-Jun-2018 09:00 PM IST</a:t>
                      </a:r>
                      <a:endParaRPr lang="en-US" sz="1100" kern="1200" baseline="0" dirty="0">
                        <a:solidFill>
                          <a:schemeClr val="dk1"/>
                        </a:solidFill>
                        <a:latin typeface="+mn-lt"/>
                        <a:ea typeface="+mn-ea"/>
                        <a:cs typeface="+mn-cs"/>
                      </a:endParaRPr>
                    </a:p>
                  </a:txBody>
                  <a:tcPr>
                    <a:solidFill>
                      <a:srgbClr val="D6F9FA"/>
                    </a:solidFill>
                  </a:tcPr>
                </a:tc>
                <a:extLst>
                  <a:ext uri="{0D108BD9-81ED-4DB2-BD59-A6C34878D82A}">
                    <a16:rowId xmlns:a16="http://schemas.microsoft.com/office/drawing/2014/main" val="3446274289"/>
                  </a:ext>
                </a:extLst>
              </a:tr>
              <a:tr h="259080">
                <a:tc>
                  <a:txBody>
                    <a:bodyPr/>
                    <a:lstStyle/>
                    <a:p>
                      <a:pPr algn="ctr"/>
                      <a:r>
                        <a:rPr lang="en-US" sz="1100" kern="1200" baseline="0" dirty="0" smtClean="0">
                          <a:solidFill>
                            <a:schemeClr val="dk1"/>
                          </a:solidFill>
                          <a:latin typeface="+mn-lt"/>
                          <a:ea typeface="+mn-ea"/>
                          <a:cs typeface="+mn-cs"/>
                        </a:rPr>
                        <a:t>21</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050" kern="1200" baseline="0" dirty="0" smtClean="0">
                          <a:solidFill>
                            <a:schemeClr val="dk1"/>
                          </a:solidFill>
                          <a:latin typeface="+mn-lt"/>
                          <a:ea typeface="+mn-ea"/>
                          <a:cs typeface="+mn-cs"/>
                        </a:rPr>
                        <a:t>Avi shared the contact person for doing the local setup by our team Required for further analysis &amp; Simulation of issue</a:t>
                      </a:r>
                      <a:endParaRPr lang="en-US" sz="1050" kern="1200" baseline="0" dirty="0">
                        <a:solidFill>
                          <a:schemeClr val="dk1"/>
                        </a:solidFill>
                        <a:latin typeface="+mn-lt"/>
                        <a:ea typeface="+mn-ea"/>
                        <a:cs typeface="+mn-cs"/>
                      </a:endParaRPr>
                    </a:p>
                  </a:txBody>
                  <a:tcPr>
                    <a:solidFill>
                      <a:srgbClr val="D6F9FA"/>
                    </a:solidFill>
                  </a:tcPr>
                </a:tc>
                <a:tc>
                  <a:txBody>
                    <a:bodyPr/>
                    <a:lstStyle/>
                    <a:p>
                      <a:r>
                        <a:rPr lang="en-US" sz="1100" kern="1200" baseline="0" dirty="0" smtClean="0">
                          <a:solidFill>
                            <a:schemeClr val="dk1"/>
                          </a:solidFill>
                          <a:latin typeface="+mn-lt"/>
                          <a:ea typeface="+mn-ea"/>
                          <a:cs typeface="+mn-cs"/>
                        </a:rPr>
                        <a:t>06-Jun-2018 10:38 PM IST</a:t>
                      </a:r>
                      <a:endParaRPr lang="en-US" sz="1100" kern="1200" baseline="0" dirty="0">
                        <a:solidFill>
                          <a:schemeClr val="dk1"/>
                        </a:solidFill>
                        <a:latin typeface="+mn-lt"/>
                        <a:ea typeface="+mn-ea"/>
                        <a:cs typeface="+mn-cs"/>
                      </a:endParaRPr>
                    </a:p>
                  </a:txBody>
                  <a:tcPr>
                    <a:solidFill>
                      <a:srgbClr val="D6F9FA"/>
                    </a:solidFill>
                  </a:tcPr>
                </a:tc>
                <a:extLst>
                  <a:ext uri="{0D108BD9-81ED-4DB2-BD59-A6C34878D82A}">
                    <a16:rowId xmlns:a16="http://schemas.microsoft.com/office/drawing/2014/main" val="2726718754"/>
                  </a:ext>
                </a:extLst>
              </a:tr>
              <a:tr h="302639">
                <a:tc>
                  <a:txBody>
                    <a:bodyPr/>
                    <a:lstStyle/>
                    <a:p>
                      <a:pPr algn="ctr"/>
                      <a:r>
                        <a:rPr lang="en-US" sz="1100" kern="1200" baseline="0" dirty="0" smtClean="0">
                          <a:solidFill>
                            <a:schemeClr val="dk1"/>
                          </a:solidFill>
                          <a:latin typeface="+mn-lt"/>
                          <a:ea typeface="+mn-ea"/>
                          <a:cs typeface="+mn-cs"/>
                        </a:rPr>
                        <a:t>22</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050" kern="1200" baseline="0" dirty="0" smtClean="0">
                          <a:solidFill>
                            <a:schemeClr val="dk1"/>
                          </a:solidFill>
                          <a:latin typeface="+mn-lt"/>
                          <a:ea typeface="+mn-ea"/>
                          <a:cs typeface="+mn-cs"/>
                        </a:rPr>
                        <a:t>Received the database &amp; API logs for 04-Jun, 05-Jun &amp; 06-Jun</a:t>
                      </a:r>
                      <a:endParaRPr lang="en-US" sz="1050" kern="1200" baseline="0" dirty="0">
                        <a:solidFill>
                          <a:schemeClr val="dk1"/>
                        </a:solidFill>
                        <a:latin typeface="+mn-lt"/>
                        <a:ea typeface="+mn-ea"/>
                        <a:cs typeface="+mn-cs"/>
                      </a:endParaRPr>
                    </a:p>
                  </a:txBody>
                  <a:tcPr>
                    <a:solidFill>
                      <a:srgbClr val="D6F9FA"/>
                    </a:solidFill>
                  </a:tcPr>
                </a:tc>
                <a:tc>
                  <a:txBody>
                    <a:bodyPr/>
                    <a:lstStyle/>
                    <a:p>
                      <a:r>
                        <a:rPr lang="en-US" sz="1100" kern="1200" baseline="0" dirty="0" smtClean="0">
                          <a:solidFill>
                            <a:schemeClr val="dk1"/>
                          </a:solidFill>
                          <a:latin typeface="+mn-lt"/>
                          <a:ea typeface="+mn-ea"/>
                          <a:cs typeface="+mn-cs"/>
                        </a:rPr>
                        <a:t>06-Jun-2018 10:00 PM IST</a:t>
                      </a:r>
                      <a:endParaRPr lang="en-US" sz="1100" kern="1200" baseline="0" dirty="0">
                        <a:solidFill>
                          <a:schemeClr val="dk1"/>
                        </a:solidFill>
                        <a:latin typeface="+mn-lt"/>
                        <a:ea typeface="+mn-ea"/>
                        <a:cs typeface="+mn-cs"/>
                      </a:endParaRPr>
                    </a:p>
                  </a:txBody>
                  <a:tcPr>
                    <a:solidFill>
                      <a:srgbClr val="D6F9FA"/>
                    </a:solidFill>
                  </a:tcPr>
                </a:tc>
                <a:extLst>
                  <a:ext uri="{0D108BD9-81ED-4DB2-BD59-A6C34878D82A}">
                    <a16:rowId xmlns:a16="http://schemas.microsoft.com/office/drawing/2014/main" val="3255780804"/>
                  </a:ext>
                </a:extLst>
              </a:tr>
              <a:tr h="230761">
                <a:tc>
                  <a:txBody>
                    <a:bodyPr/>
                    <a:lstStyle/>
                    <a:p>
                      <a:pPr algn="ctr"/>
                      <a:r>
                        <a:rPr lang="en-US" sz="1100" kern="1200" baseline="0" dirty="0" smtClean="0">
                          <a:solidFill>
                            <a:schemeClr val="dk1"/>
                          </a:solidFill>
                          <a:latin typeface="+mn-lt"/>
                          <a:ea typeface="+mn-ea"/>
                          <a:cs typeface="+mn-cs"/>
                        </a:rPr>
                        <a:t>23</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050" kern="1200" baseline="0" dirty="0" smtClean="0">
                          <a:solidFill>
                            <a:schemeClr val="dk1"/>
                          </a:solidFill>
                          <a:latin typeface="+mn-lt"/>
                          <a:ea typeface="+mn-ea"/>
                          <a:cs typeface="+mn-cs"/>
                        </a:rPr>
                        <a:t>Analysis of database logs for execution time of procedure called at CLOCK ON operation</a:t>
                      </a:r>
                      <a:endParaRPr lang="en-US" sz="1050" kern="1200" baseline="0" dirty="0">
                        <a:solidFill>
                          <a:schemeClr val="dk1"/>
                        </a:solidFill>
                        <a:latin typeface="+mn-lt"/>
                        <a:ea typeface="+mn-ea"/>
                        <a:cs typeface="+mn-cs"/>
                      </a:endParaRPr>
                    </a:p>
                  </a:txBody>
                  <a:tcPr>
                    <a:solidFill>
                      <a:srgbClr val="D6F9FA"/>
                    </a:solidFill>
                  </a:tcPr>
                </a:tc>
                <a:tc>
                  <a:txBody>
                    <a:bodyPr/>
                    <a:lstStyle/>
                    <a:p>
                      <a:r>
                        <a:rPr lang="en-US" sz="1100" kern="1200" baseline="0" dirty="0" smtClean="0">
                          <a:solidFill>
                            <a:schemeClr val="dk1"/>
                          </a:solidFill>
                          <a:latin typeface="+mn-lt"/>
                          <a:ea typeface="+mn-ea"/>
                          <a:cs typeface="+mn-cs"/>
                        </a:rPr>
                        <a:t>06-Jun-2018 10:15 PM IST</a:t>
                      </a:r>
                      <a:endParaRPr lang="en-US" sz="1100" kern="1200" baseline="0" dirty="0">
                        <a:solidFill>
                          <a:schemeClr val="dk1"/>
                        </a:solidFill>
                        <a:latin typeface="+mn-lt"/>
                        <a:ea typeface="+mn-ea"/>
                        <a:cs typeface="+mn-cs"/>
                      </a:endParaRPr>
                    </a:p>
                  </a:txBody>
                  <a:tcPr>
                    <a:solidFill>
                      <a:srgbClr val="D6F9FA"/>
                    </a:solidFill>
                  </a:tcPr>
                </a:tc>
                <a:extLst>
                  <a:ext uri="{0D108BD9-81ED-4DB2-BD59-A6C34878D82A}">
                    <a16:rowId xmlns:a16="http://schemas.microsoft.com/office/drawing/2014/main" val="1274005938"/>
                  </a:ext>
                </a:extLst>
              </a:tr>
              <a:tr h="302639">
                <a:tc>
                  <a:txBody>
                    <a:bodyPr/>
                    <a:lstStyle/>
                    <a:p>
                      <a:pPr algn="ctr"/>
                      <a:r>
                        <a:rPr lang="en-US" sz="1100" kern="1200" baseline="0" dirty="0" smtClean="0">
                          <a:solidFill>
                            <a:schemeClr val="dk1"/>
                          </a:solidFill>
                          <a:latin typeface="+mn-lt"/>
                          <a:ea typeface="+mn-ea"/>
                          <a:cs typeface="+mn-cs"/>
                        </a:rPr>
                        <a:t>24</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050" kern="1200" baseline="0" dirty="0" smtClean="0">
                          <a:solidFill>
                            <a:schemeClr val="dk1"/>
                          </a:solidFill>
                          <a:latin typeface="+mn-lt"/>
                          <a:ea typeface="+mn-ea"/>
                          <a:cs typeface="+mn-cs"/>
                        </a:rPr>
                        <a:t>Requested the GitHub Repo Access for doing the code setup</a:t>
                      </a:r>
                      <a:endParaRPr lang="en-US" sz="1050" kern="1200" baseline="0" dirty="0">
                        <a:solidFill>
                          <a:schemeClr val="dk1"/>
                        </a:solidFill>
                        <a:latin typeface="+mn-lt"/>
                        <a:ea typeface="+mn-ea"/>
                        <a:cs typeface="+mn-cs"/>
                      </a:endParaRPr>
                    </a:p>
                  </a:txBody>
                  <a:tcPr>
                    <a:solidFill>
                      <a:srgbClr val="D6F9FA"/>
                    </a:solidFill>
                  </a:tcPr>
                </a:tc>
                <a:tc>
                  <a:txBody>
                    <a:bodyPr/>
                    <a:lstStyle/>
                    <a:p>
                      <a:r>
                        <a:rPr lang="en-US" sz="1100" kern="1200" baseline="0" dirty="0" smtClean="0">
                          <a:solidFill>
                            <a:schemeClr val="dk1"/>
                          </a:solidFill>
                          <a:latin typeface="+mn-lt"/>
                          <a:ea typeface="+mn-ea"/>
                          <a:cs typeface="+mn-cs"/>
                        </a:rPr>
                        <a:t>07-Jun-2018 12:20 AM IST</a:t>
                      </a:r>
                      <a:endParaRPr lang="en-US" sz="1100" kern="1200" baseline="0" dirty="0">
                        <a:solidFill>
                          <a:schemeClr val="dk1"/>
                        </a:solidFill>
                        <a:latin typeface="+mn-lt"/>
                        <a:ea typeface="+mn-ea"/>
                        <a:cs typeface="+mn-cs"/>
                      </a:endParaRPr>
                    </a:p>
                  </a:txBody>
                  <a:tcPr>
                    <a:solidFill>
                      <a:srgbClr val="D6F9FA"/>
                    </a:solidFill>
                  </a:tcPr>
                </a:tc>
                <a:extLst>
                  <a:ext uri="{0D108BD9-81ED-4DB2-BD59-A6C34878D82A}">
                    <a16:rowId xmlns:a16="http://schemas.microsoft.com/office/drawing/2014/main" val="3766919535"/>
                  </a:ext>
                </a:extLst>
              </a:tr>
              <a:tr h="278642">
                <a:tc>
                  <a:txBody>
                    <a:bodyPr/>
                    <a:lstStyle/>
                    <a:p>
                      <a:pPr algn="ctr"/>
                      <a:r>
                        <a:rPr lang="en-US" sz="1100" kern="1200" baseline="0" dirty="0" smtClean="0">
                          <a:solidFill>
                            <a:schemeClr val="dk1"/>
                          </a:solidFill>
                          <a:latin typeface="+mn-lt"/>
                          <a:ea typeface="+mn-ea"/>
                          <a:cs typeface="+mn-cs"/>
                        </a:rPr>
                        <a:t>23</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050" kern="1200" baseline="0" dirty="0" smtClean="0">
                          <a:solidFill>
                            <a:schemeClr val="dk1"/>
                          </a:solidFill>
                          <a:latin typeface="+mn-lt"/>
                          <a:ea typeface="+mn-ea"/>
                          <a:cs typeface="+mn-cs"/>
                        </a:rPr>
                        <a:t>Completed the analysis of database logs manually</a:t>
                      </a:r>
                      <a:endParaRPr lang="en-US" sz="1050" kern="1200" baseline="0" dirty="0">
                        <a:solidFill>
                          <a:schemeClr val="dk1"/>
                        </a:solidFill>
                        <a:latin typeface="+mn-lt"/>
                        <a:ea typeface="+mn-ea"/>
                        <a:cs typeface="+mn-cs"/>
                      </a:endParaRPr>
                    </a:p>
                  </a:txBody>
                  <a:tcPr>
                    <a:solidFill>
                      <a:srgbClr val="D6F9FA"/>
                    </a:solidFill>
                  </a:tcPr>
                </a:tc>
                <a:tc>
                  <a:txBody>
                    <a:bodyPr/>
                    <a:lstStyle/>
                    <a:p>
                      <a:r>
                        <a:rPr lang="en-US" sz="1100" kern="1200" baseline="0" dirty="0" smtClean="0">
                          <a:solidFill>
                            <a:schemeClr val="dk1"/>
                          </a:solidFill>
                          <a:latin typeface="+mn-lt"/>
                          <a:ea typeface="+mn-ea"/>
                          <a:cs typeface="+mn-cs"/>
                        </a:rPr>
                        <a:t>07-Jun-2018 07:00 PM IST</a:t>
                      </a:r>
                      <a:endParaRPr lang="en-US" sz="1100" kern="1200" baseline="0" dirty="0">
                        <a:solidFill>
                          <a:schemeClr val="dk1"/>
                        </a:solidFill>
                        <a:latin typeface="+mn-lt"/>
                        <a:ea typeface="+mn-ea"/>
                        <a:cs typeface="+mn-cs"/>
                      </a:endParaRPr>
                    </a:p>
                  </a:txBody>
                  <a:tcPr>
                    <a:solidFill>
                      <a:srgbClr val="D6F9FA"/>
                    </a:solidFill>
                  </a:tcPr>
                </a:tc>
                <a:extLst>
                  <a:ext uri="{0D108BD9-81ED-4DB2-BD59-A6C34878D82A}">
                    <a16:rowId xmlns:a16="http://schemas.microsoft.com/office/drawing/2014/main" val="987203421"/>
                  </a:ext>
                </a:extLst>
              </a:tr>
              <a:tr h="302639">
                <a:tc>
                  <a:txBody>
                    <a:bodyPr/>
                    <a:lstStyle/>
                    <a:p>
                      <a:pPr algn="ctr"/>
                      <a:r>
                        <a:rPr lang="en-US" sz="1100" kern="1200" baseline="0" dirty="0" smtClean="0">
                          <a:solidFill>
                            <a:schemeClr val="dk1"/>
                          </a:solidFill>
                          <a:latin typeface="+mn-lt"/>
                          <a:ea typeface="+mn-ea"/>
                          <a:cs typeface="+mn-cs"/>
                        </a:rPr>
                        <a:t>24</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050" kern="1200" baseline="0" dirty="0" smtClean="0">
                          <a:solidFill>
                            <a:schemeClr val="dk1"/>
                          </a:solidFill>
                          <a:latin typeface="+mn-lt"/>
                          <a:ea typeface="+mn-ea"/>
                          <a:cs typeface="+mn-cs"/>
                        </a:rPr>
                        <a:t>Created the document with analysis of API level issue observed along with recommendation</a:t>
                      </a:r>
                      <a:endParaRPr lang="en-US" sz="1050" kern="1200" baseline="0" dirty="0">
                        <a:solidFill>
                          <a:schemeClr val="dk1"/>
                        </a:solidFill>
                        <a:latin typeface="+mn-lt"/>
                        <a:ea typeface="+mn-ea"/>
                        <a:cs typeface="+mn-cs"/>
                      </a:endParaRPr>
                    </a:p>
                  </a:txBody>
                  <a:tcPr>
                    <a:solidFill>
                      <a:srgbClr val="D6F9FA"/>
                    </a:solidFill>
                  </a:tcPr>
                </a:tc>
                <a:tc>
                  <a:txBody>
                    <a:bodyPr/>
                    <a:lstStyle/>
                    <a:p>
                      <a:r>
                        <a:rPr lang="en-US" sz="1100" kern="1200" baseline="0" dirty="0" smtClean="0">
                          <a:solidFill>
                            <a:schemeClr val="dk1"/>
                          </a:solidFill>
                          <a:latin typeface="+mn-lt"/>
                          <a:ea typeface="+mn-ea"/>
                          <a:cs typeface="+mn-cs"/>
                        </a:rPr>
                        <a:t>07-Jun-2018 07:00PM IST</a:t>
                      </a:r>
                      <a:endParaRPr lang="en-US" sz="1100" kern="1200" baseline="0" dirty="0">
                        <a:solidFill>
                          <a:schemeClr val="dk1"/>
                        </a:solidFill>
                        <a:latin typeface="+mn-lt"/>
                        <a:ea typeface="+mn-ea"/>
                        <a:cs typeface="+mn-cs"/>
                      </a:endParaRPr>
                    </a:p>
                  </a:txBody>
                  <a:tcPr>
                    <a:solidFill>
                      <a:srgbClr val="D6F9FA"/>
                    </a:solidFill>
                  </a:tcPr>
                </a:tc>
                <a:extLst>
                  <a:ext uri="{0D108BD9-81ED-4DB2-BD59-A6C34878D82A}">
                    <a16:rowId xmlns:a16="http://schemas.microsoft.com/office/drawing/2014/main" val="1800312787"/>
                  </a:ext>
                </a:extLst>
              </a:tr>
              <a:tr h="230761">
                <a:tc>
                  <a:txBody>
                    <a:bodyPr/>
                    <a:lstStyle/>
                    <a:p>
                      <a:pPr algn="ctr"/>
                      <a:r>
                        <a:rPr lang="en-US" sz="1100" kern="1200" baseline="0" dirty="0" smtClean="0">
                          <a:solidFill>
                            <a:schemeClr val="dk1"/>
                          </a:solidFill>
                          <a:latin typeface="+mn-lt"/>
                          <a:ea typeface="+mn-ea"/>
                          <a:cs typeface="+mn-cs"/>
                        </a:rPr>
                        <a:t>25</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050" kern="1200" baseline="0" dirty="0" smtClean="0">
                          <a:solidFill>
                            <a:schemeClr val="dk1"/>
                          </a:solidFill>
                          <a:latin typeface="+mn-lt"/>
                          <a:ea typeface="+mn-ea"/>
                          <a:cs typeface="+mn-cs"/>
                        </a:rPr>
                        <a:t>Meeting with Roberto &amp; Avi for further discussion about analysis/observations</a:t>
                      </a:r>
                      <a:endParaRPr lang="en-US" sz="1050" kern="1200" baseline="0" dirty="0">
                        <a:solidFill>
                          <a:schemeClr val="dk1"/>
                        </a:solidFill>
                        <a:latin typeface="+mn-lt"/>
                        <a:ea typeface="+mn-ea"/>
                        <a:cs typeface="+mn-cs"/>
                      </a:endParaRPr>
                    </a:p>
                  </a:txBody>
                  <a:tcPr>
                    <a:solidFill>
                      <a:srgbClr val="D6F9FA"/>
                    </a:solidFill>
                  </a:tcPr>
                </a:tc>
                <a:tc>
                  <a:txBody>
                    <a:bodyPr/>
                    <a:lstStyle/>
                    <a:p>
                      <a:r>
                        <a:rPr lang="en-US" sz="1100" kern="1200" baseline="0" dirty="0" smtClean="0">
                          <a:solidFill>
                            <a:schemeClr val="dk1"/>
                          </a:solidFill>
                          <a:latin typeface="+mn-lt"/>
                          <a:ea typeface="+mn-ea"/>
                          <a:cs typeface="+mn-cs"/>
                        </a:rPr>
                        <a:t>07-Jun-2018 08:30 PM IST</a:t>
                      </a:r>
                      <a:endParaRPr lang="en-US" sz="1100" kern="1200" baseline="0" dirty="0">
                        <a:solidFill>
                          <a:schemeClr val="dk1"/>
                        </a:solidFill>
                        <a:latin typeface="+mn-lt"/>
                        <a:ea typeface="+mn-ea"/>
                        <a:cs typeface="+mn-cs"/>
                      </a:endParaRPr>
                    </a:p>
                  </a:txBody>
                  <a:tcPr>
                    <a:solidFill>
                      <a:srgbClr val="D6F9FA"/>
                    </a:solidFill>
                  </a:tcPr>
                </a:tc>
                <a:extLst>
                  <a:ext uri="{0D108BD9-81ED-4DB2-BD59-A6C34878D82A}">
                    <a16:rowId xmlns:a16="http://schemas.microsoft.com/office/drawing/2014/main" val="327567585"/>
                  </a:ext>
                </a:extLst>
              </a:tr>
              <a:tr h="302639">
                <a:tc>
                  <a:txBody>
                    <a:bodyPr/>
                    <a:lstStyle/>
                    <a:p>
                      <a:pPr algn="ctr"/>
                      <a:r>
                        <a:rPr lang="en-US" sz="1100" kern="1200" baseline="0" dirty="0" smtClean="0">
                          <a:solidFill>
                            <a:schemeClr val="dk1"/>
                          </a:solidFill>
                          <a:latin typeface="+mn-lt"/>
                          <a:ea typeface="+mn-ea"/>
                          <a:cs typeface="+mn-cs"/>
                        </a:rPr>
                        <a:t>26</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050" kern="1200" baseline="0" dirty="0" smtClean="0">
                          <a:solidFill>
                            <a:schemeClr val="dk1"/>
                          </a:solidFill>
                          <a:latin typeface="+mn-lt"/>
                          <a:ea typeface="+mn-ea"/>
                          <a:cs typeface="+mn-cs"/>
                        </a:rPr>
                        <a:t>Analysis of database high execution at same time  (~ 1 PM ) on 05-Jun &amp; 06-Jun and document prepared for API analysis shared</a:t>
                      </a:r>
                      <a:endParaRPr lang="en-US" sz="1050" kern="1200" baseline="0" dirty="0">
                        <a:solidFill>
                          <a:schemeClr val="dk1"/>
                        </a:solidFill>
                        <a:latin typeface="+mn-lt"/>
                        <a:ea typeface="+mn-ea"/>
                        <a:cs typeface="+mn-cs"/>
                      </a:endParaRPr>
                    </a:p>
                  </a:txBody>
                  <a:tcPr>
                    <a:solidFill>
                      <a:srgbClr val="D6F9FA"/>
                    </a:solidFill>
                  </a:tcPr>
                </a:tc>
                <a:tc>
                  <a:txBody>
                    <a:bodyPr/>
                    <a:lstStyle/>
                    <a:p>
                      <a:r>
                        <a:rPr lang="en-US" sz="1100" kern="1200" baseline="0" dirty="0" smtClean="0">
                          <a:solidFill>
                            <a:schemeClr val="dk1"/>
                          </a:solidFill>
                          <a:latin typeface="+mn-lt"/>
                          <a:ea typeface="+mn-ea"/>
                          <a:cs typeface="+mn-cs"/>
                        </a:rPr>
                        <a:t>07-Jun-2018 08:45 PM IST</a:t>
                      </a:r>
                      <a:endParaRPr lang="en-US" sz="1100" kern="1200" baseline="0" dirty="0">
                        <a:solidFill>
                          <a:schemeClr val="dk1"/>
                        </a:solidFill>
                        <a:latin typeface="+mn-lt"/>
                        <a:ea typeface="+mn-ea"/>
                        <a:cs typeface="+mn-cs"/>
                      </a:endParaRPr>
                    </a:p>
                  </a:txBody>
                  <a:tcPr>
                    <a:solidFill>
                      <a:srgbClr val="D6F9FA"/>
                    </a:solidFill>
                  </a:tcPr>
                </a:tc>
                <a:extLst>
                  <a:ext uri="{0D108BD9-81ED-4DB2-BD59-A6C34878D82A}">
                    <a16:rowId xmlns:a16="http://schemas.microsoft.com/office/drawing/2014/main" val="173181400"/>
                  </a:ext>
                </a:extLst>
              </a:tr>
              <a:tr h="302639">
                <a:tc>
                  <a:txBody>
                    <a:bodyPr/>
                    <a:lstStyle/>
                    <a:p>
                      <a:pPr algn="ctr"/>
                      <a:r>
                        <a:rPr lang="en-US" sz="1100" kern="1200" baseline="0" dirty="0" smtClean="0">
                          <a:solidFill>
                            <a:schemeClr val="dk1"/>
                          </a:solidFill>
                          <a:latin typeface="+mn-lt"/>
                          <a:ea typeface="+mn-ea"/>
                          <a:cs typeface="+mn-cs"/>
                        </a:rPr>
                        <a:t>27</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050" kern="1200" baseline="0" dirty="0" smtClean="0">
                          <a:solidFill>
                            <a:schemeClr val="dk1"/>
                          </a:solidFill>
                          <a:latin typeface="+mn-lt"/>
                          <a:ea typeface="+mn-ea"/>
                          <a:cs typeface="+mn-cs"/>
                        </a:rPr>
                        <a:t>Requested database server logs for analyzing the issue of high execution time of procedure on  05-Jun &amp; 06-Jun</a:t>
                      </a:r>
                      <a:endParaRPr lang="en-US" sz="1050" kern="1200" baseline="0" dirty="0">
                        <a:solidFill>
                          <a:schemeClr val="dk1"/>
                        </a:solidFill>
                        <a:latin typeface="+mn-lt"/>
                        <a:ea typeface="+mn-ea"/>
                        <a:cs typeface="+mn-cs"/>
                      </a:endParaRPr>
                    </a:p>
                  </a:txBody>
                  <a:tcPr>
                    <a:solidFill>
                      <a:srgbClr val="D6F9FA"/>
                    </a:solidFill>
                  </a:tcPr>
                </a:tc>
                <a:tc>
                  <a:txBody>
                    <a:bodyPr/>
                    <a:lstStyle/>
                    <a:p>
                      <a:r>
                        <a:rPr lang="en-US" sz="1100" kern="1200" baseline="0" dirty="0" smtClean="0">
                          <a:solidFill>
                            <a:schemeClr val="dk1"/>
                          </a:solidFill>
                          <a:latin typeface="+mn-lt"/>
                          <a:ea typeface="+mn-ea"/>
                          <a:cs typeface="+mn-cs"/>
                        </a:rPr>
                        <a:t>07-Jun-2018  09:30 PM IST</a:t>
                      </a:r>
                      <a:endParaRPr lang="en-US" sz="1100" kern="1200" baseline="0" dirty="0">
                        <a:solidFill>
                          <a:schemeClr val="dk1"/>
                        </a:solidFill>
                        <a:latin typeface="+mn-lt"/>
                        <a:ea typeface="+mn-ea"/>
                        <a:cs typeface="+mn-cs"/>
                      </a:endParaRPr>
                    </a:p>
                  </a:txBody>
                  <a:tcPr>
                    <a:solidFill>
                      <a:srgbClr val="D6F9FA"/>
                    </a:solidFill>
                  </a:tcPr>
                </a:tc>
                <a:extLst>
                  <a:ext uri="{0D108BD9-81ED-4DB2-BD59-A6C34878D82A}">
                    <a16:rowId xmlns:a16="http://schemas.microsoft.com/office/drawing/2014/main" val="687104138"/>
                  </a:ext>
                </a:extLst>
              </a:tr>
              <a:tr h="373117">
                <a:tc>
                  <a:txBody>
                    <a:bodyPr/>
                    <a:lstStyle/>
                    <a:p>
                      <a:pPr algn="ctr"/>
                      <a:r>
                        <a:rPr lang="en-US" sz="1100" kern="1200" baseline="0" dirty="0" smtClean="0">
                          <a:solidFill>
                            <a:schemeClr val="dk1"/>
                          </a:solidFill>
                          <a:latin typeface="+mn-lt"/>
                          <a:ea typeface="+mn-ea"/>
                          <a:cs typeface="+mn-cs"/>
                        </a:rPr>
                        <a:t>28</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050" kern="1200" baseline="0" dirty="0" smtClean="0">
                          <a:solidFill>
                            <a:schemeClr val="dk1"/>
                          </a:solidFill>
                          <a:latin typeface="+mn-lt"/>
                          <a:ea typeface="+mn-ea"/>
                          <a:cs typeface="+mn-cs"/>
                        </a:rPr>
                        <a:t>Jesus share the steps to requested database server access to extract application logs and created SQL Server authentication credentials for database access</a:t>
                      </a:r>
                      <a:endParaRPr lang="en-US" sz="1050" kern="1200" baseline="0" dirty="0">
                        <a:solidFill>
                          <a:schemeClr val="dk1"/>
                        </a:solidFill>
                        <a:latin typeface="+mn-lt"/>
                        <a:ea typeface="+mn-ea"/>
                        <a:cs typeface="+mn-cs"/>
                      </a:endParaRPr>
                    </a:p>
                  </a:txBody>
                  <a:tcPr>
                    <a:solidFill>
                      <a:srgbClr val="D6F9FA"/>
                    </a:solidFill>
                  </a:tcPr>
                </a:tc>
                <a:tc>
                  <a:txBody>
                    <a:bodyPr/>
                    <a:lstStyle/>
                    <a:p>
                      <a:r>
                        <a:rPr lang="en-US" sz="1100" kern="1200" baseline="0" dirty="0" smtClean="0">
                          <a:solidFill>
                            <a:schemeClr val="dk1"/>
                          </a:solidFill>
                          <a:latin typeface="+mn-lt"/>
                          <a:ea typeface="+mn-ea"/>
                          <a:cs typeface="+mn-cs"/>
                        </a:rPr>
                        <a:t>07-Jun-2018 09:30 PM IST</a:t>
                      </a:r>
                      <a:endParaRPr lang="en-US" sz="1100" kern="1200" baseline="0" dirty="0">
                        <a:solidFill>
                          <a:schemeClr val="dk1"/>
                        </a:solidFill>
                        <a:latin typeface="+mn-lt"/>
                        <a:ea typeface="+mn-ea"/>
                        <a:cs typeface="+mn-cs"/>
                      </a:endParaRPr>
                    </a:p>
                  </a:txBody>
                  <a:tcPr>
                    <a:solidFill>
                      <a:srgbClr val="D6F9FA"/>
                    </a:solidFill>
                  </a:tcPr>
                </a:tc>
                <a:extLst>
                  <a:ext uri="{0D108BD9-81ED-4DB2-BD59-A6C34878D82A}">
                    <a16:rowId xmlns:a16="http://schemas.microsoft.com/office/drawing/2014/main" val="948804906"/>
                  </a:ext>
                </a:extLst>
              </a:tr>
              <a:tr h="302639">
                <a:tc>
                  <a:txBody>
                    <a:bodyPr/>
                    <a:lstStyle/>
                    <a:p>
                      <a:pPr algn="ctr"/>
                      <a:r>
                        <a:rPr lang="en-US" sz="1100" kern="1200" baseline="0" dirty="0" smtClean="0">
                          <a:solidFill>
                            <a:schemeClr val="dk1"/>
                          </a:solidFill>
                          <a:latin typeface="+mn-lt"/>
                          <a:ea typeface="+mn-ea"/>
                          <a:cs typeface="+mn-cs"/>
                        </a:rPr>
                        <a:t>29</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050" kern="1200" baseline="0" dirty="0" smtClean="0">
                          <a:solidFill>
                            <a:schemeClr val="dk1"/>
                          </a:solidFill>
                          <a:latin typeface="+mn-lt"/>
                          <a:ea typeface="+mn-ea"/>
                          <a:cs typeface="+mn-cs"/>
                        </a:rPr>
                        <a:t>DBA team shared the logs but not in readable format , so requested them to share the readable format</a:t>
                      </a:r>
                      <a:endParaRPr lang="en-US" sz="1050" kern="1200" baseline="0" dirty="0">
                        <a:solidFill>
                          <a:schemeClr val="dk1"/>
                        </a:solidFill>
                        <a:latin typeface="+mn-lt"/>
                        <a:ea typeface="+mn-ea"/>
                        <a:cs typeface="+mn-cs"/>
                      </a:endParaRPr>
                    </a:p>
                  </a:txBody>
                  <a:tcPr>
                    <a:solidFill>
                      <a:srgbClr val="D6F9FA"/>
                    </a:solidFill>
                  </a:tcPr>
                </a:tc>
                <a:tc>
                  <a:txBody>
                    <a:bodyPr/>
                    <a:lstStyle/>
                    <a:p>
                      <a:r>
                        <a:rPr lang="en-US" sz="1100" kern="1200" baseline="0" dirty="0" smtClean="0">
                          <a:solidFill>
                            <a:schemeClr val="dk1"/>
                          </a:solidFill>
                          <a:latin typeface="+mn-lt"/>
                          <a:ea typeface="+mn-ea"/>
                          <a:cs typeface="+mn-cs"/>
                        </a:rPr>
                        <a:t>07-Jun-2018 11:00 PM IST</a:t>
                      </a:r>
                      <a:endParaRPr lang="en-US" sz="1100" kern="1200" baseline="0" dirty="0">
                        <a:solidFill>
                          <a:schemeClr val="dk1"/>
                        </a:solidFill>
                        <a:latin typeface="+mn-lt"/>
                        <a:ea typeface="+mn-ea"/>
                        <a:cs typeface="+mn-cs"/>
                      </a:endParaRPr>
                    </a:p>
                  </a:txBody>
                  <a:tcPr>
                    <a:solidFill>
                      <a:srgbClr val="D6F9FA"/>
                    </a:solidFill>
                  </a:tcPr>
                </a:tc>
                <a:extLst>
                  <a:ext uri="{0D108BD9-81ED-4DB2-BD59-A6C34878D82A}">
                    <a16:rowId xmlns:a16="http://schemas.microsoft.com/office/drawing/2014/main" val="1513236829"/>
                  </a:ext>
                </a:extLst>
              </a:tr>
              <a:tr h="302639">
                <a:tc>
                  <a:txBody>
                    <a:bodyPr/>
                    <a:lstStyle/>
                    <a:p>
                      <a:pPr algn="ctr"/>
                      <a:r>
                        <a:rPr lang="en-US" sz="1100" kern="1200" baseline="0" dirty="0" smtClean="0">
                          <a:solidFill>
                            <a:schemeClr val="dk1"/>
                          </a:solidFill>
                          <a:latin typeface="+mn-lt"/>
                          <a:ea typeface="+mn-ea"/>
                          <a:cs typeface="+mn-cs"/>
                        </a:rPr>
                        <a:t>30</a:t>
                      </a:r>
                      <a:endParaRPr lang="en-US" sz="1100" kern="1200" baseline="0" dirty="0">
                        <a:solidFill>
                          <a:schemeClr val="dk1"/>
                        </a:solidFill>
                        <a:latin typeface="+mn-lt"/>
                        <a:ea typeface="+mn-ea"/>
                        <a:cs typeface="+mn-cs"/>
                      </a:endParaRPr>
                    </a:p>
                  </a:txBody>
                  <a:tcPr>
                    <a:solidFill>
                      <a:srgbClr val="D6F9FA"/>
                    </a:solidFill>
                  </a:tcPr>
                </a:tc>
                <a:tc>
                  <a:txBody>
                    <a:bodyPr/>
                    <a:lstStyle/>
                    <a:p>
                      <a:r>
                        <a:rPr lang="en-US" sz="1050" kern="1200" baseline="0" dirty="0" smtClean="0">
                          <a:solidFill>
                            <a:schemeClr val="dk1"/>
                          </a:solidFill>
                          <a:latin typeface="+mn-lt"/>
                          <a:ea typeface="+mn-ea"/>
                          <a:cs typeface="+mn-cs"/>
                        </a:rPr>
                        <a:t>Meeting with Leo for doing UI code setup</a:t>
                      </a:r>
                      <a:endParaRPr lang="en-US" sz="1050" kern="1200" baseline="0" dirty="0">
                        <a:solidFill>
                          <a:schemeClr val="dk1"/>
                        </a:solidFill>
                        <a:latin typeface="+mn-lt"/>
                        <a:ea typeface="+mn-ea"/>
                        <a:cs typeface="+mn-cs"/>
                      </a:endParaRPr>
                    </a:p>
                  </a:txBody>
                  <a:tcPr>
                    <a:solidFill>
                      <a:srgbClr val="D6F9FA"/>
                    </a:solidFill>
                  </a:tcPr>
                </a:tc>
                <a:tc>
                  <a:txBody>
                    <a:bodyPr/>
                    <a:lstStyle/>
                    <a:p>
                      <a:r>
                        <a:rPr lang="en-US" sz="1100" kern="1200" baseline="0" dirty="0" smtClean="0">
                          <a:solidFill>
                            <a:schemeClr val="dk1"/>
                          </a:solidFill>
                          <a:latin typeface="+mn-lt"/>
                          <a:ea typeface="+mn-ea"/>
                          <a:cs typeface="+mn-cs"/>
                        </a:rPr>
                        <a:t>07-Jun-2018 10:00 PM IST</a:t>
                      </a:r>
                      <a:endParaRPr lang="en-US" sz="1100" kern="1200" baseline="0" dirty="0">
                        <a:solidFill>
                          <a:schemeClr val="dk1"/>
                        </a:solidFill>
                        <a:latin typeface="+mn-lt"/>
                        <a:ea typeface="+mn-ea"/>
                        <a:cs typeface="+mn-cs"/>
                      </a:endParaRPr>
                    </a:p>
                  </a:txBody>
                  <a:tcPr>
                    <a:solidFill>
                      <a:srgbClr val="D6F9FA"/>
                    </a:solidFill>
                  </a:tcPr>
                </a:tc>
                <a:extLst>
                  <a:ext uri="{0D108BD9-81ED-4DB2-BD59-A6C34878D82A}">
                    <a16:rowId xmlns:a16="http://schemas.microsoft.com/office/drawing/2014/main" val="2418754988"/>
                  </a:ext>
                </a:extLst>
              </a:tr>
            </a:tbl>
          </a:graphicData>
        </a:graphic>
      </p:graphicFrame>
    </p:spTree>
    <p:extLst>
      <p:ext uri="{BB962C8B-B14F-4D97-AF65-F5344CB8AC3E}">
        <p14:creationId xmlns:p14="http://schemas.microsoft.com/office/powerpoint/2010/main" val="23761717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Ghost Hunting – </a:t>
            </a:r>
            <a:r>
              <a:rPr lang="en-US" dirty="0" smtClean="0"/>
              <a:t>Inconsistent Data</a:t>
            </a:r>
            <a:r>
              <a:rPr lang="en-US" dirty="0" smtClean="0"/>
              <a:t> </a:t>
            </a:r>
            <a:r>
              <a:rPr lang="en-US" dirty="0" smtClean="0"/>
              <a:t>Issue</a:t>
            </a:r>
            <a:endParaRPr lang="en-US" dirty="0"/>
          </a:p>
        </p:txBody>
      </p:sp>
    </p:spTree>
    <p:extLst>
      <p:ext uri="{BB962C8B-B14F-4D97-AF65-F5344CB8AC3E}">
        <p14:creationId xmlns:p14="http://schemas.microsoft.com/office/powerpoint/2010/main" val="16047515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3182233" y="2597150"/>
            <a:ext cx="7866767" cy="2584450"/>
          </a:xfrm>
        </p:spPr>
        <p:txBody>
          <a:bodyPr/>
          <a:lstStyle/>
          <a:p>
            <a:pPr algn="ctr"/>
            <a:r>
              <a:rPr lang="en-US" dirty="0" smtClean="0"/>
              <a:t>Database Changes</a:t>
            </a:r>
          </a:p>
          <a:p>
            <a:pPr algn="ctr"/>
            <a:r>
              <a:rPr lang="en-US" sz="1800" dirty="0" smtClean="0"/>
              <a:t>(Implemented, Under Process, To be Discussed)</a:t>
            </a:r>
            <a:endParaRPr lang="en-US" sz="1800" dirty="0"/>
          </a:p>
        </p:txBody>
      </p:sp>
    </p:spTree>
    <p:extLst>
      <p:ext uri="{BB962C8B-B14F-4D97-AF65-F5344CB8AC3E}">
        <p14:creationId xmlns:p14="http://schemas.microsoft.com/office/powerpoint/2010/main" val="26140974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28600" y="342900"/>
            <a:ext cx="6629400" cy="396542"/>
          </a:xfrm>
          <a:noFill/>
        </p:spPr>
        <p:txBody>
          <a:bodyPr/>
          <a:lstStyle/>
          <a:p>
            <a:pPr algn="l"/>
            <a:r>
              <a:rPr lang="en-US" sz="1800" b="1" dirty="0" smtClean="0"/>
              <a:t>Proposed &amp; Implemented</a:t>
            </a:r>
            <a:endParaRPr lang="en-US" sz="1800" b="1" dirty="0"/>
          </a:p>
        </p:txBody>
      </p:sp>
      <p:sp>
        <p:nvSpPr>
          <p:cNvPr id="3" name="Text Placeholder 2"/>
          <p:cNvSpPr>
            <a:spLocks noGrp="1"/>
          </p:cNvSpPr>
          <p:nvPr>
            <p:ph type="body" sz="quarter" idx="11"/>
          </p:nvPr>
        </p:nvSpPr>
        <p:spPr>
          <a:xfrm>
            <a:off x="228600" y="739442"/>
            <a:ext cx="10078544" cy="5410200"/>
          </a:xfrm>
        </p:spPr>
        <p:txBody>
          <a:bodyPr/>
          <a:lstStyle/>
          <a:p>
            <a:pPr marL="457200" indent="-457200">
              <a:lnSpc>
                <a:spcPct val="150000"/>
              </a:lnSpc>
              <a:buFont typeface="+mj-lt"/>
              <a:buAutoNum type="arabicPeriod"/>
            </a:pPr>
            <a:r>
              <a:rPr lang="en-US" sz="1400" dirty="0"/>
              <a:t>Changed </a:t>
            </a:r>
            <a:r>
              <a:rPr lang="en-US" sz="1400" b="1" dirty="0"/>
              <a:t>Server </a:t>
            </a:r>
            <a:r>
              <a:rPr lang="en-US" sz="1400" b="1" dirty="0" smtClean="0"/>
              <a:t>memory </a:t>
            </a:r>
            <a:r>
              <a:rPr lang="en-US" sz="1400" b="1" dirty="0"/>
              <a:t>from 16 GB to 64 GB </a:t>
            </a:r>
            <a:r>
              <a:rPr lang="en-US" sz="1400" dirty="0"/>
              <a:t>and </a:t>
            </a:r>
            <a:r>
              <a:rPr lang="en-US" sz="1400" b="1" dirty="0"/>
              <a:t>allocated 32 GB to Clearwater SQL Instance </a:t>
            </a:r>
            <a:r>
              <a:rPr lang="en-US" sz="1400" dirty="0"/>
              <a:t>from 6 GB, which is an addition of 26 GB for SQL Server</a:t>
            </a:r>
            <a:r>
              <a:rPr lang="en-US" sz="1400" dirty="0" smtClean="0"/>
              <a:t>.</a:t>
            </a:r>
            <a:endParaRPr lang="en-US" sz="1400" dirty="0"/>
          </a:p>
          <a:p>
            <a:pPr marL="457200" indent="-457200">
              <a:lnSpc>
                <a:spcPct val="150000"/>
              </a:lnSpc>
              <a:buFont typeface="+mj-lt"/>
              <a:buAutoNum type="arabicPeriod"/>
            </a:pPr>
            <a:r>
              <a:rPr lang="en-US" sz="1400" dirty="0"/>
              <a:t>Changed SOADB file/s auto </a:t>
            </a:r>
            <a:r>
              <a:rPr lang="en-US" sz="1400" b="1" dirty="0"/>
              <a:t>growth to 512 MB for both data and log files </a:t>
            </a:r>
            <a:r>
              <a:rPr lang="en-US" sz="1400" dirty="0"/>
              <a:t>in contrast to 1 MB and 10% growth for database and log files</a:t>
            </a:r>
            <a:r>
              <a:rPr lang="en-US" sz="1400" dirty="0" smtClean="0"/>
              <a:t>.</a:t>
            </a:r>
            <a:endParaRPr lang="en-US" sz="1400" dirty="0"/>
          </a:p>
          <a:p>
            <a:pPr marL="457200" indent="-457200">
              <a:lnSpc>
                <a:spcPct val="150000"/>
              </a:lnSpc>
              <a:buFont typeface="+mj-lt"/>
              <a:buAutoNum type="arabicPeriod"/>
            </a:pPr>
            <a:r>
              <a:rPr lang="en-US" sz="1400" dirty="0"/>
              <a:t>Changed the Index and stats maintenance jobs to run for every 8 hours, which was earlier configured to run every 4 hours. </a:t>
            </a:r>
            <a:r>
              <a:rPr lang="en-US" sz="1200" b="1" dirty="0">
                <a:solidFill>
                  <a:srgbClr val="C00000"/>
                </a:solidFill>
              </a:rPr>
              <a:t>Current schedule as follows:-  Runs every 8 </a:t>
            </a:r>
            <a:r>
              <a:rPr lang="en-US" sz="1200" b="1" dirty="0" smtClean="0">
                <a:solidFill>
                  <a:srgbClr val="C00000"/>
                </a:solidFill>
              </a:rPr>
              <a:t>Hours </a:t>
            </a:r>
            <a:r>
              <a:rPr lang="en-US" sz="1200" b="1" dirty="0">
                <a:solidFill>
                  <a:srgbClr val="C00000"/>
                </a:solidFill>
              </a:rPr>
              <a:t>starting 11 </a:t>
            </a:r>
            <a:r>
              <a:rPr lang="en-US" sz="1200" b="1" dirty="0" smtClean="0">
                <a:solidFill>
                  <a:srgbClr val="C00000"/>
                </a:solidFill>
              </a:rPr>
              <a:t>AM.</a:t>
            </a:r>
          </a:p>
          <a:p>
            <a:pPr marL="457200" indent="-457200">
              <a:lnSpc>
                <a:spcPct val="150000"/>
              </a:lnSpc>
              <a:buFont typeface="+mj-lt"/>
              <a:buAutoNum type="arabicPeriod"/>
            </a:pPr>
            <a:endParaRPr lang="en-US" sz="1200" b="1" dirty="0">
              <a:solidFill>
                <a:srgbClr val="00B050"/>
              </a:solidFill>
            </a:endParaRPr>
          </a:p>
          <a:p>
            <a:pPr>
              <a:lnSpc>
                <a:spcPct val="150000"/>
              </a:lnSpc>
            </a:pPr>
            <a:endParaRPr lang="en-US" sz="1200" b="1" dirty="0" smtClean="0">
              <a:solidFill>
                <a:srgbClr val="00B050"/>
              </a:solidFill>
            </a:endParaRPr>
          </a:p>
          <a:p>
            <a:pPr marL="342900" indent="-342900">
              <a:lnSpc>
                <a:spcPct val="150000"/>
              </a:lnSpc>
              <a:buFont typeface="+mj-lt"/>
              <a:buAutoNum type="arabicPeriod"/>
            </a:pPr>
            <a:r>
              <a:rPr lang="en-US" sz="1400" dirty="0"/>
              <a:t>Move the instance (VDCGWP03012.logon.ds.ge.com\ENSQLOLTPO06) belonging to energy connections to separate server</a:t>
            </a:r>
            <a:r>
              <a:rPr lang="en-US" sz="1400" dirty="0" smtClean="0"/>
              <a:t>.</a:t>
            </a:r>
          </a:p>
          <a:p>
            <a:pPr marL="342900" indent="-342900">
              <a:lnSpc>
                <a:spcPct val="150000"/>
              </a:lnSpc>
              <a:buFont typeface="+mj-lt"/>
              <a:buAutoNum type="arabicPeriod"/>
            </a:pPr>
            <a:endParaRPr lang="en-US" sz="1400" dirty="0" smtClean="0"/>
          </a:p>
          <a:p>
            <a:pPr>
              <a:lnSpc>
                <a:spcPct val="150000"/>
              </a:lnSpc>
            </a:pPr>
            <a:endParaRPr lang="en-US" sz="1400" dirty="0"/>
          </a:p>
          <a:p>
            <a:pPr marL="342900" indent="-342900">
              <a:lnSpc>
                <a:spcPct val="150000"/>
              </a:lnSpc>
              <a:buFont typeface="+mj-lt"/>
              <a:buAutoNum type="arabicPeriod"/>
            </a:pPr>
            <a:r>
              <a:rPr lang="en-US" sz="1400" dirty="0" smtClean="0"/>
              <a:t>Once </a:t>
            </a:r>
            <a:r>
              <a:rPr lang="en-US" sz="1400" dirty="0"/>
              <a:t>the third instance is moved out need to re-evaluate the file locations to </a:t>
            </a:r>
            <a:r>
              <a:rPr lang="en-US" sz="1400" b="1" dirty="0"/>
              <a:t>separate tempdb files and User Database files</a:t>
            </a:r>
            <a:r>
              <a:rPr lang="en-US" sz="1400" dirty="0"/>
              <a:t>, furthermore the user databases data files and log files should also be moved to separate </a:t>
            </a:r>
            <a:r>
              <a:rPr lang="en-US" sz="1400" dirty="0" smtClean="0"/>
              <a:t>drives</a:t>
            </a:r>
            <a:endParaRPr lang="en-US" sz="1400" b="1" dirty="0" smtClean="0">
              <a:solidFill>
                <a:srgbClr val="00B050"/>
              </a:solidFill>
            </a:endParaRPr>
          </a:p>
          <a:p>
            <a:pPr>
              <a:lnSpc>
                <a:spcPct val="150000"/>
              </a:lnSpc>
            </a:pPr>
            <a:r>
              <a:rPr lang="en-US" sz="1400" b="1" dirty="0" smtClean="0">
                <a:solidFill>
                  <a:srgbClr val="00B050"/>
                </a:solidFill>
              </a:rPr>
              <a:t>        </a:t>
            </a:r>
            <a:r>
              <a:rPr lang="en-US" sz="1400" b="1" u="sng" dirty="0" smtClean="0">
                <a:solidFill>
                  <a:srgbClr val="C00000"/>
                </a:solidFill>
              </a:rPr>
              <a:t>Note: </a:t>
            </a:r>
            <a:r>
              <a:rPr lang="en-US" sz="1100" b="1" u="sng" dirty="0" smtClean="0">
                <a:solidFill>
                  <a:srgbClr val="C00000"/>
                </a:solidFill>
              </a:rPr>
              <a:t> </a:t>
            </a:r>
            <a:r>
              <a:rPr lang="en-US" sz="1100" b="1" u="sng" dirty="0">
                <a:solidFill>
                  <a:srgbClr val="C00000"/>
                </a:solidFill>
              </a:rPr>
              <a:t>This can be implemented without the movement of the third instance however this requires adding drives to </a:t>
            </a:r>
            <a:r>
              <a:rPr lang="en-US" sz="1100" b="1" u="sng" dirty="0" smtClean="0">
                <a:solidFill>
                  <a:srgbClr val="C00000"/>
                </a:solidFill>
              </a:rPr>
              <a:t>server.</a:t>
            </a:r>
            <a:endParaRPr lang="en-US" sz="1400" dirty="0">
              <a:solidFill>
                <a:srgbClr val="C00000"/>
              </a:solidFill>
            </a:endParaRPr>
          </a:p>
          <a:p>
            <a:pPr>
              <a:lnSpc>
                <a:spcPct val="150000"/>
              </a:lnSpc>
            </a:pPr>
            <a:r>
              <a:rPr lang="en-US" sz="1400" dirty="0" smtClean="0"/>
              <a:t>2.    </a:t>
            </a:r>
            <a:r>
              <a:rPr lang="en-US" sz="1400" dirty="0"/>
              <a:t>Need to trace few events to see if we have any issues during the clock on operation. This can be done if the issue doesn’t </a:t>
            </a:r>
            <a:r>
              <a:rPr lang="en-US" sz="1400" dirty="0" smtClean="0"/>
              <a:t>         resolve </a:t>
            </a:r>
            <a:r>
              <a:rPr lang="en-US" sz="1400" dirty="0"/>
              <a:t>after implementing the aforementioned changes.</a:t>
            </a:r>
          </a:p>
          <a:p>
            <a:pPr>
              <a:lnSpc>
                <a:spcPct val="150000"/>
              </a:lnSpc>
            </a:pPr>
            <a:endParaRPr lang="en-US" sz="1400" dirty="0"/>
          </a:p>
          <a:p>
            <a:pPr>
              <a:lnSpc>
                <a:spcPct val="150000"/>
              </a:lnSpc>
            </a:pPr>
            <a:r>
              <a:rPr lang="en-US" sz="1400" dirty="0"/>
              <a:t> </a:t>
            </a:r>
            <a:r>
              <a:rPr lang="en-US" sz="1400" dirty="0" smtClean="0"/>
              <a:t>    </a:t>
            </a:r>
            <a:endParaRPr lang="en-US" sz="1400" dirty="0"/>
          </a:p>
          <a:p>
            <a:pPr>
              <a:lnSpc>
                <a:spcPct val="150000"/>
              </a:lnSpc>
            </a:pPr>
            <a:endParaRPr lang="en-US" sz="1400" dirty="0" smtClean="0"/>
          </a:p>
          <a:p>
            <a:pPr>
              <a:lnSpc>
                <a:spcPct val="150000"/>
              </a:lnSpc>
            </a:pPr>
            <a:endParaRPr lang="en-US" sz="1400" dirty="0"/>
          </a:p>
          <a:p>
            <a:pPr>
              <a:lnSpc>
                <a:spcPct val="150000"/>
              </a:lnSpc>
            </a:pPr>
            <a:endParaRPr lang="en-US" sz="1400" dirty="0" smtClean="0"/>
          </a:p>
          <a:p>
            <a:pPr>
              <a:lnSpc>
                <a:spcPct val="150000"/>
              </a:lnSpc>
            </a:pPr>
            <a:endParaRPr lang="en-US" sz="1400" dirty="0"/>
          </a:p>
        </p:txBody>
      </p:sp>
      <p:sp>
        <p:nvSpPr>
          <p:cNvPr id="5" name="Text Placeholder 1"/>
          <p:cNvSpPr txBox="1">
            <a:spLocks/>
          </p:cNvSpPr>
          <p:nvPr/>
        </p:nvSpPr>
        <p:spPr>
          <a:xfrm>
            <a:off x="208156" y="2705100"/>
            <a:ext cx="8382000" cy="396542"/>
          </a:xfrm>
          <a:prstGeom prst="rect">
            <a:avLst/>
          </a:prstGeom>
          <a:noFill/>
        </p:spPr>
        <p:txBody>
          <a:bodyPr/>
          <a:lstStyle>
            <a:lvl1pPr marL="0">
              <a:defRPr sz="3200">
                <a:solidFill>
                  <a:schemeClr val="accent6"/>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800" b="1" kern="0" dirty="0" smtClean="0"/>
              <a:t>Implementation Pending - In Under Discussion</a:t>
            </a:r>
            <a:endParaRPr lang="en-US" sz="1800" b="1" kern="0" dirty="0"/>
          </a:p>
        </p:txBody>
      </p:sp>
      <p:sp>
        <p:nvSpPr>
          <p:cNvPr id="7" name="Text Placeholder 1"/>
          <p:cNvSpPr txBox="1">
            <a:spLocks/>
          </p:cNvSpPr>
          <p:nvPr/>
        </p:nvSpPr>
        <p:spPr>
          <a:xfrm>
            <a:off x="228600" y="4030829"/>
            <a:ext cx="8382000" cy="396542"/>
          </a:xfrm>
          <a:prstGeom prst="rect">
            <a:avLst/>
          </a:prstGeom>
          <a:noFill/>
        </p:spPr>
        <p:txBody>
          <a:bodyPr/>
          <a:lstStyle>
            <a:lvl1pPr marL="0">
              <a:defRPr sz="3200">
                <a:solidFill>
                  <a:schemeClr val="accent6"/>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800" b="1" kern="0" dirty="0" smtClean="0"/>
              <a:t>Pending Proposal-(TBD)</a:t>
            </a:r>
            <a:endParaRPr lang="en-US" sz="1800" b="1" kern="0" dirty="0"/>
          </a:p>
        </p:txBody>
      </p:sp>
    </p:spTree>
    <p:extLst>
      <p:ext uri="{BB962C8B-B14F-4D97-AF65-F5344CB8AC3E}">
        <p14:creationId xmlns:p14="http://schemas.microsoft.com/office/powerpoint/2010/main" val="17742026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Thankyou</a:t>
            </a:r>
            <a:endParaRPr lang="en-US" dirty="0"/>
          </a:p>
        </p:txBody>
      </p:sp>
      <p:sp>
        <p:nvSpPr>
          <p:cNvPr id="5" name="Text Placeholder 4"/>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30366295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API Analysis</a:t>
            </a:r>
            <a:endParaRPr lang="en-US" dirty="0"/>
          </a:p>
        </p:txBody>
      </p:sp>
    </p:spTree>
    <p:extLst>
      <p:ext uri="{BB962C8B-B14F-4D97-AF65-F5344CB8AC3E}">
        <p14:creationId xmlns:p14="http://schemas.microsoft.com/office/powerpoint/2010/main" val="2363547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432418" y="1981200"/>
            <a:ext cx="6238875" cy="1819275"/>
          </a:xfrm>
          <a:prstGeom prst="rect">
            <a:avLst/>
          </a:prstGeom>
        </p:spPr>
      </p:pic>
      <p:sp>
        <p:nvSpPr>
          <p:cNvPr id="2" name="Text Placeholder 1"/>
          <p:cNvSpPr>
            <a:spLocks noGrp="1"/>
          </p:cNvSpPr>
          <p:nvPr>
            <p:ph type="body" sz="quarter" idx="10"/>
          </p:nvPr>
        </p:nvSpPr>
        <p:spPr>
          <a:xfrm>
            <a:off x="304800" y="213058"/>
            <a:ext cx="5098006" cy="609600"/>
          </a:xfrm>
        </p:spPr>
        <p:txBody>
          <a:bodyPr/>
          <a:lstStyle/>
          <a:p>
            <a:r>
              <a:rPr lang="en-US" b="1" dirty="0">
                <a:latin typeface="Century" panose="02040604050505020304" pitchFamily="18" charset="0"/>
              </a:rPr>
              <a:t>Application Name: MES</a:t>
            </a:r>
            <a:endParaRPr lang="en-US" b="1" dirty="0"/>
          </a:p>
        </p:txBody>
      </p:sp>
      <p:sp>
        <p:nvSpPr>
          <p:cNvPr id="3" name="Text Placeholder 2"/>
          <p:cNvSpPr>
            <a:spLocks noGrp="1"/>
          </p:cNvSpPr>
          <p:nvPr>
            <p:ph type="body" sz="quarter" idx="11"/>
          </p:nvPr>
        </p:nvSpPr>
        <p:spPr>
          <a:xfrm>
            <a:off x="304800" y="914400"/>
            <a:ext cx="10078544" cy="5334000"/>
          </a:xfrm>
        </p:spPr>
        <p:txBody>
          <a:bodyPr/>
          <a:lstStyle/>
          <a:p>
            <a:r>
              <a:rPr lang="en-US" b="1" dirty="0">
                <a:solidFill>
                  <a:srgbClr val="073262"/>
                </a:solidFill>
              </a:rPr>
              <a:t>Issue Statement: </a:t>
            </a:r>
            <a:r>
              <a:rPr lang="en-US" sz="1400" dirty="0"/>
              <a:t>On selecting any Plant from </a:t>
            </a:r>
            <a:r>
              <a:rPr lang="en-US" sz="1400" b="1" u="sng" dirty="0" smtClean="0"/>
              <a:t>Operator Workflow </a:t>
            </a:r>
            <a:r>
              <a:rPr lang="en-US" sz="1400" dirty="0"/>
              <a:t>tab some times users get data populated and some time its shows </a:t>
            </a:r>
            <a:r>
              <a:rPr lang="en-US" sz="1400" dirty="0" smtClean="0"/>
              <a:t>unavailability </a:t>
            </a:r>
            <a:r>
              <a:rPr lang="en-US" sz="1400" dirty="0"/>
              <a:t>with information “</a:t>
            </a:r>
            <a:r>
              <a:rPr lang="en-US" sz="1400" dirty="0">
                <a:solidFill>
                  <a:srgbClr val="FF0000"/>
                </a:solidFill>
              </a:rPr>
              <a:t>No Shop orders available</a:t>
            </a:r>
            <a:r>
              <a:rPr lang="en-US" sz="1400" dirty="0" smtClean="0">
                <a:solidFill>
                  <a:srgbClr val="FF0000"/>
                </a:solidFill>
              </a:rPr>
              <a:t>”.</a:t>
            </a:r>
          </a:p>
          <a:p>
            <a:endParaRPr lang="en-US" sz="1800" dirty="0">
              <a:solidFill>
                <a:srgbClr val="FF0000"/>
              </a:solidFill>
            </a:endParaRPr>
          </a:p>
          <a:p>
            <a:endParaRPr lang="en-US" dirty="0" smtClean="0">
              <a:solidFill>
                <a:srgbClr val="FF0000"/>
              </a:solidFill>
            </a:endParaRPr>
          </a:p>
          <a:p>
            <a:endParaRPr lang="en-US" dirty="0">
              <a:solidFill>
                <a:srgbClr val="FF0000"/>
              </a:solidFill>
            </a:endParaRPr>
          </a:p>
          <a:p>
            <a:endParaRPr lang="en-US" b="1" dirty="0" smtClean="0"/>
          </a:p>
          <a:p>
            <a:endParaRPr lang="en-US" b="1" dirty="0"/>
          </a:p>
          <a:p>
            <a:endParaRPr lang="en-US" b="1" dirty="0" smtClean="0"/>
          </a:p>
          <a:p>
            <a:endParaRPr lang="en-US" dirty="0"/>
          </a:p>
          <a:p>
            <a:endParaRPr lang="en-US" sz="1800" dirty="0"/>
          </a:p>
          <a:p>
            <a:r>
              <a:rPr lang="en-US" sz="1800" b="1" dirty="0">
                <a:solidFill>
                  <a:srgbClr val="073262"/>
                </a:solidFill>
              </a:rPr>
              <a:t>User Cases:</a:t>
            </a:r>
          </a:p>
          <a:p>
            <a:pPr marL="457200" indent="-457200">
              <a:lnSpc>
                <a:spcPct val="150000"/>
              </a:lnSpc>
              <a:buFont typeface="+mj-lt"/>
              <a:buAutoNum type="arabicPeriod"/>
            </a:pPr>
            <a:r>
              <a:rPr lang="en-US" sz="1400" dirty="0" smtClean="0"/>
              <a:t>Selecting any plant from Operation Workflow, sometimes User get data populated</a:t>
            </a:r>
            <a:endParaRPr lang="en-US" sz="1400" dirty="0"/>
          </a:p>
          <a:p>
            <a:pPr marL="457200" indent="-457200">
              <a:lnSpc>
                <a:spcPct val="150000"/>
              </a:lnSpc>
              <a:buFont typeface="+mj-lt"/>
              <a:buAutoNum type="arabicPeriod"/>
            </a:pPr>
            <a:r>
              <a:rPr lang="en-US" sz="1400" dirty="0"/>
              <a:t>While </a:t>
            </a:r>
            <a:r>
              <a:rPr lang="en-US" sz="1400" dirty="0" smtClean="0"/>
              <a:t>another time,  </a:t>
            </a:r>
            <a:r>
              <a:rPr lang="en-US" sz="1400" dirty="0"/>
              <a:t>when </a:t>
            </a:r>
            <a:r>
              <a:rPr lang="en-US" sz="1400" dirty="0" smtClean="0"/>
              <a:t>user </a:t>
            </a:r>
            <a:r>
              <a:rPr lang="en-US" sz="1400" dirty="0"/>
              <a:t>select the same plant,  the data is loaded over the page and showed the information as respective data.</a:t>
            </a:r>
          </a:p>
          <a:p>
            <a:endParaRPr lang="en-US" sz="1800" dirty="0">
              <a:latin typeface="Calibri" panose="020F0502020204030204" pitchFamily="34" charset="0"/>
            </a:endParaRPr>
          </a:p>
          <a:p>
            <a:endParaRPr lang="en-US" sz="1800" dirty="0" smtClean="0"/>
          </a:p>
          <a:p>
            <a:endParaRPr lang="en-US" b="1" dirty="0"/>
          </a:p>
          <a:p>
            <a:endParaRPr lang="en-US" b="1" dirty="0"/>
          </a:p>
        </p:txBody>
      </p:sp>
      <p:sp>
        <p:nvSpPr>
          <p:cNvPr id="6" name="Rectangle 5"/>
          <p:cNvSpPr/>
          <p:nvPr/>
        </p:nvSpPr>
        <p:spPr>
          <a:xfrm>
            <a:off x="3886200" y="2286000"/>
            <a:ext cx="1905000" cy="304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6" idx="3"/>
          </p:cNvCxnSpPr>
          <p:nvPr/>
        </p:nvCxnSpPr>
        <p:spPr>
          <a:xfrm flipV="1">
            <a:off x="5791200" y="1600200"/>
            <a:ext cx="32004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432418" y="2895600"/>
            <a:ext cx="243982" cy="2286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V="1">
            <a:off x="1676400" y="1295400"/>
            <a:ext cx="4267200" cy="1600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590215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04800" y="76200"/>
            <a:ext cx="11582400" cy="3657600"/>
          </a:xfrm>
        </p:spPr>
        <p:txBody>
          <a:bodyPr/>
          <a:lstStyle/>
          <a:p>
            <a:r>
              <a:rPr lang="en-US" b="1" dirty="0" smtClean="0">
                <a:solidFill>
                  <a:srgbClr val="073262"/>
                </a:solidFill>
              </a:rPr>
              <a:t>Our </a:t>
            </a:r>
            <a:r>
              <a:rPr lang="en-US" b="1" dirty="0">
                <a:solidFill>
                  <a:srgbClr val="073262"/>
                </a:solidFill>
              </a:rPr>
              <a:t>Analyses</a:t>
            </a:r>
            <a:r>
              <a:rPr lang="en-US" b="1" dirty="0" smtClean="0">
                <a:solidFill>
                  <a:srgbClr val="073262"/>
                </a:solidFill>
              </a:rPr>
              <a:t>:-</a:t>
            </a:r>
            <a:r>
              <a:rPr lang="en-US" dirty="0">
                <a:solidFill>
                  <a:srgbClr val="073262"/>
                </a:solidFill>
              </a:rPr>
              <a:t>Flow of </a:t>
            </a:r>
            <a:r>
              <a:rPr lang="en-US" dirty="0" smtClean="0">
                <a:solidFill>
                  <a:srgbClr val="073262"/>
                </a:solidFill>
              </a:rPr>
              <a:t>Application</a:t>
            </a:r>
            <a:r>
              <a:rPr lang="en-US" dirty="0">
                <a:solidFill>
                  <a:srgbClr val="073262"/>
                </a:solidFill>
              </a:rPr>
              <a:t>:</a:t>
            </a:r>
          </a:p>
          <a:p>
            <a:endParaRPr lang="en-US" b="1" dirty="0" smtClean="0">
              <a:solidFill>
                <a:srgbClr val="073262"/>
              </a:solidFill>
            </a:endParaRPr>
          </a:p>
          <a:p>
            <a:pPr marL="457200" indent="-457200">
              <a:buFontTx/>
              <a:buAutoNum type="arabicPeriod"/>
            </a:pPr>
            <a:r>
              <a:rPr lang="en-US" sz="1400" dirty="0" smtClean="0"/>
              <a:t>We </a:t>
            </a:r>
            <a:r>
              <a:rPr lang="en-US" sz="1400" dirty="0"/>
              <a:t>found that </a:t>
            </a:r>
            <a:r>
              <a:rPr lang="en-US" sz="1400" dirty="0" smtClean="0"/>
              <a:t>“</a:t>
            </a:r>
            <a:r>
              <a:rPr lang="en-US" sz="1400" dirty="0"/>
              <a:t>On selecting any plant an event handler (</a:t>
            </a:r>
            <a:r>
              <a:rPr lang="en-US" sz="1400" b="1" dirty="0"/>
              <a:t>Event: Click</a:t>
            </a:r>
            <a:r>
              <a:rPr lang="en-US" sz="1400" dirty="0"/>
              <a:t>) is called </a:t>
            </a:r>
            <a:r>
              <a:rPr lang="en-US" sz="1400" dirty="0" smtClean="0"/>
              <a:t>“</a:t>
            </a:r>
            <a:endParaRPr lang="en-US" sz="1400" dirty="0"/>
          </a:p>
          <a:p>
            <a:r>
              <a:rPr lang="en-US" dirty="0">
                <a:latin typeface="Calibri" panose="020F0502020204030204" pitchFamily="34" charset="0"/>
              </a:rPr>
              <a:t> </a:t>
            </a:r>
            <a:r>
              <a:rPr lang="en-US" dirty="0" smtClean="0">
                <a:latin typeface="Calibri" panose="020F0502020204030204" pitchFamily="34" charset="0"/>
              </a:rPr>
              <a:t>       </a:t>
            </a:r>
            <a:r>
              <a:rPr lang="en-US" sz="1400" b="1" dirty="0" smtClean="0">
                <a:solidFill>
                  <a:schemeClr val="accent1"/>
                </a:solidFill>
              </a:rPr>
              <a:t>Note: </a:t>
            </a:r>
            <a:r>
              <a:rPr lang="en-US" sz="1400" b="1" u="sng" dirty="0" smtClean="0"/>
              <a:t>Line #: 513 in </a:t>
            </a:r>
            <a:r>
              <a:rPr lang="en-US" sz="1400" b="1" u="sng" dirty="0" err="1"/>
              <a:t>operatorsworkflow</a:t>
            </a:r>
            <a:r>
              <a:rPr lang="en-US" sz="1400" b="1" u="sng" dirty="0"/>
              <a:t> </a:t>
            </a:r>
            <a:r>
              <a:rPr lang="en-US" sz="1400" b="1" u="sng" dirty="0" smtClean="0"/>
              <a:t>view.html.html</a:t>
            </a:r>
          </a:p>
          <a:p>
            <a:endParaRPr lang="en-US" sz="1400" dirty="0" smtClean="0"/>
          </a:p>
          <a:p>
            <a:endParaRPr lang="en-US" b="1" dirty="0" smtClean="0"/>
          </a:p>
          <a:p>
            <a:endParaRPr lang="en-US" b="1" dirty="0"/>
          </a:p>
          <a:p>
            <a:endParaRPr lang="en-US" b="1" dirty="0" smtClean="0"/>
          </a:p>
          <a:p>
            <a:endParaRPr lang="en-US" b="1" dirty="0"/>
          </a:p>
          <a:p>
            <a:endParaRPr lang="en-US" b="1" dirty="0" smtClean="0"/>
          </a:p>
          <a:p>
            <a:endParaRPr lang="en-US" b="1" dirty="0"/>
          </a:p>
          <a:p>
            <a:r>
              <a:rPr lang="en-US" sz="1400" dirty="0" smtClean="0"/>
              <a:t>This </a:t>
            </a:r>
            <a:r>
              <a:rPr lang="en-US" sz="1400" dirty="0"/>
              <a:t>future calls the </a:t>
            </a:r>
            <a:r>
              <a:rPr lang="en-US" sz="1400" dirty="0" err="1">
                <a:solidFill>
                  <a:srgbClr val="00B050"/>
                </a:solidFill>
              </a:rPr>
              <a:t>displayOperatorListData</a:t>
            </a:r>
            <a:r>
              <a:rPr lang="en-US" sz="1400" dirty="0"/>
              <a:t> function which internally call’s  </a:t>
            </a:r>
            <a:r>
              <a:rPr lang="en-US" sz="1400" dirty="0" err="1">
                <a:solidFill>
                  <a:srgbClr val="00B050"/>
                </a:solidFill>
              </a:rPr>
              <a:t>loadOperatorList</a:t>
            </a:r>
            <a:r>
              <a:rPr lang="en-US" sz="1400" dirty="0"/>
              <a:t> function which takes item as parameter which is the plant </a:t>
            </a:r>
            <a:r>
              <a:rPr lang="en-US" sz="1400" dirty="0" smtClean="0"/>
              <a:t>that </a:t>
            </a:r>
            <a:r>
              <a:rPr lang="en-US" sz="1400" dirty="0"/>
              <a:t>we selected </a:t>
            </a:r>
            <a:r>
              <a:rPr lang="en-US" sz="1400" dirty="0" smtClean="0"/>
              <a:t>as an object</a:t>
            </a:r>
            <a:r>
              <a:rPr lang="en-US" sz="1400" dirty="0"/>
              <a:t>.</a:t>
            </a:r>
          </a:p>
          <a:p>
            <a:endParaRPr lang="en-US" b="1" dirty="0"/>
          </a:p>
        </p:txBody>
      </p:sp>
      <p:sp>
        <p:nvSpPr>
          <p:cNvPr id="4" name="TextBox 3"/>
          <p:cNvSpPr txBox="1"/>
          <p:nvPr/>
        </p:nvSpPr>
        <p:spPr>
          <a:xfrm>
            <a:off x="609600" y="1320968"/>
            <a:ext cx="6705600" cy="1754326"/>
          </a:xfrm>
          <a:prstGeom prst="rect">
            <a:avLst/>
          </a:prstGeom>
          <a:solidFill>
            <a:srgbClr val="D6F9FA"/>
          </a:solidFill>
        </p:spPr>
        <p:txBody>
          <a:bodyPr wrap="square" rtlCol="0">
            <a:spAutoFit/>
          </a:bodyPr>
          <a:lstStyle/>
          <a:p>
            <a:r>
              <a:rPr lang="en-US" sz="1200" dirty="0" smtClean="0"/>
              <a:t>********************************************************************</a:t>
            </a:r>
          </a:p>
          <a:p>
            <a:r>
              <a:rPr lang="en-US" sz="1200" dirty="0" smtClean="0"/>
              <a:t>itemOpenHandler</a:t>
            </a:r>
            <a:r>
              <a:rPr lang="en-US" sz="1200" dirty="0"/>
              <a:t>: function(item) {</a:t>
            </a:r>
          </a:p>
          <a:p>
            <a:r>
              <a:rPr lang="en-US" sz="1200" dirty="0"/>
              <a:t>    _this.goBack = false;</a:t>
            </a:r>
          </a:p>
          <a:p>
            <a:r>
              <a:rPr lang="en-US" sz="1200" dirty="0"/>
              <a:t>    localStorage.removeItem("isNonBatched");</a:t>
            </a:r>
          </a:p>
          <a:p>
            <a:r>
              <a:rPr lang="en-US" sz="1200" dirty="0"/>
              <a:t>    _this.</a:t>
            </a:r>
            <a:r>
              <a:rPr lang="en-US" sz="1200" b="1" dirty="0">
                <a:solidFill>
                  <a:srgbClr val="EA3946"/>
                </a:solidFill>
              </a:rPr>
              <a:t>displayOperatorListData</a:t>
            </a:r>
            <a:r>
              <a:rPr lang="en-US" sz="1200" dirty="0"/>
              <a:t>(</a:t>
            </a:r>
            <a:r>
              <a:rPr lang="en-US" sz="1200" dirty="0">
                <a:solidFill>
                  <a:srgbClr val="C00000"/>
                </a:solidFill>
              </a:rPr>
              <a:t>item</a:t>
            </a:r>
            <a:r>
              <a:rPr lang="en-US" sz="1200" dirty="0"/>
              <a:t>);</a:t>
            </a:r>
          </a:p>
          <a:p>
            <a:r>
              <a:rPr lang="en-US" sz="1200" dirty="0"/>
              <a:t>    _this.$.context_workcenters.querySelector("px-context-browser-</a:t>
            </a:r>
            <a:r>
              <a:rPr lang="en-US" sz="1200" dirty="0" err="1"/>
              <a:t>typeahead</a:t>
            </a:r>
            <a:r>
              <a:rPr lang="en-US" sz="1200" dirty="0"/>
              <a:t>").clearSearchTerm();</a:t>
            </a:r>
          </a:p>
          <a:p>
            <a:r>
              <a:rPr lang="en-US" sz="1200" dirty="0"/>
              <a:t>}</a:t>
            </a:r>
          </a:p>
          <a:p>
            <a:r>
              <a:rPr lang="en-US" sz="1200" dirty="0" smtClean="0"/>
              <a:t>*********************************************************************</a:t>
            </a:r>
            <a:endParaRPr lang="en-US" sz="1200" dirty="0"/>
          </a:p>
        </p:txBody>
      </p:sp>
      <p:cxnSp>
        <p:nvCxnSpPr>
          <p:cNvPr id="6" name="Straight Arrow Connector 5"/>
          <p:cNvCxnSpPr/>
          <p:nvPr/>
        </p:nvCxnSpPr>
        <p:spPr>
          <a:xfrm flipV="1">
            <a:off x="3581400" y="1600200"/>
            <a:ext cx="3886200" cy="597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446227" y="1447800"/>
            <a:ext cx="4191000" cy="1292662"/>
          </a:xfrm>
          <a:prstGeom prst="rect">
            <a:avLst/>
          </a:prstGeom>
          <a:solidFill>
            <a:srgbClr val="FFC000"/>
          </a:solidFill>
        </p:spPr>
        <p:txBody>
          <a:bodyPr wrap="square" rtlCol="0">
            <a:spAutoFit/>
          </a:bodyPr>
          <a:lstStyle/>
          <a:p>
            <a:r>
              <a:rPr lang="en-US" sz="1100" dirty="0" smtClean="0">
                <a:solidFill>
                  <a:srgbClr val="FF0000"/>
                </a:solidFill>
              </a:rPr>
              <a:t>Here item is parameter which user select as plant as an object</a:t>
            </a:r>
          </a:p>
          <a:p>
            <a:endParaRPr lang="en-US" sz="1100" dirty="0"/>
          </a:p>
          <a:p>
            <a:r>
              <a:rPr lang="en-US" sz="1050" dirty="0"/>
              <a:t>Item: {identifier: "650033A7-9E88-440A-B9A5-A484F583030E", name: "OVEN", </a:t>
            </a:r>
            <a:r>
              <a:rPr lang="en-US" sz="1050" dirty="0" err="1"/>
              <a:t>isOpenable</a:t>
            </a:r>
            <a:r>
              <a:rPr lang="en-US" sz="1050" dirty="0"/>
              <a:t>: true, </a:t>
            </a:r>
            <a:r>
              <a:rPr lang="en-US" sz="1050" dirty="0" err="1"/>
              <a:t>hasChildren</a:t>
            </a:r>
            <a:r>
              <a:rPr lang="en-US" sz="1050" dirty="0"/>
              <a:t>: false, </a:t>
            </a:r>
            <a:r>
              <a:rPr lang="en-US" sz="1050" dirty="0" err="1"/>
              <a:t>selectedAsset</a:t>
            </a:r>
            <a:r>
              <a:rPr lang="en-US" sz="1050" dirty="0"/>
              <a:t>: true, …</a:t>
            </a:r>
          </a:p>
          <a:p>
            <a:r>
              <a:rPr lang="en-US" sz="1050" dirty="0"/>
              <a:t>}</a:t>
            </a:r>
          </a:p>
          <a:p>
            <a:endParaRPr lang="en-US" sz="1200" dirty="0"/>
          </a:p>
        </p:txBody>
      </p:sp>
      <p:sp>
        <p:nvSpPr>
          <p:cNvPr id="14" name="TextBox 13"/>
          <p:cNvSpPr txBox="1"/>
          <p:nvPr/>
        </p:nvSpPr>
        <p:spPr>
          <a:xfrm>
            <a:off x="609600" y="3810000"/>
            <a:ext cx="5181600" cy="2677656"/>
          </a:xfrm>
          <a:prstGeom prst="rect">
            <a:avLst/>
          </a:prstGeom>
          <a:solidFill>
            <a:srgbClr val="D6F9FA"/>
          </a:solidFill>
        </p:spPr>
        <p:txBody>
          <a:bodyPr wrap="square" rtlCol="0">
            <a:spAutoFit/>
          </a:bodyPr>
          <a:lstStyle/>
          <a:p>
            <a:r>
              <a:rPr lang="en-US" sz="1200" b="1" dirty="0" err="1"/>
              <a:t>loadOperatorList</a:t>
            </a:r>
            <a:r>
              <a:rPr lang="en-US" sz="1200" b="1" dirty="0"/>
              <a:t>: </a:t>
            </a:r>
            <a:r>
              <a:rPr lang="en-US" sz="1200" dirty="0"/>
              <a:t>function (item) {</a:t>
            </a:r>
          </a:p>
          <a:p>
            <a:r>
              <a:rPr lang="en-US" sz="1200" dirty="0"/>
              <a:t>        console.log(item);</a:t>
            </a:r>
          </a:p>
          <a:p>
            <a:r>
              <a:rPr lang="en-US" sz="1200" dirty="0"/>
              <a:t>        </a:t>
            </a:r>
            <a:r>
              <a:rPr lang="en-US" sz="1200" dirty="0" err="1"/>
              <a:t>this.isKpiOperatorPresent</a:t>
            </a:r>
            <a:r>
              <a:rPr lang="en-US" sz="1200" dirty="0"/>
              <a:t> = false;</a:t>
            </a:r>
          </a:p>
          <a:p>
            <a:r>
              <a:rPr lang="en-US" sz="1200" dirty="0"/>
              <a:t>        </a:t>
            </a:r>
            <a:r>
              <a:rPr lang="en-US" sz="1200" dirty="0" err="1"/>
              <a:t>document.querySelector</a:t>
            </a:r>
            <a:r>
              <a:rPr lang="en-US" sz="1200" dirty="0"/>
              <a:t>("#</a:t>
            </a:r>
            <a:r>
              <a:rPr lang="en-US" sz="1200" dirty="0" err="1"/>
              <a:t>shopOrderCard</a:t>
            </a:r>
            <a:r>
              <a:rPr lang="en-US" sz="1200" dirty="0"/>
              <a:t>").style = "</a:t>
            </a:r>
            <a:r>
              <a:rPr lang="en-US" sz="1200" dirty="0" err="1"/>
              <a:t>display:block</a:t>
            </a:r>
            <a:r>
              <a:rPr lang="en-US" sz="1200" dirty="0"/>
              <a:t>"</a:t>
            </a:r>
          </a:p>
          <a:p>
            <a:r>
              <a:rPr lang="en-US" sz="1200" dirty="0"/>
              <a:t>        this.$.</a:t>
            </a:r>
            <a:r>
              <a:rPr lang="en-US" sz="1200" dirty="0" err="1"/>
              <a:t>loading.classList.remove</a:t>
            </a:r>
            <a:r>
              <a:rPr lang="en-US" sz="1200" dirty="0"/>
              <a:t>("hide");</a:t>
            </a:r>
          </a:p>
          <a:p>
            <a:r>
              <a:rPr lang="en-US" sz="1200" dirty="0"/>
              <a:t>        this.$.loading2.classList.remove("hide");</a:t>
            </a:r>
          </a:p>
          <a:p>
            <a:r>
              <a:rPr lang="en-US" sz="1200" dirty="0"/>
              <a:t>        </a:t>
            </a:r>
            <a:r>
              <a:rPr lang="en-US" sz="1200" dirty="0" err="1"/>
              <a:t>this.clockActionEnabled</a:t>
            </a:r>
            <a:r>
              <a:rPr lang="en-US" sz="1200" dirty="0"/>
              <a:t> = true</a:t>
            </a:r>
          </a:p>
          <a:p>
            <a:r>
              <a:rPr lang="en-US" sz="1200" dirty="0"/>
              <a:t>        </a:t>
            </a:r>
            <a:r>
              <a:rPr lang="en-US" sz="1200" dirty="0" err="1"/>
              <a:t>this.ItemSelected</a:t>
            </a:r>
            <a:r>
              <a:rPr lang="en-US" sz="1200" dirty="0"/>
              <a:t> = item;</a:t>
            </a:r>
          </a:p>
          <a:p>
            <a:r>
              <a:rPr lang="en-US" sz="1200" dirty="0"/>
              <a:t>        this._</a:t>
            </a:r>
            <a:r>
              <a:rPr lang="en-US" sz="1200" dirty="0" err="1"/>
              <a:t>shopOrderData</a:t>
            </a:r>
            <a:r>
              <a:rPr lang="en-US" sz="1200" dirty="0"/>
              <a:t> = [];</a:t>
            </a:r>
          </a:p>
          <a:p>
            <a:r>
              <a:rPr lang="en-US" sz="1200" dirty="0"/>
              <a:t>        this._</a:t>
            </a:r>
            <a:r>
              <a:rPr lang="en-US" sz="1200" dirty="0" err="1"/>
              <a:t>nonBatchData</a:t>
            </a:r>
            <a:r>
              <a:rPr lang="en-US" sz="1200" dirty="0"/>
              <a:t> = []</a:t>
            </a:r>
          </a:p>
          <a:p>
            <a:r>
              <a:rPr lang="en-US" sz="1200" dirty="0"/>
              <a:t>        this._</a:t>
            </a:r>
            <a:r>
              <a:rPr lang="en-US" sz="1200" dirty="0" err="1"/>
              <a:t>reworkData</a:t>
            </a:r>
            <a:r>
              <a:rPr lang="en-US" sz="1200" dirty="0"/>
              <a:t> = [];</a:t>
            </a:r>
          </a:p>
          <a:p>
            <a:r>
              <a:rPr lang="en-US" sz="1200" dirty="0"/>
              <a:t>        this._</a:t>
            </a:r>
            <a:r>
              <a:rPr lang="en-US" sz="1200" dirty="0" err="1"/>
              <a:t>batchData</a:t>
            </a:r>
            <a:r>
              <a:rPr lang="en-US" sz="1200" dirty="0"/>
              <a:t> = []</a:t>
            </a:r>
          </a:p>
          <a:p>
            <a:r>
              <a:rPr lang="en-US" sz="1200" dirty="0"/>
              <a:t>        this._</a:t>
            </a:r>
            <a:r>
              <a:rPr lang="en-US" sz="1200" dirty="0" err="1"/>
              <a:t>batchesData</a:t>
            </a:r>
            <a:r>
              <a:rPr lang="en-US" sz="1200" dirty="0"/>
              <a:t> = [];</a:t>
            </a:r>
          </a:p>
          <a:p>
            <a:r>
              <a:rPr lang="en-US" sz="1200" dirty="0"/>
              <a:t>        </a:t>
            </a:r>
            <a:r>
              <a:rPr lang="en-US" sz="1200" dirty="0" err="1"/>
              <a:t>this.opListResponseComplete</a:t>
            </a:r>
            <a:r>
              <a:rPr lang="en-US" sz="1200" dirty="0"/>
              <a:t> = </a:t>
            </a:r>
            <a:r>
              <a:rPr lang="en-US" sz="1200" dirty="0" smtClean="0"/>
              <a:t>false</a:t>
            </a:r>
            <a:endParaRPr lang="en-US" sz="1200" dirty="0"/>
          </a:p>
        </p:txBody>
      </p:sp>
      <p:pic>
        <p:nvPicPr>
          <p:cNvPr id="17" name="Picture 16"/>
          <p:cNvPicPr>
            <a:picLocks noChangeAspect="1"/>
          </p:cNvPicPr>
          <p:nvPr/>
        </p:nvPicPr>
        <p:blipFill>
          <a:blip r:embed="rId3"/>
          <a:stretch>
            <a:fillRect/>
          </a:stretch>
        </p:blipFill>
        <p:spPr>
          <a:xfrm>
            <a:off x="5943600" y="3652837"/>
            <a:ext cx="5486400" cy="2905125"/>
          </a:xfrm>
          <a:prstGeom prst="rect">
            <a:avLst/>
          </a:prstGeom>
        </p:spPr>
      </p:pic>
    </p:spTree>
    <p:extLst>
      <p:ext uri="{BB962C8B-B14F-4D97-AF65-F5344CB8AC3E}">
        <p14:creationId xmlns:p14="http://schemas.microsoft.com/office/powerpoint/2010/main" val="42561671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04800" y="76200"/>
            <a:ext cx="11582400" cy="3657600"/>
          </a:xfrm>
        </p:spPr>
        <p:txBody>
          <a:bodyPr/>
          <a:lstStyle/>
          <a:p>
            <a:r>
              <a:rPr lang="en-US" sz="1400" dirty="0" smtClean="0"/>
              <a:t>This </a:t>
            </a:r>
            <a:r>
              <a:rPr lang="en-US" sz="1400" dirty="0"/>
              <a:t>function is responsible for API calls that are triggered on selecting the plant.</a:t>
            </a:r>
          </a:p>
          <a:p>
            <a:endParaRPr lang="en-US" sz="1400" dirty="0"/>
          </a:p>
          <a:p>
            <a:endParaRPr lang="en-US" b="1" dirty="0"/>
          </a:p>
        </p:txBody>
      </p:sp>
      <p:sp>
        <p:nvSpPr>
          <p:cNvPr id="4" name="TextBox 3"/>
          <p:cNvSpPr txBox="1"/>
          <p:nvPr/>
        </p:nvSpPr>
        <p:spPr>
          <a:xfrm>
            <a:off x="685800" y="457200"/>
            <a:ext cx="6705600" cy="5509200"/>
          </a:xfrm>
          <a:prstGeom prst="rect">
            <a:avLst/>
          </a:prstGeom>
          <a:solidFill>
            <a:srgbClr val="D6F9FA"/>
          </a:solidFill>
        </p:spPr>
        <p:txBody>
          <a:bodyPr wrap="square" rtlCol="0">
            <a:spAutoFit/>
          </a:bodyPr>
          <a:lstStyle/>
          <a:p>
            <a:r>
              <a:rPr lang="en-US" sz="1200" dirty="0" smtClean="0"/>
              <a:t>********************************************************</a:t>
            </a:r>
          </a:p>
          <a:p>
            <a:r>
              <a:rPr lang="en-US" sz="1200" dirty="0"/>
              <a:t>else {</a:t>
            </a:r>
          </a:p>
          <a:p>
            <a:r>
              <a:rPr lang="en-US" sz="1200" dirty="0"/>
              <a:t>          </a:t>
            </a:r>
            <a:r>
              <a:rPr lang="en-US" sz="1400" dirty="0" err="1">
                <a:solidFill>
                  <a:srgbClr val="00B050"/>
                </a:solidFill>
              </a:rPr>
              <a:t>var</a:t>
            </a:r>
            <a:r>
              <a:rPr lang="en-US" sz="1400" dirty="0">
                <a:solidFill>
                  <a:srgbClr val="00B050"/>
                </a:solidFill>
              </a:rPr>
              <a:t> </a:t>
            </a:r>
            <a:r>
              <a:rPr lang="en-US" sz="1400" dirty="0" err="1">
                <a:solidFill>
                  <a:srgbClr val="00B050"/>
                </a:solidFill>
              </a:rPr>
              <a:t>ironAjax</a:t>
            </a:r>
            <a:r>
              <a:rPr lang="en-US" sz="1400" dirty="0">
                <a:solidFill>
                  <a:srgbClr val="00B050"/>
                </a:solidFill>
              </a:rPr>
              <a:t> = </a:t>
            </a:r>
            <a:r>
              <a:rPr lang="en-US" sz="1400" dirty="0" err="1">
                <a:solidFill>
                  <a:srgbClr val="00B050"/>
                </a:solidFill>
              </a:rPr>
              <a:t>document</a:t>
            </a:r>
            <a:r>
              <a:rPr lang="en-US" sz="1200" dirty="0" err="1"/>
              <a:t>.getElementById</a:t>
            </a:r>
            <a:r>
              <a:rPr lang="en-US" sz="1200" dirty="0"/>
              <a:t>("</a:t>
            </a:r>
            <a:r>
              <a:rPr lang="en-US" sz="1200" dirty="0" err="1"/>
              <a:t>requestShopOders</a:t>
            </a:r>
            <a:r>
              <a:rPr lang="en-US" sz="1200" dirty="0"/>
              <a:t>");</a:t>
            </a:r>
          </a:p>
          <a:p>
            <a:r>
              <a:rPr lang="en-US" sz="1400" dirty="0">
                <a:solidFill>
                  <a:srgbClr val="00B050"/>
                </a:solidFill>
              </a:rPr>
              <a:t>          </a:t>
            </a:r>
            <a:r>
              <a:rPr lang="en-US" sz="1400" dirty="0" err="1">
                <a:solidFill>
                  <a:srgbClr val="00B050"/>
                </a:solidFill>
              </a:rPr>
              <a:t>var</a:t>
            </a:r>
            <a:r>
              <a:rPr lang="en-US" sz="1400" dirty="0">
                <a:solidFill>
                  <a:srgbClr val="00B050"/>
                </a:solidFill>
              </a:rPr>
              <a:t> </a:t>
            </a:r>
            <a:r>
              <a:rPr lang="en-US" sz="1400" dirty="0" err="1">
                <a:solidFill>
                  <a:srgbClr val="00B050"/>
                </a:solidFill>
              </a:rPr>
              <a:t>params</a:t>
            </a:r>
            <a:r>
              <a:rPr lang="en-US" sz="1400" dirty="0">
                <a:solidFill>
                  <a:srgbClr val="00B050"/>
                </a:solidFill>
              </a:rPr>
              <a:t> </a:t>
            </a:r>
            <a:r>
              <a:rPr lang="en-US" sz="1200" dirty="0"/>
              <a:t>= {</a:t>
            </a:r>
          </a:p>
          <a:p>
            <a:r>
              <a:rPr lang="en-US" sz="1200" dirty="0"/>
              <a:t>            "name": "/</a:t>
            </a:r>
            <a:r>
              <a:rPr lang="en-US" sz="1200" dirty="0" err="1"/>
              <a:t>Workcenter</a:t>
            </a:r>
            <a:r>
              <a:rPr lang="en-US" sz="1200" dirty="0"/>
              <a:t>/Operator",</a:t>
            </a:r>
          </a:p>
          <a:p>
            <a:r>
              <a:rPr lang="en-US" sz="1200" dirty="0"/>
              <a:t>            "namespace": "/</a:t>
            </a:r>
            <a:r>
              <a:rPr lang="en-US" sz="1200" dirty="0" err="1"/>
              <a:t>ShopOrders</a:t>
            </a:r>
            <a:r>
              <a:rPr lang="en-US" sz="1200" dirty="0"/>
              <a:t>",</a:t>
            </a:r>
          </a:p>
          <a:p>
            <a:r>
              <a:rPr lang="en-US" sz="1200" dirty="0"/>
              <a:t>            "</a:t>
            </a:r>
            <a:r>
              <a:rPr lang="en-US" sz="1200" dirty="0" err="1"/>
              <a:t>paramnames</a:t>
            </a:r>
            <a:r>
              <a:rPr lang="en-US" sz="1200" dirty="0"/>
              <a:t>": "</a:t>
            </a:r>
            <a:r>
              <a:rPr lang="en-US" sz="1200" dirty="0" err="1"/>
              <a:t>workcenter,operator,language</a:t>
            </a:r>
            <a:r>
              <a:rPr lang="en-US" sz="1200" dirty="0"/>
              <a:t>",</a:t>
            </a:r>
          </a:p>
          <a:p>
            <a:r>
              <a:rPr lang="en-US" sz="1200" dirty="0"/>
              <a:t>            "</a:t>
            </a:r>
            <a:r>
              <a:rPr lang="en-US" sz="1200" dirty="0" err="1"/>
              <a:t>paramvalues</a:t>
            </a:r>
            <a:r>
              <a:rPr lang="en-US" sz="1200" dirty="0">
                <a:solidFill>
                  <a:srgbClr val="00B050"/>
                </a:solidFill>
              </a:rPr>
              <a:t>": </a:t>
            </a:r>
            <a:r>
              <a:rPr lang="en-US" sz="1200" dirty="0" err="1">
                <a:solidFill>
                  <a:srgbClr val="00B050"/>
                </a:solidFill>
              </a:rPr>
              <a:t>item.identifier</a:t>
            </a:r>
            <a:r>
              <a:rPr lang="en-US" sz="1200" dirty="0">
                <a:solidFill>
                  <a:srgbClr val="00B050"/>
                </a:solidFill>
              </a:rPr>
              <a:t> </a:t>
            </a:r>
            <a:r>
              <a:rPr lang="en-US" sz="1200" dirty="0"/>
              <a:t>+ "," </a:t>
            </a:r>
            <a:r>
              <a:rPr lang="en-US" sz="1200" dirty="0">
                <a:solidFill>
                  <a:srgbClr val="00B050"/>
                </a:solidFill>
              </a:rPr>
              <a:t>+ </a:t>
            </a:r>
            <a:r>
              <a:rPr lang="en-US" sz="1200" dirty="0" err="1">
                <a:solidFill>
                  <a:srgbClr val="00B050"/>
                </a:solidFill>
              </a:rPr>
              <a:t>userInfo.Identifier</a:t>
            </a:r>
            <a:r>
              <a:rPr lang="en-US" sz="1200" dirty="0">
                <a:solidFill>
                  <a:srgbClr val="00B050"/>
                </a:solidFill>
              </a:rPr>
              <a:t> </a:t>
            </a:r>
            <a:r>
              <a:rPr lang="en-US" sz="1200" dirty="0"/>
              <a:t>+ ",</a:t>
            </a:r>
            <a:r>
              <a:rPr lang="en-US" sz="1200" dirty="0" err="1"/>
              <a:t>en_US</a:t>
            </a:r>
            <a:r>
              <a:rPr lang="en-US" sz="1200" dirty="0"/>
              <a:t>"</a:t>
            </a:r>
          </a:p>
          <a:p>
            <a:r>
              <a:rPr lang="en-US" sz="1200" dirty="0"/>
              <a:t>          }</a:t>
            </a:r>
          </a:p>
          <a:p>
            <a:r>
              <a:rPr lang="en-US" sz="1200" dirty="0"/>
              <a:t> </a:t>
            </a:r>
          </a:p>
          <a:p>
            <a:r>
              <a:rPr lang="en-US" sz="1200" dirty="0"/>
              <a:t>         </a:t>
            </a:r>
            <a:r>
              <a:rPr lang="en-US" sz="1200" dirty="0" smtClean="0"/>
              <a:t> </a:t>
            </a:r>
            <a:r>
              <a:rPr lang="en-US" sz="1200" dirty="0" err="1" smtClean="0">
                <a:solidFill>
                  <a:srgbClr val="00B050"/>
                </a:solidFill>
              </a:rPr>
              <a:t>ironAjax.params</a:t>
            </a:r>
            <a:r>
              <a:rPr lang="en-US" sz="1200" dirty="0" smtClean="0"/>
              <a:t> </a:t>
            </a:r>
            <a:r>
              <a:rPr lang="en-US" sz="1200" dirty="0"/>
              <a:t>= </a:t>
            </a:r>
            <a:r>
              <a:rPr lang="en-US" sz="1200" dirty="0" err="1"/>
              <a:t>params</a:t>
            </a:r>
            <a:r>
              <a:rPr lang="en-US" sz="1200" dirty="0"/>
              <a:t>;</a:t>
            </a:r>
          </a:p>
          <a:p>
            <a:r>
              <a:rPr lang="en-US" sz="1200" dirty="0"/>
              <a:t>          </a:t>
            </a:r>
            <a:r>
              <a:rPr lang="en-US" sz="1200" dirty="0" err="1">
                <a:solidFill>
                  <a:srgbClr val="00B050"/>
                </a:solidFill>
              </a:rPr>
              <a:t>ironAjax.headers</a:t>
            </a:r>
            <a:r>
              <a:rPr lang="en-US" sz="1200" dirty="0">
                <a:solidFill>
                  <a:srgbClr val="00B050"/>
                </a:solidFill>
              </a:rPr>
              <a:t> </a:t>
            </a:r>
            <a:r>
              <a:rPr lang="en-US" sz="1200" dirty="0"/>
              <a:t>= </a:t>
            </a:r>
            <a:r>
              <a:rPr lang="en-US" sz="1200" dirty="0" err="1"/>
              <a:t>this.getHeaders</a:t>
            </a:r>
            <a:r>
              <a:rPr lang="en-US" sz="1200" dirty="0"/>
              <a:t>();</a:t>
            </a:r>
          </a:p>
          <a:p>
            <a:r>
              <a:rPr lang="en-US" sz="1200" dirty="0"/>
              <a:t>         </a:t>
            </a:r>
            <a:r>
              <a:rPr lang="en-US" sz="1200" dirty="0">
                <a:solidFill>
                  <a:srgbClr val="00B050"/>
                </a:solidFill>
              </a:rPr>
              <a:t> </a:t>
            </a:r>
            <a:r>
              <a:rPr lang="en-US" sz="1200" dirty="0" err="1">
                <a:solidFill>
                  <a:srgbClr val="00B050"/>
                </a:solidFill>
              </a:rPr>
              <a:t>ironAjax.</a:t>
            </a:r>
            <a:r>
              <a:rPr lang="en-US" sz="1200" dirty="0" err="1"/>
              <a:t>generateRequest</a:t>
            </a:r>
            <a:r>
              <a:rPr lang="en-US" sz="1200" dirty="0"/>
              <a:t>();</a:t>
            </a:r>
          </a:p>
          <a:p>
            <a:r>
              <a:rPr lang="en-US" sz="1200" dirty="0"/>
              <a:t>          </a:t>
            </a:r>
            <a:r>
              <a:rPr lang="en-US" sz="1200" dirty="0" err="1">
                <a:solidFill>
                  <a:srgbClr val="00B050"/>
                </a:solidFill>
              </a:rPr>
              <a:t>localStorage.</a:t>
            </a:r>
            <a:r>
              <a:rPr lang="en-US" sz="1200" dirty="0" err="1"/>
              <a:t>setItem</a:t>
            </a:r>
            <a:r>
              <a:rPr lang="en-US" sz="1200" dirty="0"/>
              <a:t>("</a:t>
            </a:r>
            <a:r>
              <a:rPr lang="en-US" sz="1200" dirty="0" err="1"/>
              <a:t>workcenterParamValues</a:t>
            </a:r>
            <a:r>
              <a:rPr lang="en-US" sz="1200" dirty="0"/>
              <a:t>", </a:t>
            </a:r>
            <a:r>
              <a:rPr lang="en-US" sz="1200" dirty="0" err="1"/>
              <a:t>JSON.stringify</a:t>
            </a:r>
            <a:r>
              <a:rPr lang="en-US" sz="1200" dirty="0"/>
              <a:t>(</a:t>
            </a:r>
            <a:r>
              <a:rPr lang="en-US" sz="1200" dirty="0" err="1"/>
              <a:t>params</a:t>
            </a:r>
            <a:r>
              <a:rPr lang="en-US" sz="1200" dirty="0"/>
              <a:t>));</a:t>
            </a:r>
          </a:p>
          <a:p>
            <a:r>
              <a:rPr lang="en-US" sz="1200" dirty="0"/>
              <a:t>          </a:t>
            </a:r>
            <a:r>
              <a:rPr lang="en-US" sz="1200" dirty="0">
                <a:solidFill>
                  <a:srgbClr val="00B050"/>
                </a:solidFill>
              </a:rPr>
              <a:t>localStorage.</a:t>
            </a:r>
            <a:r>
              <a:rPr lang="en-US" sz="1200" dirty="0"/>
              <a:t>removeItem("</a:t>
            </a:r>
            <a:r>
              <a:rPr lang="en-US" sz="1200" dirty="0" err="1"/>
              <a:t>BatchParamValues</a:t>
            </a:r>
            <a:r>
              <a:rPr lang="en-US" sz="1200" dirty="0"/>
              <a:t>");</a:t>
            </a:r>
          </a:p>
          <a:p>
            <a:r>
              <a:rPr lang="en-US" sz="1200" dirty="0"/>
              <a:t>          if (</a:t>
            </a:r>
            <a:r>
              <a:rPr lang="en-US" sz="1200" dirty="0" err="1">
                <a:solidFill>
                  <a:srgbClr val="00B050"/>
                </a:solidFill>
              </a:rPr>
              <a:t>item.details.isBatchingEnabled</a:t>
            </a:r>
            <a:r>
              <a:rPr lang="en-US" sz="1200" dirty="0"/>
              <a:t>) {</a:t>
            </a:r>
          </a:p>
          <a:p>
            <a:r>
              <a:rPr lang="en-US" sz="1200" dirty="0"/>
              <a:t>            </a:t>
            </a:r>
            <a:r>
              <a:rPr lang="en-US" sz="1200" dirty="0" err="1"/>
              <a:t>var</a:t>
            </a:r>
            <a:r>
              <a:rPr lang="en-US" sz="1200" dirty="0"/>
              <a:t> </a:t>
            </a:r>
            <a:r>
              <a:rPr lang="en-US" sz="1200" dirty="0" err="1">
                <a:solidFill>
                  <a:srgbClr val="00B050"/>
                </a:solidFill>
              </a:rPr>
              <a:t>ironAjaxBatches</a:t>
            </a:r>
            <a:r>
              <a:rPr lang="en-US" sz="1200" dirty="0"/>
              <a:t> = </a:t>
            </a:r>
            <a:r>
              <a:rPr lang="en-US" sz="1200" dirty="0" err="1">
                <a:solidFill>
                  <a:srgbClr val="00B050"/>
                </a:solidFill>
              </a:rPr>
              <a:t>document</a:t>
            </a:r>
            <a:r>
              <a:rPr lang="en-US" sz="1200" dirty="0" err="1"/>
              <a:t>.getElementById</a:t>
            </a:r>
            <a:r>
              <a:rPr lang="en-US" sz="1200" dirty="0"/>
              <a:t>("</a:t>
            </a:r>
            <a:r>
              <a:rPr lang="en-US" sz="1200" dirty="0" err="1"/>
              <a:t>retrive_BatchesTab</a:t>
            </a:r>
            <a:r>
              <a:rPr lang="en-US" sz="1200" dirty="0"/>
              <a:t>");</a:t>
            </a:r>
          </a:p>
          <a:p>
            <a:r>
              <a:rPr lang="en-US" sz="1200" dirty="0"/>
              <a:t> </a:t>
            </a:r>
          </a:p>
          <a:p>
            <a:r>
              <a:rPr lang="en-US" sz="1200" dirty="0"/>
              <a:t>            </a:t>
            </a:r>
            <a:r>
              <a:rPr lang="en-US" sz="1200" dirty="0" err="1"/>
              <a:t>var</a:t>
            </a:r>
            <a:r>
              <a:rPr lang="en-US" sz="1200" dirty="0"/>
              <a:t> </a:t>
            </a:r>
            <a:r>
              <a:rPr lang="en-US" sz="1200" dirty="0" err="1">
                <a:solidFill>
                  <a:srgbClr val="00B050"/>
                </a:solidFill>
              </a:rPr>
              <a:t>paramsBatches</a:t>
            </a:r>
            <a:r>
              <a:rPr lang="en-US" sz="1200" dirty="0"/>
              <a:t> = {</a:t>
            </a:r>
          </a:p>
          <a:p>
            <a:r>
              <a:rPr lang="en-US" sz="1200" dirty="0"/>
              <a:t>              "name": "/Operations/Batch/All",</a:t>
            </a:r>
          </a:p>
          <a:p>
            <a:r>
              <a:rPr lang="en-US" sz="1200" dirty="0"/>
              <a:t>              "namespace": "/</a:t>
            </a:r>
            <a:r>
              <a:rPr lang="en-US" sz="1200" dirty="0" err="1"/>
              <a:t>ShopOrders</a:t>
            </a:r>
            <a:r>
              <a:rPr lang="en-US" sz="1200" dirty="0"/>
              <a:t>",</a:t>
            </a:r>
          </a:p>
          <a:p>
            <a:r>
              <a:rPr lang="en-US" sz="1200" dirty="0"/>
              <a:t>              "</a:t>
            </a:r>
            <a:r>
              <a:rPr lang="en-US" sz="1200" dirty="0" err="1"/>
              <a:t>paramnames</a:t>
            </a:r>
            <a:r>
              <a:rPr lang="en-US" sz="1200" dirty="0"/>
              <a:t>": "</a:t>
            </a:r>
            <a:r>
              <a:rPr lang="en-US" sz="1200" dirty="0" err="1"/>
              <a:t>workcenter,user</a:t>
            </a:r>
            <a:r>
              <a:rPr lang="en-US" sz="1200" dirty="0"/>
              <a:t>",</a:t>
            </a:r>
          </a:p>
          <a:p>
            <a:r>
              <a:rPr lang="en-US" sz="1200" dirty="0"/>
              <a:t>              "</a:t>
            </a:r>
            <a:r>
              <a:rPr lang="en-US" sz="1200" dirty="0" err="1"/>
              <a:t>paramvalues</a:t>
            </a:r>
            <a:r>
              <a:rPr lang="en-US" sz="1200" dirty="0"/>
              <a:t>": </a:t>
            </a:r>
            <a:r>
              <a:rPr lang="en-US" sz="1200" dirty="0" err="1">
                <a:solidFill>
                  <a:srgbClr val="00B050"/>
                </a:solidFill>
              </a:rPr>
              <a:t>item.identifie</a:t>
            </a:r>
            <a:r>
              <a:rPr lang="en-US" sz="1200" dirty="0" err="1"/>
              <a:t>r</a:t>
            </a:r>
            <a:r>
              <a:rPr lang="en-US" sz="1200" dirty="0"/>
              <a:t> + "," + </a:t>
            </a:r>
            <a:r>
              <a:rPr lang="en-US" sz="1200" dirty="0" err="1" smtClean="0">
                <a:solidFill>
                  <a:srgbClr val="00B050"/>
                </a:solidFill>
              </a:rPr>
              <a:t>userInfo.Identifier</a:t>
            </a:r>
            <a:r>
              <a:rPr lang="en-US" sz="1200" dirty="0">
                <a:solidFill>
                  <a:srgbClr val="00B050"/>
                </a:solidFill>
              </a:rPr>
              <a:t> </a:t>
            </a:r>
            <a:r>
              <a:rPr lang="en-US" sz="1200" dirty="0" smtClean="0">
                <a:solidFill>
                  <a:srgbClr val="00B050"/>
                </a:solidFill>
              </a:rPr>
              <a:t> </a:t>
            </a:r>
            <a:r>
              <a:rPr lang="en-US" sz="1200" dirty="0" smtClean="0"/>
              <a:t>  }</a:t>
            </a:r>
            <a:endParaRPr lang="en-US" sz="1200" dirty="0"/>
          </a:p>
          <a:p>
            <a:r>
              <a:rPr lang="en-US" sz="1200" dirty="0"/>
              <a:t>          </a:t>
            </a:r>
            <a:r>
              <a:rPr lang="en-US" sz="1200" dirty="0">
                <a:solidFill>
                  <a:srgbClr val="00B050"/>
                </a:solidFill>
              </a:rPr>
              <a:t>  </a:t>
            </a:r>
            <a:r>
              <a:rPr lang="en-US" sz="1200" dirty="0" err="1">
                <a:solidFill>
                  <a:srgbClr val="00B050"/>
                </a:solidFill>
              </a:rPr>
              <a:t>ironAjaxBatches</a:t>
            </a:r>
            <a:r>
              <a:rPr lang="en-US" sz="1200" dirty="0" err="1"/>
              <a:t>.params</a:t>
            </a:r>
            <a:r>
              <a:rPr lang="en-US" sz="1200" dirty="0"/>
              <a:t> = </a:t>
            </a:r>
            <a:r>
              <a:rPr lang="en-US" sz="1200" dirty="0" err="1"/>
              <a:t>paramsBatches</a:t>
            </a:r>
            <a:r>
              <a:rPr lang="en-US" sz="1200" dirty="0"/>
              <a:t>;</a:t>
            </a:r>
          </a:p>
          <a:p>
            <a:r>
              <a:rPr lang="en-US" sz="1200" dirty="0"/>
              <a:t>           </a:t>
            </a:r>
            <a:r>
              <a:rPr lang="en-US" sz="1200" dirty="0">
                <a:solidFill>
                  <a:srgbClr val="00B050"/>
                </a:solidFill>
              </a:rPr>
              <a:t> </a:t>
            </a:r>
            <a:r>
              <a:rPr lang="en-US" sz="1200" dirty="0" err="1">
                <a:solidFill>
                  <a:srgbClr val="00B050"/>
                </a:solidFill>
              </a:rPr>
              <a:t>ironAjaxBatches</a:t>
            </a:r>
            <a:r>
              <a:rPr lang="en-US" sz="1200" dirty="0" err="1"/>
              <a:t>.headers</a:t>
            </a:r>
            <a:r>
              <a:rPr lang="en-US" sz="1200" dirty="0"/>
              <a:t> = </a:t>
            </a:r>
            <a:r>
              <a:rPr lang="en-US" sz="1200" dirty="0" err="1"/>
              <a:t>this.getHeaders</a:t>
            </a:r>
            <a:r>
              <a:rPr lang="en-US" sz="1200" dirty="0"/>
              <a:t>();</a:t>
            </a:r>
          </a:p>
          <a:p>
            <a:r>
              <a:rPr lang="en-US" sz="1200" dirty="0"/>
              <a:t>           </a:t>
            </a:r>
            <a:r>
              <a:rPr lang="en-US" sz="1200" dirty="0">
                <a:solidFill>
                  <a:srgbClr val="00B050"/>
                </a:solidFill>
              </a:rPr>
              <a:t> </a:t>
            </a:r>
            <a:r>
              <a:rPr lang="en-US" sz="1200" dirty="0" err="1">
                <a:solidFill>
                  <a:srgbClr val="00B050"/>
                </a:solidFill>
              </a:rPr>
              <a:t>ironAjaxBatches.</a:t>
            </a:r>
            <a:r>
              <a:rPr lang="en-US" sz="1200" dirty="0" err="1"/>
              <a:t>generateRequest</a:t>
            </a:r>
            <a:r>
              <a:rPr lang="en-US" sz="1200" dirty="0"/>
              <a:t>();</a:t>
            </a:r>
          </a:p>
          <a:p>
            <a:r>
              <a:rPr lang="en-US" sz="1200" dirty="0"/>
              <a:t>           </a:t>
            </a:r>
            <a:r>
              <a:rPr lang="en-US" sz="1200" dirty="0">
                <a:solidFill>
                  <a:srgbClr val="00B050"/>
                </a:solidFill>
              </a:rPr>
              <a:t> </a:t>
            </a:r>
            <a:r>
              <a:rPr lang="en-US" sz="1200" dirty="0" err="1">
                <a:solidFill>
                  <a:srgbClr val="00B050"/>
                </a:solidFill>
              </a:rPr>
              <a:t>localStorage</a:t>
            </a:r>
            <a:r>
              <a:rPr lang="en-US" sz="1200" dirty="0" err="1"/>
              <a:t>.setItem</a:t>
            </a:r>
            <a:r>
              <a:rPr lang="en-US" sz="1200" dirty="0"/>
              <a:t>("</a:t>
            </a:r>
            <a:r>
              <a:rPr lang="en-US" sz="1200" dirty="0" err="1"/>
              <a:t>BatchParamValues</a:t>
            </a:r>
            <a:r>
              <a:rPr lang="en-US" sz="1200" dirty="0"/>
              <a:t>", </a:t>
            </a:r>
            <a:r>
              <a:rPr lang="en-US" sz="1200" dirty="0" err="1"/>
              <a:t>JSON.stringify</a:t>
            </a:r>
            <a:r>
              <a:rPr lang="en-US" sz="1200" dirty="0"/>
              <a:t>(</a:t>
            </a:r>
            <a:r>
              <a:rPr lang="en-US" sz="1200" dirty="0" err="1">
                <a:solidFill>
                  <a:srgbClr val="00B050"/>
                </a:solidFill>
              </a:rPr>
              <a:t>paramsBatches</a:t>
            </a:r>
            <a:r>
              <a:rPr lang="en-US" sz="1200" dirty="0"/>
              <a:t>));</a:t>
            </a:r>
          </a:p>
          <a:p>
            <a:r>
              <a:rPr lang="en-US" sz="1200" dirty="0"/>
              <a:t>          </a:t>
            </a:r>
            <a:r>
              <a:rPr lang="en-US" sz="1200" dirty="0" smtClean="0"/>
              <a:t>} </a:t>
            </a:r>
            <a:r>
              <a:rPr lang="en-US" sz="1200" dirty="0"/>
              <a:t>}</a:t>
            </a:r>
          </a:p>
          <a:p>
            <a:r>
              <a:rPr lang="en-US" sz="1200" dirty="0" smtClean="0"/>
              <a:t>************************************************************</a:t>
            </a:r>
            <a:endParaRPr lang="en-US" sz="1200" dirty="0"/>
          </a:p>
        </p:txBody>
      </p:sp>
    </p:spTree>
    <p:extLst>
      <p:ext uri="{BB962C8B-B14F-4D97-AF65-F5344CB8AC3E}">
        <p14:creationId xmlns:p14="http://schemas.microsoft.com/office/powerpoint/2010/main" val="32731669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04800" y="228600"/>
            <a:ext cx="3276600" cy="609600"/>
          </a:xfrm>
        </p:spPr>
        <p:txBody>
          <a:bodyPr/>
          <a:lstStyle/>
          <a:p>
            <a:pPr algn="l"/>
            <a:r>
              <a:rPr lang="en-US" b="1" dirty="0" smtClean="0">
                <a:latin typeface="Century" panose="02040604050505020304" pitchFamily="18" charset="0"/>
              </a:rPr>
              <a:t>API Details</a:t>
            </a:r>
          </a:p>
        </p:txBody>
      </p:sp>
      <p:sp>
        <p:nvSpPr>
          <p:cNvPr id="3" name="Text Placeholder 2"/>
          <p:cNvSpPr>
            <a:spLocks noGrp="1"/>
          </p:cNvSpPr>
          <p:nvPr>
            <p:ph type="body" sz="quarter" idx="11"/>
          </p:nvPr>
        </p:nvSpPr>
        <p:spPr>
          <a:xfrm>
            <a:off x="288073" y="1237565"/>
            <a:ext cx="10058400" cy="1001490"/>
          </a:xfrm>
          <a:solidFill>
            <a:srgbClr val="D6F9FA"/>
          </a:solidFill>
        </p:spPr>
        <p:txBody>
          <a:bodyPr/>
          <a:lstStyle/>
          <a:p>
            <a:r>
              <a:rPr lang="en-US" u="sng" baseline="-25000" dirty="0" smtClean="0">
                <a:hlinkClick r:id="rId2"/>
              </a:rPr>
              <a:t>https://vdcglq05530.ics.cloud.ge.com:8443/ProxyService/GET?name=/Workcenter/Operator&amp;namespace=/ShopOrders&amp;paramnames=workcenter,operator,language&amp;paramvalues=AC04DA93-F1B1-45B4-A632-AAD340B7EFF1,41A7A10E-1201-40B1-93CA-4525E7BE58E9,en_US</a:t>
            </a:r>
            <a:endParaRPr lang="en-US" dirty="0" smtClean="0"/>
          </a:p>
          <a:p>
            <a:endParaRPr lang="en-US" dirty="0"/>
          </a:p>
          <a:p>
            <a:endParaRPr lang="en-US" sz="1100" dirty="0"/>
          </a:p>
          <a:p>
            <a:endParaRPr lang="en-US" sz="1100" dirty="0" smtClean="0"/>
          </a:p>
        </p:txBody>
      </p:sp>
      <p:sp>
        <p:nvSpPr>
          <p:cNvPr id="7" name="TextBox 6"/>
          <p:cNvSpPr txBox="1"/>
          <p:nvPr/>
        </p:nvSpPr>
        <p:spPr>
          <a:xfrm>
            <a:off x="342900" y="2285221"/>
            <a:ext cx="8763000" cy="5355312"/>
          </a:xfrm>
          <a:prstGeom prst="rect">
            <a:avLst/>
          </a:prstGeom>
          <a:noFill/>
        </p:spPr>
        <p:txBody>
          <a:bodyPr wrap="square" rtlCol="0">
            <a:spAutoFit/>
          </a:bodyPr>
          <a:lstStyle/>
          <a:p>
            <a:r>
              <a:rPr lang="en-US" sz="1200" dirty="0"/>
              <a:t>Here the first </a:t>
            </a:r>
            <a:r>
              <a:rPr lang="en-US" sz="1200" dirty="0" err="1"/>
              <a:t>param</a:t>
            </a:r>
            <a:r>
              <a:rPr lang="en-US" sz="1200" dirty="0"/>
              <a:t> value is </a:t>
            </a:r>
            <a:r>
              <a:rPr lang="en-US" sz="1200" dirty="0" err="1">
                <a:solidFill>
                  <a:srgbClr val="C00000"/>
                </a:solidFill>
              </a:rPr>
              <a:t>item.identifier</a:t>
            </a:r>
            <a:r>
              <a:rPr lang="en-US" sz="1200" dirty="0"/>
              <a:t> and other is </a:t>
            </a:r>
            <a:r>
              <a:rPr lang="en-US" sz="1200" dirty="0" err="1">
                <a:solidFill>
                  <a:srgbClr val="FF0000"/>
                </a:solidFill>
              </a:rPr>
              <a:t>userinfo.identifier</a:t>
            </a:r>
            <a:r>
              <a:rPr lang="en-US" sz="1200" dirty="0"/>
              <a:t>  , this return the list of </a:t>
            </a:r>
            <a:r>
              <a:rPr lang="en-US" sz="1200" dirty="0" err="1">
                <a:solidFill>
                  <a:srgbClr val="00B050"/>
                </a:solidFill>
              </a:rPr>
              <a:t>lotoperation</a:t>
            </a:r>
            <a:r>
              <a:rPr lang="en-US" sz="1200" dirty="0"/>
              <a:t> </a:t>
            </a:r>
            <a:r>
              <a:rPr lang="en-US" sz="1200" dirty="0" smtClean="0"/>
              <a:t>data</a:t>
            </a:r>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r>
              <a:rPr lang="en-US" baseline="-25000" dirty="0"/>
              <a:t>while the second API calls the </a:t>
            </a:r>
            <a:r>
              <a:rPr lang="en-US" baseline="-25000" dirty="0" err="1"/>
              <a:t>workcenter</a:t>
            </a:r>
            <a:r>
              <a:rPr lang="en-US" baseline="-25000" dirty="0"/>
              <a:t> details.</a:t>
            </a:r>
            <a:endParaRPr lang="en-US" dirty="0"/>
          </a:p>
          <a:p>
            <a:endParaRPr lang="en-US" u="sng" baseline="-25000" dirty="0" smtClean="0">
              <a:hlinkClick r:id="rId3"/>
            </a:endParaRPr>
          </a:p>
          <a:p>
            <a:r>
              <a:rPr lang="en-US" u="sng" baseline="-25000" dirty="0" smtClean="0">
                <a:hlinkClick r:id="rId3"/>
              </a:rPr>
              <a:t>https</a:t>
            </a:r>
            <a:r>
              <a:rPr lang="en-US" u="sng" baseline="-25000" dirty="0">
                <a:hlinkClick r:id="rId3"/>
              </a:rPr>
              <a:t>://vdcglq05530.ics.cloud.ge.com:8443/ProxyService/GET?name=/Operations/Quality/Workcenter&amp;namespace=/ShopOrders&amp;paramnames=workcenter&amp;paramvalues=AC04DA93-F1B1-45B4-A632-AAD340B7EFF1</a:t>
            </a:r>
            <a:endParaRPr lang="en-US" dirty="0"/>
          </a:p>
          <a:p>
            <a:endParaRPr lang="en-US" sz="1200" dirty="0" smtClean="0"/>
          </a:p>
          <a:p>
            <a:r>
              <a:rPr lang="en-US" baseline="-25000" dirty="0"/>
              <a:t>We found that for these Ajax call the Polymer component used (Iron-Ajax) has a success and failure function which depending on the response of the API are triggered.</a:t>
            </a:r>
            <a:endParaRPr lang="en-US" dirty="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p:txBody>
      </p:sp>
      <p:sp>
        <p:nvSpPr>
          <p:cNvPr id="9" name="TextBox 8"/>
          <p:cNvSpPr txBox="1"/>
          <p:nvPr/>
        </p:nvSpPr>
        <p:spPr>
          <a:xfrm>
            <a:off x="381000" y="914400"/>
            <a:ext cx="8686800" cy="646331"/>
          </a:xfrm>
          <a:prstGeom prst="rect">
            <a:avLst/>
          </a:prstGeom>
          <a:noFill/>
        </p:spPr>
        <p:txBody>
          <a:bodyPr wrap="square" rtlCol="0">
            <a:spAutoFit/>
          </a:bodyPr>
          <a:lstStyle/>
          <a:p>
            <a:r>
              <a:rPr lang="en-US" dirty="0"/>
              <a:t>There are two API calls that are happening:</a:t>
            </a:r>
          </a:p>
          <a:p>
            <a:endParaRPr lang="en-US" dirty="0"/>
          </a:p>
        </p:txBody>
      </p:sp>
      <p:pic>
        <p:nvPicPr>
          <p:cNvPr id="10" name="Picture 9"/>
          <p:cNvPicPr/>
          <p:nvPr/>
        </p:nvPicPr>
        <p:blipFill>
          <a:blip r:embed="rId4"/>
          <a:stretch>
            <a:fillRect/>
          </a:stretch>
        </p:blipFill>
        <p:spPr>
          <a:xfrm>
            <a:off x="533400" y="2608386"/>
            <a:ext cx="6276975" cy="2305050"/>
          </a:xfrm>
          <a:prstGeom prst="rect">
            <a:avLst/>
          </a:prstGeom>
        </p:spPr>
      </p:pic>
    </p:spTree>
    <p:extLst>
      <p:ext uri="{BB962C8B-B14F-4D97-AF65-F5344CB8AC3E}">
        <p14:creationId xmlns:p14="http://schemas.microsoft.com/office/powerpoint/2010/main" val="32120716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228600" y="3429000"/>
            <a:ext cx="11658600" cy="2286000"/>
          </a:xfrm>
        </p:spPr>
        <p:txBody>
          <a:bodyPr/>
          <a:lstStyle/>
          <a:p>
            <a:endParaRPr lang="en-US" dirty="0"/>
          </a:p>
          <a:p>
            <a:r>
              <a:rPr lang="en-US" sz="1200" dirty="0" smtClean="0">
                <a:solidFill>
                  <a:schemeClr val="accent1"/>
                </a:solidFill>
                <a:latin typeface="Calibri" panose="020F0502020204030204" pitchFamily="34" charset="0"/>
              </a:rPr>
              <a:t> </a:t>
            </a:r>
            <a:endParaRPr lang="en-US" sz="1200" b="1"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28600" y="304800"/>
            <a:ext cx="5943600" cy="2838450"/>
          </a:xfrm>
          <a:prstGeom prst="rect">
            <a:avLst/>
          </a:prstGeom>
        </p:spPr>
      </p:pic>
      <p:pic>
        <p:nvPicPr>
          <p:cNvPr id="7" name="Picture 6"/>
          <p:cNvPicPr/>
          <p:nvPr/>
        </p:nvPicPr>
        <p:blipFill>
          <a:blip r:embed="rId3"/>
          <a:stretch>
            <a:fillRect/>
          </a:stretch>
        </p:blipFill>
        <p:spPr>
          <a:xfrm>
            <a:off x="609600" y="3414132"/>
            <a:ext cx="5943600" cy="2182495"/>
          </a:xfrm>
          <a:prstGeom prst="rect">
            <a:avLst/>
          </a:prstGeom>
        </p:spPr>
      </p:pic>
      <p:sp>
        <p:nvSpPr>
          <p:cNvPr id="5" name="TextBox 4"/>
          <p:cNvSpPr txBox="1"/>
          <p:nvPr/>
        </p:nvSpPr>
        <p:spPr>
          <a:xfrm>
            <a:off x="6382215" y="1216193"/>
            <a:ext cx="4191000" cy="1015663"/>
          </a:xfrm>
          <a:prstGeom prst="rect">
            <a:avLst/>
          </a:prstGeom>
          <a:solidFill>
            <a:srgbClr val="D6F9FA"/>
          </a:solidFill>
        </p:spPr>
        <p:txBody>
          <a:bodyPr wrap="square" rtlCol="0">
            <a:spAutoFit/>
          </a:bodyPr>
          <a:lstStyle/>
          <a:p>
            <a:r>
              <a:rPr lang="en-US" baseline="-25000" dirty="0"/>
              <a:t>On Success we call </a:t>
            </a:r>
            <a:r>
              <a:rPr lang="en-US" b="1" baseline="-25000" dirty="0" err="1">
                <a:solidFill>
                  <a:srgbClr val="FF0000"/>
                </a:solidFill>
              </a:rPr>
              <a:t>handleShopOders</a:t>
            </a:r>
            <a:r>
              <a:rPr lang="en-US" baseline="-25000" dirty="0"/>
              <a:t> function while on error we call </a:t>
            </a:r>
            <a:r>
              <a:rPr lang="en-US" b="1" baseline="-25000" dirty="0" err="1">
                <a:solidFill>
                  <a:srgbClr val="EA3946"/>
                </a:solidFill>
              </a:rPr>
              <a:t>handleShopOdersError</a:t>
            </a:r>
            <a:r>
              <a:rPr lang="en-US" baseline="-25000" dirty="0"/>
              <a:t> function.</a:t>
            </a:r>
            <a:r>
              <a:rPr lang="en-US" dirty="0"/>
              <a:t> </a:t>
            </a:r>
            <a:r>
              <a:rPr lang="en-US" baseline="-25000" dirty="0" err="1"/>
              <a:t>HandleShopOrders</a:t>
            </a:r>
            <a:r>
              <a:rPr lang="en-US" baseline="-25000" dirty="0"/>
              <a:t> function iterates the response and create the </a:t>
            </a:r>
            <a:r>
              <a:rPr lang="en-US" baseline="-25000" dirty="0" smtClean="0"/>
              <a:t>table</a:t>
            </a:r>
            <a:endParaRPr lang="en-US" dirty="0"/>
          </a:p>
        </p:txBody>
      </p:sp>
      <p:sp>
        <p:nvSpPr>
          <p:cNvPr id="9" name="TextBox 8"/>
          <p:cNvSpPr txBox="1"/>
          <p:nvPr/>
        </p:nvSpPr>
        <p:spPr>
          <a:xfrm>
            <a:off x="4343400" y="3016377"/>
            <a:ext cx="5029200" cy="369332"/>
          </a:xfrm>
          <a:prstGeom prst="rect">
            <a:avLst/>
          </a:prstGeom>
          <a:noFill/>
        </p:spPr>
        <p:txBody>
          <a:bodyPr wrap="square" rtlCol="0">
            <a:spAutoFit/>
          </a:bodyPr>
          <a:lstStyle/>
          <a:p>
            <a:r>
              <a:rPr lang="en-US" baseline="-25000" dirty="0"/>
              <a:t>For example the response </a:t>
            </a:r>
            <a:r>
              <a:rPr lang="en-US" baseline="-25000" dirty="0" smtClean="0"/>
              <a:t>is</a:t>
            </a:r>
            <a:endParaRPr lang="en-US" dirty="0"/>
          </a:p>
        </p:txBody>
      </p:sp>
    </p:spTree>
    <p:extLst>
      <p:ext uri="{BB962C8B-B14F-4D97-AF65-F5344CB8AC3E}">
        <p14:creationId xmlns:p14="http://schemas.microsoft.com/office/powerpoint/2010/main" val="9343518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381000"/>
            <a:ext cx="4876800" cy="369332"/>
          </a:xfrm>
          <a:prstGeom prst="rect">
            <a:avLst/>
          </a:prstGeom>
          <a:solidFill>
            <a:srgbClr val="D6F9FA"/>
          </a:solidFill>
        </p:spPr>
        <p:txBody>
          <a:bodyPr wrap="square" rtlCol="0">
            <a:spAutoFit/>
          </a:bodyPr>
          <a:lstStyle/>
          <a:p>
            <a:r>
              <a:rPr lang="en-US" baseline="-25000" dirty="0"/>
              <a:t>This is iterated here to create the response table with detail and icons.</a:t>
            </a:r>
            <a:endParaRPr lang="en-US" dirty="0"/>
          </a:p>
        </p:txBody>
      </p:sp>
      <p:sp>
        <p:nvSpPr>
          <p:cNvPr id="4" name="TextBox 3"/>
          <p:cNvSpPr txBox="1"/>
          <p:nvPr/>
        </p:nvSpPr>
        <p:spPr>
          <a:xfrm>
            <a:off x="381000" y="990600"/>
            <a:ext cx="6096000" cy="5262979"/>
          </a:xfrm>
          <a:prstGeom prst="rect">
            <a:avLst/>
          </a:prstGeom>
          <a:solidFill>
            <a:schemeClr val="accent1">
              <a:lumMod val="20000"/>
              <a:lumOff val="80000"/>
            </a:schemeClr>
          </a:solidFill>
        </p:spPr>
        <p:txBody>
          <a:bodyPr wrap="square" rtlCol="0">
            <a:spAutoFit/>
          </a:bodyPr>
          <a:lstStyle/>
          <a:p>
            <a:r>
              <a:rPr lang="en-US" sz="1200" dirty="0" err="1"/>
              <a:t>handleShopOders</a:t>
            </a:r>
            <a:r>
              <a:rPr lang="en-US" sz="1200" dirty="0"/>
              <a:t>: function (e) {</a:t>
            </a:r>
          </a:p>
          <a:p>
            <a:r>
              <a:rPr lang="en-US" sz="1200" dirty="0"/>
              <a:t>        // </a:t>
            </a:r>
            <a:r>
              <a:rPr lang="en-US" sz="1200" dirty="0" err="1"/>
              <a:t>var</a:t>
            </a:r>
            <a:r>
              <a:rPr lang="en-US" sz="1200" dirty="0"/>
              <a:t> </a:t>
            </a:r>
            <a:r>
              <a:rPr lang="en-US" sz="1200" dirty="0" err="1"/>
              <a:t>usersResponse</a:t>
            </a:r>
            <a:r>
              <a:rPr lang="en-US" sz="1200" dirty="0"/>
              <a:t> = </a:t>
            </a:r>
            <a:r>
              <a:rPr lang="en-US" sz="1200" dirty="0" err="1"/>
              <a:t>data.detail.__data__.response</a:t>
            </a:r>
            <a:r>
              <a:rPr lang="en-US" sz="1200" dirty="0"/>
              <a:t>;</a:t>
            </a:r>
          </a:p>
          <a:p>
            <a:r>
              <a:rPr lang="en-US" sz="1200" dirty="0"/>
              <a:t>        </a:t>
            </a:r>
            <a:r>
              <a:rPr lang="en-US" sz="1200" dirty="0" err="1"/>
              <a:t>var</a:t>
            </a:r>
            <a:r>
              <a:rPr lang="en-US" sz="1200" dirty="0"/>
              <a:t> data = </a:t>
            </a:r>
            <a:r>
              <a:rPr lang="en-US" sz="1200" dirty="0" err="1"/>
              <a:t>e.detail.response.data</a:t>
            </a:r>
            <a:r>
              <a:rPr lang="en-US" sz="1200" dirty="0"/>
              <a:t>;</a:t>
            </a:r>
          </a:p>
          <a:p>
            <a:r>
              <a:rPr lang="en-US" sz="1200" dirty="0"/>
              <a:t>        this._</a:t>
            </a:r>
            <a:r>
              <a:rPr lang="en-US" sz="1200" dirty="0" err="1"/>
              <a:t>shopOrderData</a:t>
            </a:r>
            <a:r>
              <a:rPr lang="en-US" sz="1200" dirty="0"/>
              <a:t> = [];</a:t>
            </a:r>
          </a:p>
          <a:p>
            <a:r>
              <a:rPr lang="en-US" sz="1200" dirty="0"/>
              <a:t>        this._</a:t>
            </a:r>
            <a:r>
              <a:rPr lang="en-US" sz="1200" dirty="0" err="1"/>
              <a:t>nonBatchData</a:t>
            </a:r>
            <a:r>
              <a:rPr lang="en-US" sz="1200" dirty="0"/>
              <a:t> = []</a:t>
            </a:r>
          </a:p>
          <a:p>
            <a:r>
              <a:rPr lang="en-US" sz="1200" dirty="0"/>
              <a:t>        this._</a:t>
            </a:r>
            <a:r>
              <a:rPr lang="en-US" sz="1200" dirty="0" err="1"/>
              <a:t>batchData</a:t>
            </a:r>
            <a:r>
              <a:rPr lang="en-US" sz="1200" dirty="0"/>
              <a:t> = []</a:t>
            </a:r>
          </a:p>
          <a:p>
            <a:r>
              <a:rPr lang="en-US" sz="1200" dirty="0"/>
              <a:t>        for (</a:t>
            </a:r>
            <a:r>
              <a:rPr lang="en-US" sz="1200" dirty="0" err="1"/>
              <a:t>var</a:t>
            </a:r>
            <a:r>
              <a:rPr lang="en-US" sz="1200" dirty="0"/>
              <a:t> </a:t>
            </a:r>
            <a:r>
              <a:rPr lang="en-US" sz="1200" dirty="0" err="1"/>
              <a:t>i</a:t>
            </a:r>
            <a:r>
              <a:rPr lang="en-US" sz="1200" dirty="0"/>
              <a:t> = 0; </a:t>
            </a:r>
            <a:r>
              <a:rPr lang="en-US" sz="1200" dirty="0" err="1"/>
              <a:t>i</a:t>
            </a:r>
            <a:r>
              <a:rPr lang="en-US" sz="1200" dirty="0"/>
              <a:t> &lt; </a:t>
            </a:r>
            <a:r>
              <a:rPr lang="en-US" sz="1200" dirty="0" err="1"/>
              <a:t>data.length</a:t>
            </a:r>
            <a:r>
              <a:rPr lang="en-US" sz="1200" dirty="0"/>
              <a:t>; </a:t>
            </a:r>
            <a:r>
              <a:rPr lang="en-US" sz="1200" dirty="0" err="1"/>
              <a:t>i</a:t>
            </a:r>
            <a:r>
              <a:rPr lang="en-US" sz="1200" dirty="0"/>
              <a:t>++) {</a:t>
            </a:r>
          </a:p>
          <a:p>
            <a:r>
              <a:rPr lang="en-US" sz="1200" dirty="0"/>
              <a:t>          </a:t>
            </a:r>
            <a:r>
              <a:rPr lang="en-US" sz="1200" dirty="0" err="1"/>
              <a:t>var</a:t>
            </a:r>
            <a:r>
              <a:rPr lang="en-US" sz="1200" dirty="0"/>
              <a:t> node = data[</a:t>
            </a:r>
            <a:r>
              <a:rPr lang="en-US" sz="1200" dirty="0" err="1"/>
              <a:t>i</a:t>
            </a:r>
            <a:r>
              <a:rPr lang="en-US" sz="1200" dirty="0"/>
              <a:t>];</a:t>
            </a:r>
          </a:p>
          <a:p>
            <a:r>
              <a:rPr lang="en-US" sz="1200" dirty="0"/>
              <a:t>          node.id = </a:t>
            </a:r>
            <a:r>
              <a:rPr lang="en-US" sz="1200" dirty="0" err="1"/>
              <a:t>i</a:t>
            </a:r>
            <a:r>
              <a:rPr lang="en-US" sz="1200" dirty="0"/>
              <a:t>;</a:t>
            </a:r>
          </a:p>
          <a:p>
            <a:r>
              <a:rPr lang="en-US" sz="1200" dirty="0"/>
              <a:t>          </a:t>
            </a:r>
            <a:r>
              <a:rPr lang="en-US" sz="1200" dirty="0" err="1"/>
              <a:t>node.isSelected</a:t>
            </a:r>
            <a:r>
              <a:rPr lang="en-US" sz="1200" dirty="0"/>
              <a:t> = false</a:t>
            </a:r>
          </a:p>
          <a:p>
            <a:r>
              <a:rPr lang="en-US" sz="1200" dirty="0"/>
              <a:t>          </a:t>
            </a:r>
            <a:r>
              <a:rPr lang="en-US" sz="1200" dirty="0" err="1"/>
              <a:t>node.iconElement</a:t>
            </a:r>
            <a:r>
              <a:rPr lang="en-US" sz="1200" dirty="0"/>
              <a:t> = </a:t>
            </a:r>
            <a:r>
              <a:rPr lang="en-US" sz="1200" dirty="0" err="1"/>
              <a:t>this.getIconTextItem</a:t>
            </a:r>
            <a:r>
              <a:rPr lang="en-US" sz="1200" dirty="0"/>
              <a:t>(false, this._</a:t>
            </a:r>
            <a:r>
              <a:rPr lang="en-US" sz="1200" dirty="0" err="1"/>
              <a:t>getIcon</a:t>
            </a:r>
            <a:r>
              <a:rPr lang="en-US" sz="1200" dirty="0"/>
              <a:t>(</a:t>
            </a:r>
            <a:r>
              <a:rPr lang="en-US" sz="1200" dirty="0" err="1"/>
              <a:t>node.Icon</a:t>
            </a:r>
            <a:r>
              <a:rPr lang="en-US" sz="1200" dirty="0"/>
              <a:t>));</a:t>
            </a:r>
          </a:p>
          <a:p>
            <a:r>
              <a:rPr lang="en-US" sz="1200" dirty="0"/>
              <a:t>          </a:t>
            </a:r>
            <a:r>
              <a:rPr lang="en-US" sz="1200" dirty="0" err="1"/>
              <a:t>node.selectSerialElement</a:t>
            </a:r>
            <a:r>
              <a:rPr lang="en-US" sz="1200" dirty="0"/>
              <a:t> = </a:t>
            </a:r>
            <a:r>
              <a:rPr lang="en-US" sz="1200" dirty="0" err="1"/>
              <a:t>this.getSerialInputCheckboxItem</a:t>
            </a:r>
            <a:r>
              <a:rPr lang="en-US" sz="1200" dirty="0"/>
              <a:t>(false, node.id, "</a:t>
            </a:r>
            <a:r>
              <a:rPr lang="en-US" sz="1200" dirty="0" err="1"/>
              <a:t>serialElement</a:t>
            </a:r>
            <a:r>
              <a:rPr lang="en-US" sz="1200" dirty="0"/>
              <a:t>")</a:t>
            </a:r>
          </a:p>
          <a:p>
            <a:r>
              <a:rPr lang="en-US" sz="1200" dirty="0"/>
              <a:t>          </a:t>
            </a:r>
            <a:r>
              <a:rPr lang="en-US" sz="1200" dirty="0" err="1"/>
              <a:t>node.BatchIdElement</a:t>
            </a:r>
            <a:r>
              <a:rPr lang="en-US" sz="1200" dirty="0"/>
              <a:t> = </a:t>
            </a:r>
            <a:r>
              <a:rPr lang="en-US" sz="1200" dirty="0" err="1"/>
              <a:t>this.getIconSerialTextItem</a:t>
            </a:r>
            <a:r>
              <a:rPr lang="en-US" sz="1200" dirty="0"/>
              <a:t>(false, ((</a:t>
            </a:r>
            <a:r>
              <a:rPr lang="en-US" sz="1200" dirty="0" err="1"/>
              <a:t>node.BatchId</a:t>
            </a:r>
            <a:r>
              <a:rPr lang="en-US" sz="1200" dirty="0"/>
              <a:t> == null) ? this._</a:t>
            </a:r>
            <a:r>
              <a:rPr lang="en-US" sz="1200" dirty="0" err="1"/>
              <a:t>labels.notbatchedLabel</a:t>
            </a:r>
            <a:r>
              <a:rPr lang="en-US" sz="1200" dirty="0"/>
              <a:t> : </a:t>
            </a:r>
            <a:r>
              <a:rPr lang="en-US" sz="1200" dirty="0" err="1"/>
              <a:t>node.BatchId</a:t>
            </a:r>
            <a:r>
              <a:rPr lang="en-US" sz="1200" dirty="0"/>
              <a:t>), </a:t>
            </a:r>
            <a:r>
              <a:rPr lang="en-US" sz="1200" dirty="0" err="1"/>
              <a:t>node.BatchId</a:t>
            </a:r>
            <a:r>
              <a:rPr lang="en-US" sz="1200" dirty="0"/>
              <a:t>);</a:t>
            </a:r>
          </a:p>
          <a:p>
            <a:r>
              <a:rPr lang="en-US" sz="1200" dirty="0"/>
              <a:t>          </a:t>
            </a:r>
            <a:r>
              <a:rPr lang="en-US" sz="1200" dirty="0" err="1"/>
              <a:t>node.SerialLotNumberElement</a:t>
            </a:r>
            <a:r>
              <a:rPr lang="en-US" sz="1200" dirty="0"/>
              <a:t> = this._</a:t>
            </a:r>
            <a:r>
              <a:rPr lang="en-US" sz="1200" dirty="0" err="1"/>
              <a:t>getLink</a:t>
            </a:r>
            <a:r>
              <a:rPr lang="en-US" sz="1200" dirty="0"/>
              <a:t>(false, </a:t>
            </a:r>
            <a:r>
              <a:rPr lang="en-US" sz="1200" dirty="0" err="1"/>
              <a:t>i</a:t>
            </a:r>
            <a:r>
              <a:rPr lang="en-US" sz="1200" dirty="0"/>
              <a:t>, </a:t>
            </a:r>
            <a:r>
              <a:rPr lang="en-US" sz="1200" dirty="0" err="1"/>
              <a:t>node.LotOperationSegmentResponseId</a:t>
            </a:r>
            <a:r>
              <a:rPr lang="en-US" sz="1200" dirty="0"/>
              <a:t>, </a:t>
            </a:r>
            <a:r>
              <a:rPr lang="en-US" sz="1200" dirty="0" err="1"/>
              <a:t>node.SerialLotNumber</a:t>
            </a:r>
            <a:r>
              <a:rPr lang="en-US" sz="1200" dirty="0"/>
              <a:t>);</a:t>
            </a:r>
          </a:p>
          <a:p>
            <a:r>
              <a:rPr lang="en-US" sz="1200" dirty="0"/>
              <a:t>          </a:t>
            </a:r>
            <a:r>
              <a:rPr lang="en-US" sz="1200" dirty="0" err="1"/>
              <a:t>node.SerialLotNumberElementNonBatch</a:t>
            </a:r>
            <a:r>
              <a:rPr lang="en-US" sz="1200" dirty="0"/>
              <a:t> = </a:t>
            </a:r>
            <a:r>
              <a:rPr lang="en-US" sz="1200" dirty="0" err="1"/>
              <a:t>node.SerialLotNumber</a:t>
            </a:r>
            <a:endParaRPr lang="en-US" sz="1200" dirty="0"/>
          </a:p>
          <a:p>
            <a:r>
              <a:rPr lang="en-US" sz="1200" dirty="0"/>
              <a:t>          </a:t>
            </a:r>
            <a:r>
              <a:rPr lang="en-US" sz="1200" dirty="0" err="1"/>
              <a:t>node.ShopOrderNumberElement</a:t>
            </a:r>
            <a:r>
              <a:rPr lang="en-US" sz="1200" dirty="0"/>
              <a:t> = </a:t>
            </a:r>
            <a:r>
              <a:rPr lang="en-US" sz="1200" dirty="0" err="1"/>
              <a:t>node.ShopOrderNumber</a:t>
            </a:r>
            <a:endParaRPr lang="en-US" sz="1200" dirty="0"/>
          </a:p>
          <a:p>
            <a:r>
              <a:rPr lang="en-US" sz="1200" dirty="0"/>
              <a:t>          </a:t>
            </a:r>
            <a:r>
              <a:rPr lang="en-US" sz="1200" dirty="0" err="1"/>
              <a:t>node.PartNumberElement</a:t>
            </a:r>
            <a:r>
              <a:rPr lang="en-US" sz="1200" dirty="0"/>
              <a:t> = </a:t>
            </a:r>
            <a:r>
              <a:rPr lang="en-US" sz="1200" dirty="0" err="1" smtClean="0"/>
              <a:t>node.PartNumber</a:t>
            </a:r>
            <a:endParaRPr lang="en-US" sz="1200" dirty="0" smtClean="0"/>
          </a:p>
          <a:p>
            <a:r>
              <a:rPr lang="en-US" sz="1200" dirty="0" err="1"/>
              <a:t>node.startDateElement</a:t>
            </a:r>
            <a:r>
              <a:rPr lang="en-US" sz="1200" dirty="0"/>
              <a:t> = </a:t>
            </a:r>
            <a:r>
              <a:rPr lang="en-US" sz="1200" dirty="0" err="1"/>
              <a:t>node.StartDate</a:t>
            </a:r>
            <a:endParaRPr lang="en-US" sz="1200" dirty="0"/>
          </a:p>
          <a:p>
            <a:r>
              <a:rPr lang="en-US" sz="1200" dirty="0"/>
              <a:t>          </a:t>
            </a:r>
            <a:r>
              <a:rPr lang="en-US" sz="1200" dirty="0" err="1"/>
              <a:t>node.endDateElement</a:t>
            </a:r>
            <a:r>
              <a:rPr lang="en-US" sz="1200" dirty="0"/>
              <a:t> = </a:t>
            </a:r>
            <a:r>
              <a:rPr lang="en-US" sz="1200" dirty="0" err="1"/>
              <a:t>node.EndDate</a:t>
            </a:r>
            <a:endParaRPr lang="en-US" sz="1200" dirty="0"/>
          </a:p>
          <a:p>
            <a:r>
              <a:rPr lang="en-US" sz="1200" dirty="0"/>
              <a:t> </a:t>
            </a:r>
          </a:p>
          <a:p>
            <a:r>
              <a:rPr lang="en-US" sz="1200" dirty="0"/>
              <a:t>          </a:t>
            </a:r>
            <a:r>
              <a:rPr lang="en-US" sz="1200" dirty="0" err="1"/>
              <a:t>node.CompletedQuantity</a:t>
            </a:r>
            <a:r>
              <a:rPr lang="en-US" sz="1200" dirty="0"/>
              <a:t> = new Number(</a:t>
            </a:r>
            <a:r>
              <a:rPr lang="en-US" sz="1200" dirty="0" err="1"/>
              <a:t>node.CompletedQuantity</a:t>
            </a:r>
            <a:r>
              <a:rPr lang="en-US" sz="1200" dirty="0"/>
              <a:t>);</a:t>
            </a:r>
          </a:p>
          <a:p>
            <a:r>
              <a:rPr lang="en-US" sz="1200" dirty="0"/>
              <a:t>          </a:t>
            </a:r>
            <a:r>
              <a:rPr lang="en-US" sz="1200" dirty="0" err="1"/>
              <a:t>node.Priority</a:t>
            </a:r>
            <a:r>
              <a:rPr lang="en-US" sz="1200" dirty="0"/>
              <a:t> = new Number(</a:t>
            </a:r>
            <a:r>
              <a:rPr lang="en-US" sz="1200" dirty="0" err="1"/>
              <a:t>node.Priority</a:t>
            </a:r>
            <a:r>
              <a:rPr lang="en-US" sz="1200" dirty="0"/>
              <a:t>);</a:t>
            </a:r>
          </a:p>
          <a:p>
            <a:r>
              <a:rPr lang="en-US" sz="1200" dirty="0"/>
              <a:t>          </a:t>
            </a:r>
            <a:r>
              <a:rPr lang="en-US" sz="1200" dirty="0" err="1"/>
              <a:t>node.LotQuantity</a:t>
            </a:r>
            <a:r>
              <a:rPr lang="en-US" sz="1200" dirty="0"/>
              <a:t> = new Number(</a:t>
            </a:r>
            <a:r>
              <a:rPr lang="en-US" sz="1200" dirty="0" err="1"/>
              <a:t>node.LotQuantity</a:t>
            </a:r>
            <a:r>
              <a:rPr lang="en-US" sz="1200" dirty="0"/>
              <a:t>);</a:t>
            </a:r>
          </a:p>
          <a:p>
            <a:r>
              <a:rPr lang="en-US" sz="1200" dirty="0"/>
              <a:t>          </a:t>
            </a:r>
            <a:r>
              <a:rPr lang="en-US" sz="1200" dirty="0" err="1"/>
              <a:t>node.OrderQty</a:t>
            </a:r>
            <a:r>
              <a:rPr lang="en-US" sz="1200" dirty="0"/>
              <a:t> = new Number(</a:t>
            </a:r>
            <a:r>
              <a:rPr lang="en-US" sz="1200" dirty="0" err="1"/>
              <a:t>node.OrderQty</a:t>
            </a:r>
            <a:r>
              <a:rPr lang="en-US" sz="1200" dirty="0" smtClean="0"/>
              <a:t>);</a:t>
            </a:r>
            <a:endParaRPr lang="en-US" sz="1200" dirty="0"/>
          </a:p>
        </p:txBody>
      </p:sp>
      <p:sp>
        <p:nvSpPr>
          <p:cNvPr id="10" name="TextBox 9"/>
          <p:cNvSpPr txBox="1"/>
          <p:nvPr/>
        </p:nvSpPr>
        <p:spPr>
          <a:xfrm>
            <a:off x="6477000" y="349405"/>
            <a:ext cx="4599878" cy="461665"/>
          </a:xfrm>
          <a:prstGeom prst="rect">
            <a:avLst/>
          </a:prstGeom>
          <a:solidFill>
            <a:srgbClr val="D6F9FA"/>
          </a:solidFill>
        </p:spPr>
        <p:txBody>
          <a:bodyPr wrap="square" rtlCol="0">
            <a:spAutoFit/>
          </a:bodyPr>
          <a:lstStyle/>
          <a:p>
            <a:r>
              <a:rPr lang="en-US" baseline="-25000" dirty="0"/>
              <a:t>Where as on error condition we show a generic error message irrespective of error type</a:t>
            </a:r>
            <a:r>
              <a:rPr lang="en-US" baseline="-25000" dirty="0" smtClean="0"/>
              <a:t>.</a:t>
            </a:r>
            <a:endParaRPr lang="en-US" baseline="-25000" dirty="0"/>
          </a:p>
        </p:txBody>
      </p:sp>
      <p:sp>
        <p:nvSpPr>
          <p:cNvPr id="11" name="TextBox 10"/>
          <p:cNvSpPr txBox="1"/>
          <p:nvPr/>
        </p:nvSpPr>
        <p:spPr>
          <a:xfrm>
            <a:off x="6508595" y="990600"/>
            <a:ext cx="4876800" cy="2954655"/>
          </a:xfrm>
          <a:prstGeom prst="rect">
            <a:avLst/>
          </a:prstGeom>
          <a:solidFill>
            <a:srgbClr val="D6F9FA"/>
          </a:solidFill>
        </p:spPr>
        <p:txBody>
          <a:bodyPr wrap="square" rtlCol="0">
            <a:spAutoFit/>
          </a:bodyPr>
          <a:lstStyle/>
          <a:p>
            <a:r>
              <a:rPr lang="en-US" sz="1200" dirty="0" err="1"/>
              <a:t>handleShopOdersError</a:t>
            </a:r>
            <a:r>
              <a:rPr lang="en-US" sz="1200" dirty="0"/>
              <a:t>: function(e){</a:t>
            </a:r>
          </a:p>
          <a:p>
            <a:r>
              <a:rPr lang="en-US" sz="1200" dirty="0"/>
              <a:t>    </a:t>
            </a:r>
            <a:r>
              <a:rPr lang="en-US" sz="1200" dirty="0" err="1"/>
              <a:t>var</a:t>
            </a:r>
            <a:r>
              <a:rPr lang="en-US" sz="1200" dirty="0"/>
              <a:t> _this = this;</a:t>
            </a:r>
          </a:p>
          <a:p>
            <a:r>
              <a:rPr lang="en-US" sz="1200" dirty="0"/>
              <a:t>    // </a:t>
            </a:r>
            <a:r>
              <a:rPr lang="en-US" sz="1200" dirty="0" err="1"/>
              <a:t>var</a:t>
            </a:r>
            <a:r>
              <a:rPr lang="en-US" sz="1200" dirty="0"/>
              <a:t> </a:t>
            </a:r>
            <a:r>
              <a:rPr lang="en-US" sz="1200" dirty="0" err="1"/>
              <a:t>usersResponse</a:t>
            </a:r>
            <a:r>
              <a:rPr lang="en-US" sz="1200" dirty="0"/>
              <a:t> = </a:t>
            </a:r>
            <a:r>
              <a:rPr lang="en-US" sz="1200" dirty="0" err="1"/>
              <a:t>data.detail.__data__.response</a:t>
            </a:r>
            <a:r>
              <a:rPr lang="en-US" sz="1200" dirty="0"/>
              <a:t>;</a:t>
            </a:r>
          </a:p>
          <a:p>
            <a:r>
              <a:rPr lang="en-US" sz="1200" dirty="0"/>
              <a:t>    this._</a:t>
            </a:r>
            <a:r>
              <a:rPr lang="en-US" sz="1200" dirty="0" err="1"/>
              <a:t>shopOrderData</a:t>
            </a:r>
            <a:r>
              <a:rPr lang="en-US" sz="1200" dirty="0"/>
              <a:t> = [];</a:t>
            </a:r>
          </a:p>
          <a:p>
            <a:r>
              <a:rPr lang="en-US" sz="1200" dirty="0"/>
              <a:t>    this._</a:t>
            </a:r>
            <a:r>
              <a:rPr lang="en-US" sz="1200" dirty="0" err="1"/>
              <a:t>nonBatchData</a:t>
            </a:r>
            <a:r>
              <a:rPr lang="en-US" sz="1200" dirty="0"/>
              <a:t> = []</a:t>
            </a:r>
          </a:p>
          <a:p>
            <a:r>
              <a:rPr lang="en-US" sz="1200" dirty="0"/>
              <a:t>    this._</a:t>
            </a:r>
            <a:r>
              <a:rPr lang="en-US" sz="1200" dirty="0" err="1"/>
              <a:t>batchData</a:t>
            </a:r>
            <a:r>
              <a:rPr lang="en-US" sz="1200" dirty="0"/>
              <a:t> = []</a:t>
            </a:r>
          </a:p>
          <a:p>
            <a:r>
              <a:rPr lang="en-US" sz="1200" dirty="0"/>
              <a:t>    this.$.</a:t>
            </a:r>
            <a:r>
              <a:rPr lang="en-US" sz="1200" dirty="0" err="1"/>
              <a:t>loading.classList.add</a:t>
            </a:r>
            <a:r>
              <a:rPr lang="en-US" sz="1200" dirty="0"/>
              <a:t>("hide");</a:t>
            </a:r>
          </a:p>
          <a:p>
            <a:r>
              <a:rPr lang="en-US" sz="1200" dirty="0"/>
              <a:t>    </a:t>
            </a:r>
            <a:r>
              <a:rPr lang="en-US" sz="1200" dirty="0" err="1">
                <a:solidFill>
                  <a:srgbClr val="FF0000"/>
                </a:solidFill>
              </a:rPr>
              <a:t>this.message</a:t>
            </a:r>
            <a:r>
              <a:rPr lang="en-US" sz="1200" dirty="0">
                <a:solidFill>
                  <a:srgbClr val="FF0000"/>
                </a:solidFill>
              </a:rPr>
              <a:t> = this._</a:t>
            </a:r>
            <a:r>
              <a:rPr lang="en-US" sz="1200" dirty="0" err="1">
                <a:solidFill>
                  <a:srgbClr val="FF0000"/>
                </a:solidFill>
              </a:rPr>
              <a:t>labels.handleShopOdersError</a:t>
            </a:r>
            <a:r>
              <a:rPr lang="en-US" sz="1200" dirty="0"/>
              <a:t>;</a:t>
            </a:r>
          </a:p>
          <a:p>
            <a:r>
              <a:rPr lang="en-US" sz="1200" dirty="0"/>
              <a:t>    this.$.</a:t>
            </a:r>
            <a:r>
              <a:rPr lang="en-US" sz="1200" dirty="0" err="1"/>
              <a:t>alert_message.classList.remove</a:t>
            </a:r>
            <a:r>
              <a:rPr lang="en-US" sz="1200" dirty="0"/>
              <a:t>("hide");</a:t>
            </a:r>
          </a:p>
          <a:p>
            <a:r>
              <a:rPr lang="en-US" sz="1200" dirty="0"/>
              <a:t>    </a:t>
            </a:r>
            <a:r>
              <a:rPr lang="en-US" sz="1200" dirty="0" err="1"/>
              <a:t>setTimeout</a:t>
            </a:r>
            <a:r>
              <a:rPr lang="en-US" sz="1200" dirty="0"/>
              <a:t>(function() {</a:t>
            </a:r>
          </a:p>
          <a:p>
            <a:r>
              <a:rPr lang="en-US" sz="1200" dirty="0"/>
              <a:t>      _this.$.</a:t>
            </a:r>
            <a:r>
              <a:rPr lang="en-US" sz="1200" dirty="0" err="1"/>
              <a:t>alert_message.classList.add</a:t>
            </a:r>
            <a:r>
              <a:rPr lang="en-US" sz="1200" dirty="0"/>
              <a:t>("hide");</a:t>
            </a:r>
          </a:p>
          <a:p>
            <a:r>
              <a:rPr lang="en-US" sz="1200" dirty="0"/>
              <a:t>    },5000);</a:t>
            </a:r>
          </a:p>
          <a:p>
            <a:r>
              <a:rPr lang="en-US" sz="1200" dirty="0"/>
              <a:t>    return;</a:t>
            </a:r>
          </a:p>
          <a:p>
            <a:r>
              <a:rPr lang="en-US" sz="1200" dirty="0"/>
              <a:t>  },</a:t>
            </a:r>
          </a:p>
          <a:p>
            <a:endParaRPr lang="en-US" dirty="0"/>
          </a:p>
        </p:txBody>
      </p:sp>
    </p:spTree>
    <p:extLst>
      <p:ext uri="{BB962C8B-B14F-4D97-AF65-F5344CB8AC3E}">
        <p14:creationId xmlns:p14="http://schemas.microsoft.com/office/powerpoint/2010/main" val="3231630382"/>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Genpact Transformation">
      <a:dk1>
        <a:srgbClr val="073262"/>
      </a:dk1>
      <a:lt1>
        <a:sysClr val="window" lastClr="FFFFFF"/>
      </a:lt1>
      <a:dk2>
        <a:srgbClr val="EBECED"/>
      </a:dk2>
      <a:lt2>
        <a:srgbClr val="BFC0C1"/>
      </a:lt2>
      <a:accent1>
        <a:srgbClr val="FF555F"/>
      </a:accent1>
      <a:accent2>
        <a:srgbClr val="00AECF"/>
      </a:accent2>
      <a:accent3>
        <a:srgbClr val="073262"/>
      </a:accent3>
      <a:accent4>
        <a:srgbClr val="EA3946"/>
      </a:accent4>
      <a:accent5>
        <a:srgbClr val="60C7D7"/>
      </a:accent5>
      <a:accent6>
        <a:srgbClr val="073262"/>
      </a:accent6>
      <a:hlink>
        <a:srgbClr val="60C7D7"/>
      </a:hlink>
      <a:folHlink>
        <a:srgbClr val="1F497D"/>
      </a:folHlink>
    </a:clrScheme>
    <a:fontScheme name="G PPT 2017">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D9387E64A2A4343BD96EB39AF3A92F6" ma:contentTypeVersion="20" ma:contentTypeDescription="Create a new document." ma:contentTypeScope="" ma:versionID="ddc36aca7e0c3b00061819f7b2db0f20">
  <xsd:schema xmlns:xsd="http://www.w3.org/2001/XMLSchema" xmlns:xs="http://www.w3.org/2001/XMLSchema" xmlns:p="http://schemas.microsoft.com/office/2006/metadata/properties" xmlns:ns1="http://schemas.microsoft.com/sharepoint/v3" xmlns:ns2="b7a58cbc-cd1f-4316-8e97-a0bb4c57e2d1" xmlns:ns3="7955fe41-16ae-489b-bb6d-2dd9b2d28296" xmlns:ns4="372e849b-fc60-49fc-88ef-6f6a3a7352cc" targetNamespace="http://schemas.microsoft.com/office/2006/metadata/properties" ma:root="true" ma:fieldsID="612d0f85853634ca7092b11b816b7641" ns1:_="" ns2:_="" ns3:_="" ns4:_="">
    <xsd:import namespace="http://schemas.microsoft.com/sharepoint/v3"/>
    <xsd:import namespace="b7a58cbc-cd1f-4316-8e97-a0bb4c57e2d1"/>
    <xsd:import namespace="7955fe41-16ae-489b-bb6d-2dd9b2d28296"/>
    <xsd:import namespace="372e849b-fc60-49fc-88ef-6f6a3a7352cc"/>
    <xsd:element name="properties">
      <xsd:complexType>
        <xsd:sequence>
          <xsd:element name="documentManagement">
            <xsd:complexType>
              <xsd:all>
                <xsd:element ref="ns2:SharedWithUsers" minOccurs="0"/>
                <xsd:element ref="ns2:SharedWithDetails" minOccurs="0"/>
                <xsd:element ref="ns1:AverageRating" minOccurs="0"/>
                <xsd:element ref="ns1:RatingCount" minOccurs="0"/>
                <xsd:element ref="ns1:RatedBy" minOccurs="0"/>
                <xsd:element ref="ns1:Ratings" minOccurs="0"/>
                <xsd:element ref="ns1:LikesCount" minOccurs="0"/>
                <xsd:element ref="ns1:LikedBy" minOccurs="0"/>
                <xsd:element ref="ns2:LastSharedByUser" minOccurs="0"/>
                <xsd:element ref="ns2:LastSharedByTime" minOccurs="0"/>
                <xsd:element ref="ns3:MediaServiceMetadata" minOccurs="0"/>
                <xsd:element ref="ns3:MediaServiceFastMetadata" minOccurs="0"/>
                <xsd:element ref="ns1:PublishingStartDate" minOccurs="0"/>
                <xsd:element ref="ns1:PublishingExpirationDate" minOccurs="0"/>
                <xsd:element ref="ns2:TaxKeywordTaxHTField" minOccurs="0"/>
                <xsd:element ref="ns4:TaxCatchAll" minOccurs="0"/>
                <xsd:element ref="ns3:ga0bac5639ea43d4a46e5e8979bf3e26" minOccurs="0"/>
                <xsd:element ref="ns3:MediaServiceAutoTag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0" nillable="true" ma:displayName="Rating (0-5)" ma:decimals="2" ma:description="Average value of all the ratings that have been submitted" ma:internalName="AverageRating" ma:readOnly="true">
      <xsd:simpleType>
        <xsd:restriction base="dms:Number"/>
      </xsd:simpleType>
    </xsd:element>
    <xsd:element name="RatingCount" ma:index="11" nillable="true" ma:displayName="Number of Ratings" ma:decimals="0" ma:description="Number of ratings submitted" ma:internalName="RatingCount" ma:readOnly="true">
      <xsd:simpleType>
        <xsd:restriction base="dms:Number"/>
      </xsd:simpleType>
    </xsd:element>
    <xsd:element name="RatedBy" ma:index="12"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3" nillable="true" ma:displayName="User ratings" ma:description="User ratings for the item" ma:hidden="true" ma:internalName="Ratings">
      <xsd:simpleType>
        <xsd:restriction base="dms:Note"/>
      </xsd:simpleType>
    </xsd:element>
    <xsd:element name="LikesCount" ma:index="14" nillable="true" ma:displayName="Number of Likes" ma:internalName="LikesCount">
      <xsd:simpleType>
        <xsd:restriction base="dms:Unknown"/>
      </xsd:simpleType>
    </xsd:element>
    <xsd:element name="LikedBy" ma:index="15"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ublishingStartDate" ma:index="20"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21"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7a58cbc-cd1f-4316-8e97-a0bb4c57e2d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6" nillable="true" ma:displayName="Last Shared By User" ma:description="" ma:internalName="LastSharedByUser" ma:readOnly="true">
      <xsd:simpleType>
        <xsd:restriction base="dms:Note">
          <xsd:maxLength value="255"/>
        </xsd:restriction>
      </xsd:simpleType>
    </xsd:element>
    <xsd:element name="LastSharedByTime" ma:index="17" nillable="true" ma:displayName="Last Shared By Time" ma:description="" ma:internalName="LastSharedByTime" ma:readOnly="true">
      <xsd:simpleType>
        <xsd:restriction base="dms:DateTime"/>
      </xsd:simpleType>
    </xsd:element>
    <xsd:element name="TaxKeywordTaxHTField" ma:index="23" nillable="true" ma:taxonomy="true" ma:internalName="TaxKeywordTaxHTField" ma:taxonomyFieldName="TaxKeyword" ma:displayName="Enterprise Keywords" ma:fieldId="{23f27201-bee3-471e-b2e7-b64fd8b7ca38}" ma:taxonomyMulti="true" ma:sspId="cc962de5-690c-40f6-9925-46ff4f3fc18f"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955fe41-16ae-489b-bb6d-2dd9b2d28296" elementFormDefault="qualified">
    <xsd:import namespace="http://schemas.microsoft.com/office/2006/documentManagement/types"/>
    <xsd:import namespace="http://schemas.microsoft.com/office/infopath/2007/PartnerControls"/>
    <xsd:element name="MediaServiceMetadata" ma:index="18" nillable="true" ma:displayName="MediaServiceMetadata" ma:description="" ma:hidden="true" ma:internalName="MediaServiceMetadata" ma:readOnly="true">
      <xsd:simpleType>
        <xsd:restriction base="dms:Note"/>
      </xsd:simpleType>
    </xsd:element>
    <xsd:element name="MediaServiceFastMetadata" ma:index="19" nillable="true" ma:displayName="MediaServiceFastMetadata" ma:description="" ma:hidden="true" ma:internalName="MediaServiceFastMetadata" ma:readOnly="true">
      <xsd:simpleType>
        <xsd:restriction base="dms:Note"/>
      </xsd:simpleType>
    </xsd:element>
    <xsd:element name="ga0bac5639ea43d4a46e5e8979bf3e26" ma:index="26" nillable="true" ma:taxonomy="true" ma:internalName="ga0bac5639ea43d4a46e5e8979bf3e26" ma:taxonomyFieldName="Tag" ma:displayName="Tag" ma:default="" ma:fieldId="{0a0bac56-39ea-43d4-a46e-5e8979bf3e26}" ma:taxonomyMulti="true" ma:sspId="cc962de5-690c-40f6-9925-46ff4f3fc18f" ma:termSetId="6214defd-bc99-416a-9b0d-47b8b94e0d4a" ma:anchorId="00000000-0000-0000-0000-000000000000" ma:open="true" ma:isKeyword="false">
      <xsd:complexType>
        <xsd:sequence>
          <xsd:element ref="pc:Terms" minOccurs="0" maxOccurs="1"/>
        </xsd:sequence>
      </xsd:complexType>
    </xsd:element>
    <xsd:element name="MediaServiceAutoTags" ma:index="27" nillable="true" ma:displayName="MediaServiceAutoTags" ma:description="" ma:internalName="MediaServiceAutoTags" ma:readOnly="true">
      <xsd:simpleType>
        <xsd:restriction base="dms:Text"/>
      </xsd:simpleType>
    </xsd:element>
    <xsd:element name="MediaServiceDateTaken" ma:index="28" nillable="true" ma:displayName="MediaServiceDateTaken" ma:descriptio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72e849b-fc60-49fc-88ef-6f6a3a7352cc" elementFormDefault="qualified">
    <xsd:import namespace="http://schemas.microsoft.com/office/2006/documentManagement/types"/>
    <xsd:import namespace="http://schemas.microsoft.com/office/infopath/2007/PartnerControls"/>
    <xsd:element name="TaxCatchAll" ma:index="24" nillable="true" ma:displayName="Taxonomy Catch All Column" ma:description="" ma:hidden="true" ma:list="{728a09f4-2369-4fe2-81a5-a7d5ae06beff}" ma:internalName="TaxCatchAll" ma:showField="CatchAllData" ma:web="b7a58cbc-cd1f-4316-8e97-a0bb4c57e2d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372e849b-fc60-49fc-88ef-6f6a3a7352cc"/>
    <LikesCount xmlns="http://schemas.microsoft.com/sharepoint/v3" xsi:nil="true"/>
    <TaxKeywordTaxHTField xmlns="b7a58cbc-cd1f-4316-8e97-a0bb4c57e2d1">
      <Terms xmlns="http://schemas.microsoft.com/office/infopath/2007/PartnerControls"/>
    </TaxKeywordTaxHTField>
    <Ratings xmlns="http://schemas.microsoft.com/sharepoint/v3">5,5,5,</Ratings>
    <LikedBy xmlns="http://schemas.microsoft.com/sharepoint/v3">
      <UserInfo>
        <DisplayName/>
        <AccountId xsi:nil="true"/>
        <AccountType/>
      </UserInfo>
    </LikedBy>
    <PublishingExpirationDate xmlns="http://schemas.microsoft.com/sharepoint/v3" xsi:nil="true"/>
    <PublishingStartDate xmlns="http://schemas.microsoft.com/sharepoint/v3" xsi:nil="true"/>
    <ga0bac5639ea43d4a46e5e8979bf3e26 xmlns="7955fe41-16ae-489b-bb6d-2dd9b2d28296">
      <Terms xmlns="http://schemas.microsoft.com/office/infopath/2007/PartnerControls"/>
    </ga0bac5639ea43d4a46e5e8979bf3e26>
    <RatedBy xmlns="http://schemas.microsoft.com/sharepoint/v3">
      <UserInfo>
        <DisplayName>Liu, Zhiyong</DisplayName>
        <AccountId>18584</AccountId>
        <AccountType/>
      </UserInfo>
      <UserInfo>
        <DisplayName>Singh, Shripal S</DisplayName>
        <AccountId>28974</AccountId>
        <AccountType/>
      </UserInfo>
      <UserInfo>
        <DisplayName>i:0#.f|membership|703155383@genpact.com</DisplayName>
        <AccountId>20463</AccountId>
        <AccountType/>
      </UserInfo>
    </RatedBy>
    <RatingCount xmlns="http://schemas.microsoft.com/sharepoint/v3">3</RatingCount>
    <AverageRating xmlns="http://schemas.microsoft.com/sharepoint/v3">5</AverageRating>
  </documentManagement>
</p:properties>
</file>

<file path=customXml/itemProps1.xml><?xml version="1.0" encoding="utf-8"?>
<ds:datastoreItem xmlns:ds="http://schemas.openxmlformats.org/officeDocument/2006/customXml" ds:itemID="{AF9F5582-2E7C-484E-A056-ED8FF10BDF90}">
  <ds:schemaRefs>
    <ds:schemaRef ds:uri="http://schemas.microsoft.com/sharepoint/v3/contenttype/forms"/>
  </ds:schemaRefs>
</ds:datastoreItem>
</file>

<file path=customXml/itemProps2.xml><?xml version="1.0" encoding="utf-8"?>
<ds:datastoreItem xmlns:ds="http://schemas.openxmlformats.org/officeDocument/2006/customXml" ds:itemID="{0C214276-A052-4498-B52A-4217918024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7a58cbc-cd1f-4316-8e97-a0bb4c57e2d1"/>
    <ds:schemaRef ds:uri="7955fe41-16ae-489b-bb6d-2dd9b2d28296"/>
    <ds:schemaRef ds:uri="372e849b-fc60-49fc-88ef-6f6a3a7352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8FA2156-28A9-401B-AF18-4586E042D708}">
  <ds:schemaRefs>
    <ds:schemaRef ds:uri="372e849b-fc60-49fc-88ef-6f6a3a7352cc"/>
    <ds:schemaRef ds:uri="http://purl.org/dc/elements/1.1/"/>
    <ds:schemaRef ds:uri="http://schemas.microsoft.com/sharepoint/v3"/>
    <ds:schemaRef ds:uri="b7a58cbc-cd1f-4316-8e97-a0bb4c57e2d1"/>
    <ds:schemaRef ds:uri="http://schemas.microsoft.com/office/2006/documentManagement/types"/>
    <ds:schemaRef ds:uri="http://purl.org/dc/dcmitype/"/>
    <ds:schemaRef ds:uri="http://schemas.microsoft.com/office/infopath/2007/PartnerControls"/>
    <ds:schemaRef ds:uri="http://www.w3.org/XML/1998/namespace"/>
    <ds:schemaRef ds:uri="7955fe41-16ae-489b-bb6d-2dd9b2d28296"/>
    <ds:schemaRef ds:uri="http://schemas.openxmlformats.org/package/2006/metadata/core-propertie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1756</TotalTime>
  <Words>2391</Words>
  <Application>Microsoft Office PowerPoint</Application>
  <PresentationFormat>Widescreen</PresentationFormat>
  <Paragraphs>389</Paragraphs>
  <Slides>22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Century</vt:lpstr>
      <vt:lpstr>Georgia</vt:lpstr>
      <vt:lpstr>Times New Roman</vt:lpstr>
      <vt:lpstr>Wingdings</vt:lpstr>
      <vt:lpstr>Blank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of</dc:title>
  <dc:creator>Das H.S, Hemanth</dc:creator>
  <cp:lastModifiedBy>Sharma, Geetanjali</cp:lastModifiedBy>
  <cp:revision>267</cp:revision>
  <dcterms:created xsi:type="dcterms:W3CDTF">2017-09-11T16:52:07Z</dcterms:created>
  <dcterms:modified xsi:type="dcterms:W3CDTF">2018-06-18T11:05:36Z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2017-09-11T00:00:00Z</vt:filetime>
  </property>
  <property fmtid="{D5CDD505-2E9C-101B-9397-08002B2CF9AE}" pid="3" name="Creator">
    <vt:lpwstr>Adobe InDesign CC 2017 (Windows)</vt:lpwstr>
  </property>
  <property fmtid="{D5CDD505-2E9C-101B-9397-08002B2CF9AE}" pid="4" name="LastSaved">
    <vt:filetime>2017-09-11T00:00:00Z</vt:filetime>
  </property>
  <property fmtid="{D5CDD505-2E9C-101B-9397-08002B2CF9AE}" pid="5" name="ContentTypeId">
    <vt:lpwstr>0x010100FD9387E64A2A4343BD96EB39AF3A92F6</vt:lpwstr>
  </property>
  <property fmtid="{D5CDD505-2E9C-101B-9397-08002B2CF9AE}" pid="6" name="TaxKeyword">
    <vt:lpwstr/>
  </property>
  <property fmtid="{D5CDD505-2E9C-101B-9397-08002B2CF9AE}" pid="7" name="Tag">
    <vt:lpwstr/>
  </property>
</Properties>
</file>