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A3E"/>
    <a:srgbClr val="821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4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8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45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8F37-9BBB-4261-8C8D-ABF404FF0256}" type="datetimeFigureOut">
              <a:rPr kumimoji="1" lang="ja-JP" altLang="en-US" smtClean="0"/>
              <a:t>2020/3/1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E966-BDAE-4EDB-AB47-614BF6E22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世界のけんティーと学ぶ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ウキウキ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スク</a:t>
            </a:r>
            <a:r>
              <a:rPr kumimoji="1" lang="ja-JP" altLang="en-US" dirty="0" smtClean="0"/>
              <a:t>レイピング講座 </a:t>
            </a:r>
            <a:r>
              <a:rPr lang="en-US" altLang="ja-JP" dirty="0" smtClean="0"/>
              <a:t>V</a:t>
            </a:r>
            <a:r>
              <a:rPr kumimoji="1" lang="en-US" altLang="ja-JP" dirty="0" smtClean="0"/>
              <a:t>er1.1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~</a:t>
            </a:r>
            <a:r>
              <a:rPr lang="ja-JP" altLang="en-US" dirty="0" smtClean="0"/>
              <a:t>ワイ将、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と共に</a:t>
            </a:r>
            <a:r>
              <a:rPr lang="en-US" altLang="ja-JP" dirty="0" smtClean="0"/>
              <a:t>~</a:t>
            </a:r>
          </a:p>
          <a:p>
            <a:r>
              <a:rPr kumimoji="1" lang="en-US" altLang="ja-JP" dirty="0" smtClean="0"/>
              <a:t>(2020/03/02)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3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1.7.2. PYTHONPATH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</a:t>
            </a:r>
            <a:r>
              <a:rPr lang="en-US" altLang="ja-JP" dirty="0" smtClean="0"/>
              <a:t>requests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beautifulsoup</a:t>
            </a:r>
            <a:r>
              <a:rPr lang="ja-JP" altLang="en-US" dirty="0" smtClean="0"/>
              <a:t>がどのディレクトリにあるか調べる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</a:t>
            </a:r>
            <a:r>
              <a:rPr lang="en-US" altLang="ja-JP" dirty="0"/>
              <a:t>pip3</a:t>
            </a:r>
            <a:r>
              <a:rPr lang="ja-JP" altLang="en-US" dirty="0" smtClean="0"/>
              <a:t>で再度インストール</a:t>
            </a:r>
            <a:r>
              <a:rPr lang="ja-JP" altLang="en-US" dirty="0"/>
              <a:t>すると</a:t>
            </a:r>
            <a:r>
              <a:rPr lang="ja-JP" altLang="en-US" dirty="0" smtClean="0"/>
              <a:t>場所を教えてくれる</a:t>
            </a:r>
            <a:endParaRPr lang="ja-JP" altLang="en-US" dirty="0"/>
          </a:p>
          <a:p>
            <a:endParaRPr lang="en-US" altLang="ja-JP" dirty="0"/>
          </a:p>
          <a:p>
            <a:r>
              <a:rPr lang="ja-JP" altLang="en-US" dirty="0" smtClean="0"/>
              <a:t>場所がわかったら</a:t>
            </a:r>
            <a:r>
              <a:rPr lang="en-US" altLang="ja-JP" dirty="0" smtClean="0"/>
              <a:t>~/.</a:t>
            </a:r>
            <a:r>
              <a:rPr lang="en-US" altLang="ja-JP" dirty="0" err="1" smtClean="0"/>
              <a:t>bashrc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PYTHONPATH</a:t>
            </a:r>
            <a:r>
              <a:rPr lang="ja-JP" altLang="en-US" dirty="0" smtClean="0"/>
              <a:t>を設定</a:t>
            </a:r>
            <a:r>
              <a:rPr lang="en-US" altLang="ja-JP" dirty="0" smtClean="0"/>
              <a:t>(</a:t>
            </a:r>
            <a:r>
              <a:rPr lang="ja-JP" altLang="en-US" dirty="0" smtClean="0"/>
              <a:t>記述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し、</a:t>
            </a:r>
            <a:r>
              <a:rPr lang="en-US" altLang="ja-JP" dirty="0" smtClean="0"/>
              <a:t>reboot</a:t>
            </a:r>
          </a:p>
          <a:p>
            <a:r>
              <a:rPr lang="ja-JP" altLang="en-US" dirty="0" err="1" smtClean="0"/>
              <a:t>あちきの</a:t>
            </a:r>
            <a:r>
              <a:rPr lang="ja-JP" altLang="en-US" dirty="0" smtClean="0"/>
              <a:t>場合は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bashrc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078180" y="4711202"/>
            <a:ext cx="6608620" cy="1281387"/>
          </a:xfrm>
          <a:prstGeom prst="rect">
            <a:avLst/>
          </a:prstGeom>
          <a:solidFill>
            <a:srgbClr val="420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400" dirty="0"/>
              <a:t>e</a:t>
            </a:r>
            <a:r>
              <a:rPr lang="en-US" altLang="ja-JP" sz="2400" dirty="0" smtClean="0"/>
              <a:t>xport PYTHONPATH=“</a:t>
            </a:r>
            <a:r>
              <a:rPr lang="en-US" altLang="ja-JP" sz="2400" u="sng" dirty="0" smtClean="0"/>
              <a:t>\</a:t>
            </a:r>
            <a:r>
              <a:rPr lang="en-US" altLang="ja-JP" sz="2400" u="sng" dirty="0" err="1" smtClean="0"/>
              <a:t>usr</a:t>
            </a:r>
            <a:r>
              <a:rPr lang="en-US" altLang="ja-JP" sz="2400" u="sng" dirty="0" smtClean="0"/>
              <a:t>\local\lib\python3.4\</a:t>
            </a:r>
            <a:r>
              <a:rPr lang="en-US" altLang="ja-JP" sz="2400" u="sng" dirty="0" err="1" smtClean="0"/>
              <a:t>dist</a:t>
            </a:r>
            <a:r>
              <a:rPr lang="en-US" altLang="ja-JP" sz="2400" u="sng" dirty="0"/>
              <a:t>-</a:t>
            </a:r>
            <a:r>
              <a:rPr lang="en-US" altLang="ja-JP" sz="2400" u="sng" dirty="0" smtClean="0"/>
              <a:t>packages</a:t>
            </a:r>
            <a:r>
              <a:rPr lang="en-US" altLang="ja-JP" sz="2400" dirty="0" smtClean="0"/>
              <a:t>:</a:t>
            </a:r>
            <a:r>
              <a:rPr lang="en-US" altLang="ja-JP" sz="2400" u="sng" dirty="0" smtClean="0"/>
              <a:t>\</a:t>
            </a:r>
            <a:r>
              <a:rPr lang="en-US" altLang="ja-JP" sz="2400" u="sng" dirty="0" err="1" smtClean="0"/>
              <a:t>usr</a:t>
            </a:r>
            <a:r>
              <a:rPr lang="en-US" altLang="ja-JP" sz="2400" u="sng" dirty="0" smtClean="0"/>
              <a:t>\lib\python3\</a:t>
            </a:r>
            <a:r>
              <a:rPr lang="en-US" altLang="ja-JP" sz="2400" u="sng" dirty="0" err="1" smtClean="0"/>
              <a:t>dist</a:t>
            </a:r>
            <a:r>
              <a:rPr lang="en-US" altLang="ja-JP" sz="2400" u="sng" dirty="0" smtClean="0"/>
              <a:t>\packages</a:t>
            </a:r>
            <a:r>
              <a:rPr lang="en-US" altLang="ja-JP" sz="2400" dirty="0" smtClean="0"/>
              <a:t>”</a:t>
            </a:r>
            <a:endParaRPr kumimoji="1" lang="ja-JP" altLang="en-US" sz="2400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4987635" y="4001293"/>
            <a:ext cx="1745673" cy="526473"/>
          </a:xfrm>
          <a:prstGeom prst="borderCallout1">
            <a:avLst>
              <a:gd name="adj1" fmla="val 108224"/>
              <a:gd name="adj2" fmla="val 17803"/>
              <a:gd name="adj3" fmla="val 217763"/>
              <a:gd name="adj4" fmla="val 105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</a:rPr>
              <a:t>Requests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の場所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8686800" y="6048663"/>
            <a:ext cx="1745673" cy="526473"/>
          </a:xfrm>
          <a:prstGeom prst="borderCallout1">
            <a:avLst>
              <a:gd name="adj1" fmla="val 55592"/>
              <a:gd name="adj2" fmla="val -7594"/>
              <a:gd name="adj3" fmla="val -21711"/>
              <a:gd name="adj4" fmla="val -1275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ysClr val="windowText" lastClr="000000"/>
                </a:solidFill>
              </a:rPr>
              <a:t>bs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の場所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346363" y="6145646"/>
            <a:ext cx="1856509" cy="526473"/>
          </a:xfrm>
          <a:prstGeom prst="borderCallout1">
            <a:avLst>
              <a:gd name="adj1" fmla="val 45066"/>
              <a:gd name="adj2" fmla="val 105863"/>
              <a:gd name="adj3" fmla="val -58553"/>
              <a:gd name="adj4" fmla="val 1569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複数指定の場合、「：」記述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まとめと展望</a:t>
            </a:r>
            <a:r>
              <a:rPr lang="en-US" altLang="ja-JP" dirty="0" smtClean="0"/>
              <a:t>(Ver1.1)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→スクレイピングで使用するライブラリの準備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→スクレイピングの流れの理解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データ化→データ抜き出し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展望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のおおまかな構造</a:t>
            </a:r>
            <a:r>
              <a:rPr kumimoji="1" lang="ja-JP" altLang="en-US" smtClean="0"/>
              <a:t>の理解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requests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BeautifulSoup4</a:t>
            </a:r>
            <a:r>
              <a:rPr lang="ja-JP" altLang="en-US" dirty="0" smtClean="0"/>
              <a:t>の関数の使い方の確認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9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1.1. </a:t>
            </a:r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環境は</a:t>
            </a:r>
            <a:r>
              <a:rPr lang="en-US" altLang="ja-JP" dirty="0" smtClean="0"/>
              <a:t>Ubuntu14.04(</a:t>
            </a:r>
            <a:r>
              <a:rPr lang="en-US" altLang="ja-JP" dirty="0" err="1" smtClean="0"/>
              <a:t>virtualbox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使うのは</a:t>
            </a:r>
            <a:r>
              <a:rPr kumimoji="1" lang="en-US" altLang="ja-JP" dirty="0" smtClean="0"/>
              <a:t>python3.4.3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プリミティブな開発を行いたいので、極力</a:t>
            </a:r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は使用しない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というか入れ方がわからない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必要な物を</a:t>
            </a:r>
            <a:r>
              <a:rPr kumimoji="1" lang="en-US" altLang="ja-JP" u="sng" dirty="0" smtClean="0"/>
              <a:t>pip3</a:t>
            </a:r>
            <a:r>
              <a:rPr kumimoji="1" lang="ja-JP" altLang="en-US" dirty="0" smtClean="0"/>
              <a:t>コマンドでインストールする。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67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1.2. pip3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python package index</a:t>
            </a:r>
            <a:r>
              <a:rPr lang="ja-JP" altLang="en-US" dirty="0" smtClean="0"/>
              <a:t>に公開されている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パッケージのインストールなどを行うユーティリティ</a:t>
            </a:r>
            <a:endParaRPr lang="en-US" altLang="ja-JP" dirty="0" smtClean="0"/>
          </a:p>
          <a:p>
            <a:r>
              <a:rPr kumimoji="1" lang="ja-JP" altLang="en-US" dirty="0" smtClean="0"/>
              <a:t>おそらく</a:t>
            </a:r>
            <a:r>
              <a:rPr kumimoji="1" lang="en-US" altLang="ja-JP" dirty="0" smtClean="0"/>
              <a:t>python3</a:t>
            </a:r>
            <a:r>
              <a:rPr kumimoji="1" lang="ja-JP" altLang="en-US" dirty="0" smtClean="0"/>
              <a:t>用なので、</a:t>
            </a:r>
            <a:r>
              <a:rPr kumimoji="1" lang="en-US" altLang="ja-JP" dirty="0" smtClean="0"/>
              <a:t>pip3</a:t>
            </a:r>
            <a:r>
              <a:rPr kumimoji="1" lang="ja-JP" altLang="en-US" dirty="0" smtClean="0"/>
              <a:t>だと思われる。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これをターミナルで打ち込めば色々パッケージをインストールできる。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6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 </a:t>
            </a:r>
            <a:r>
              <a:rPr lang="en-US" altLang="ja-JP" dirty="0" smtClean="0"/>
              <a:t>pip3</a:t>
            </a:r>
            <a:r>
              <a:rPr lang="ja-JP" altLang="en-US" dirty="0" smtClean="0"/>
              <a:t>を用いてインストールするもの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Requests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BeautifulSoup4</a:t>
            </a:r>
            <a:r>
              <a:rPr lang="ja-JP" altLang="en-US" dirty="0" smtClean="0"/>
              <a:t>をインストールする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b="1" dirty="0" smtClean="0"/>
              <a:t>Requests</a:t>
            </a:r>
          </a:p>
          <a:p>
            <a:pPr marL="0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を指定して、コマンドにより指定した形でデータを取得</a:t>
            </a:r>
            <a:r>
              <a:rPr lang="en-US" altLang="ja-JP" dirty="0" smtClean="0"/>
              <a:t>(</a:t>
            </a:r>
            <a:r>
              <a:rPr lang="ja-JP" altLang="en-US" dirty="0" smtClean="0"/>
              <a:t>おそらく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 smtClean="0"/>
              <a:t>BeautifulSoup4</a:t>
            </a:r>
          </a:p>
          <a:p>
            <a:pPr marL="0" indent="0"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などからデータを抽出するために使用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スクレイピング本体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7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 </a:t>
            </a:r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329" y="660616"/>
            <a:ext cx="2869051" cy="595528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71223" y="1841679"/>
            <a:ext cx="69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基本的には</a:t>
            </a:r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関数の中身をこのようにする。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1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 </a:t>
            </a:r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pip3</a:t>
            </a:r>
            <a:r>
              <a:rPr lang="ja-JP" altLang="en-US" dirty="0" smtClean="0"/>
              <a:t>をインストール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Requests</a:t>
            </a:r>
            <a:r>
              <a:rPr kumimoji="1" lang="ja-JP" altLang="en-US" dirty="0" smtClean="0"/>
              <a:t>をインストール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BeautifufSoup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en-US" altLang="ja-JP" dirty="0" err="1" smtClean="0"/>
              <a:t>beautifulsoup</a:t>
            </a:r>
            <a:r>
              <a:rPr lang="ja-JP" altLang="en-US" dirty="0" smtClean="0"/>
              <a:t>のインストールは</a:t>
            </a:r>
            <a:r>
              <a:rPr lang="en-US" altLang="ja-JP" dirty="0" err="1" smtClean="0"/>
              <a:t>sudo</a:t>
            </a:r>
            <a:r>
              <a:rPr lang="ja-JP" altLang="en-US" dirty="0" smtClean="0"/>
              <a:t>コマンドが無いとキレら</a:t>
            </a:r>
            <a:r>
              <a:rPr lang="ja-JP" altLang="en-US" dirty="0" err="1" smtClean="0"/>
              <a:t>れる</a:t>
            </a:r>
            <a:r>
              <a:rPr lang="en-US" altLang="ja-JP" dirty="0" smtClean="0"/>
              <a:t>^^;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957588" y="2256685"/>
            <a:ext cx="7277851" cy="553792"/>
          </a:xfrm>
          <a:prstGeom prst="rect">
            <a:avLst/>
          </a:prstGeom>
          <a:solidFill>
            <a:srgbClr val="420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-&gt; 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apt-get install python3-pip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57588" y="3295940"/>
            <a:ext cx="7277851" cy="553792"/>
          </a:xfrm>
          <a:prstGeom prst="rect">
            <a:avLst/>
          </a:prstGeom>
          <a:solidFill>
            <a:srgbClr val="420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-&gt; pip3 install requests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957587" y="4335195"/>
            <a:ext cx="7277851" cy="553792"/>
          </a:xfrm>
          <a:prstGeom prst="rect">
            <a:avLst/>
          </a:prstGeom>
          <a:solidFill>
            <a:srgbClr val="420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-&gt; 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pip3 install beautifulsoup4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1.6.1 </a:t>
            </a:r>
            <a:r>
              <a:rPr kumimoji="1" lang="ja-JP" altLang="en-US" dirty="0" smtClean="0"/>
              <a:t>簡単なスクレイピング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itle.py(yahoo</a:t>
            </a:r>
            <a:r>
              <a:rPr kumimoji="1" lang="ja-JP" altLang="en-US" dirty="0" smtClean="0"/>
              <a:t>ニュースのタイトルを取得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57455" y="2565777"/>
            <a:ext cx="8477089" cy="3963811"/>
          </a:xfrm>
          <a:prstGeom prst="rect">
            <a:avLst/>
          </a:prstGeom>
          <a:solidFill>
            <a:srgbClr val="420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400" dirty="0"/>
              <a:t>i</a:t>
            </a:r>
            <a:r>
              <a:rPr lang="en-US" altLang="ja-JP" sz="2400" dirty="0" smtClean="0"/>
              <a:t>mport requests</a:t>
            </a:r>
          </a:p>
          <a:p>
            <a:r>
              <a:rPr lang="en-US" altLang="ja-JP" sz="2400" dirty="0"/>
              <a:t>f</a:t>
            </a:r>
            <a:r>
              <a:rPr lang="en-US" altLang="ja-JP" sz="2400" dirty="0" smtClean="0"/>
              <a:t>rom bs4 Import </a:t>
            </a:r>
            <a:r>
              <a:rPr lang="en-US" altLang="ja-JP" sz="2400" dirty="0" err="1" smtClean="0"/>
              <a:t>BeautifulSoup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r = </a:t>
            </a:r>
            <a:r>
              <a:rPr lang="en-US" altLang="ja-JP" sz="2400" dirty="0" err="1" smtClean="0"/>
              <a:t>requests.get</a:t>
            </a:r>
            <a:r>
              <a:rPr lang="en-US" altLang="ja-JP" sz="2400" dirty="0" smtClean="0"/>
              <a:t>(‘https://news.yahoo.co.jp/’)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第一引数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解析したいもの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第二引数</a:t>
            </a:r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何を元にするか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2400" dirty="0"/>
              <a:t>s</a:t>
            </a:r>
            <a:r>
              <a:rPr lang="en-US" altLang="ja-JP" sz="2400" dirty="0" smtClean="0"/>
              <a:t>oup = </a:t>
            </a:r>
            <a:r>
              <a:rPr lang="en-US" altLang="ja-JP" sz="2400" dirty="0" err="1" smtClean="0"/>
              <a:t>BeautifulSoup</a:t>
            </a:r>
            <a:r>
              <a:rPr lang="en-US" altLang="ja-JP" sz="2400" dirty="0" smtClean="0"/>
              <a:t>(r.content,”</a:t>
            </a:r>
            <a:r>
              <a:rPr lang="en-US" altLang="ja-JP" sz="2400" dirty="0" err="1" smtClean="0"/>
              <a:t>htmp.parser</a:t>
            </a:r>
            <a:r>
              <a:rPr lang="en-US" altLang="ja-JP" sz="2400" dirty="0" smtClean="0"/>
              <a:t>”)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ニュース一覧のテキストのみを表示</a:t>
            </a:r>
            <a:endParaRPr kumimoji="1" lang="en-US" altLang="ja-JP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2400" dirty="0" smtClean="0"/>
              <a:t>print(</a:t>
            </a:r>
            <a:r>
              <a:rPr lang="en-US" altLang="ja-JP" sz="2400" dirty="0" err="1" smtClean="0"/>
              <a:t>soup.find</a:t>
            </a:r>
            <a:r>
              <a:rPr lang="en-US" altLang="ja-JP" sz="2400" dirty="0" smtClean="0"/>
              <a:t>(“</a:t>
            </a:r>
            <a:r>
              <a:rPr lang="en-US" altLang="ja-JP" sz="2400" dirty="0" err="1" smtClean="0"/>
              <a:t>ul</a:t>
            </a:r>
            <a:r>
              <a:rPr lang="en-US" altLang="ja-JP" sz="2400" dirty="0" smtClean="0"/>
              <a:t>”,”</a:t>
            </a:r>
            <a:r>
              <a:rPr lang="en-US" altLang="ja-JP" sz="2400" dirty="0" err="1" smtClean="0"/>
              <a:t>newsfeed_list</a:t>
            </a:r>
            <a:r>
              <a:rPr lang="en-US" altLang="ja-JP" sz="2400" dirty="0" smtClean="0"/>
              <a:t>”).text)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0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1.6.2. title.py 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" y="1454727"/>
            <a:ext cx="11312238" cy="5237018"/>
          </a:xfrm>
        </p:spPr>
      </p:pic>
    </p:spTree>
    <p:extLst>
      <p:ext uri="{BB962C8B-B14F-4D97-AF65-F5344CB8AC3E}">
        <p14:creationId xmlns:p14="http://schemas.microsoft.com/office/powerpoint/2010/main" val="2843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1.7.1. </a:t>
            </a:r>
            <a:r>
              <a:rPr lang="ja-JP" altLang="en-US" dirty="0" smtClean="0"/>
              <a:t>もし実行できなかったら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Requests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Beautifilsoup4</a:t>
            </a:r>
            <a:r>
              <a:rPr kumimoji="1" lang="ja-JP" altLang="en-US" dirty="0" smtClean="0"/>
              <a:t>が異なるディレクトリに保存されている場合、どちらかが読み込まれない可能性がある。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その場合、環境変数</a:t>
            </a:r>
            <a:r>
              <a:rPr kumimoji="1" lang="en-US" altLang="ja-JP" dirty="0" smtClean="0"/>
              <a:t>PYTHONPATH</a:t>
            </a:r>
            <a:r>
              <a:rPr kumimoji="1" lang="ja-JP" altLang="en-US" dirty="0" smtClean="0"/>
              <a:t>を設定すれば解消できる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u="sng" dirty="0" smtClean="0"/>
              <a:t>*</a:t>
            </a:r>
            <a:r>
              <a:rPr kumimoji="1" lang="ja-JP" altLang="en-US" u="sng" dirty="0" smtClean="0"/>
              <a:t>ちゃんと実行できてたら</a:t>
            </a:r>
            <a:r>
              <a:rPr kumimoji="1" lang="en-US" altLang="ja-JP" u="sng" dirty="0" smtClean="0"/>
              <a:t>1.7</a:t>
            </a:r>
            <a:r>
              <a:rPr kumimoji="1" lang="ja-JP" altLang="en-US" u="sng" dirty="0" smtClean="0"/>
              <a:t>節は飛ばしてクレメンス</a:t>
            </a:r>
            <a:r>
              <a:rPr kumimoji="1" lang="en-US" altLang="ja-JP" dirty="0" smtClean="0"/>
              <a:t>m(_ _)m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6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407</Words>
  <Application>Microsoft Office PowerPoint</Application>
  <PresentationFormat>ワイド画面</PresentationFormat>
  <Paragraphs>77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世界のけんティーと学ぶ ウキウキ スクレイピング講座 Ver1.1</vt:lpstr>
      <vt:lpstr>1.1. 導入</vt:lpstr>
      <vt:lpstr>1.2. pip3とは…</vt:lpstr>
      <vt:lpstr>1.3. pip3を用いてインストールするもの</vt:lpstr>
      <vt:lpstr>1.4. フローチャート</vt:lpstr>
      <vt:lpstr>1.5. 準備</vt:lpstr>
      <vt:lpstr>1.6.1 簡単なスクレイピング</vt:lpstr>
      <vt:lpstr>1.6.2. title.py 結果</vt:lpstr>
      <vt:lpstr>1.7.1. もし実行できなかったら…</vt:lpstr>
      <vt:lpstr>1.7.2. PYTHONPATH設定</vt:lpstr>
      <vt:lpstr>まとめと展望(Ver1.1)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世界のけんティーと学ぶ ウキウキ スクレイピング講座 Ver1.1</dc:title>
  <dc:creator>f0416028</dc:creator>
  <cp:lastModifiedBy>f0416028</cp:lastModifiedBy>
  <cp:revision>10</cp:revision>
  <dcterms:created xsi:type="dcterms:W3CDTF">2020-03-01T14:27:16Z</dcterms:created>
  <dcterms:modified xsi:type="dcterms:W3CDTF">2020-03-01T15:35:55Z</dcterms:modified>
</cp:coreProperties>
</file>