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2" r:id="rId5"/>
    <p:sldId id="263" r:id="rId6"/>
    <p:sldId id="266" r:id="rId7"/>
    <p:sldId id="267" r:id="rId8"/>
    <p:sldId id="268" r:id="rId9"/>
    <p:sldId id="269" r:id="rId10"/>
    <p:sldId id="271" r:id="rId11"/>
    <p:sldId id="272" r:id="rId12"/>
    <p:sldId id="275" r:id="rId13"/>
    <p:sldId id="277" r:id="rId14"/>
    <p:sldId id="278" r:id="rId15"/>
    <p:sldId id="279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6483" autoAdjust="0"/>
  </p:normalViewPr>
  <p:slideViewPr>
    <p:cSldViewPr snapToGrid="0" showGuides="1">
      <p:cViewPr varScale="1">
        <p:scale>
          <a:sx n="107" d="100"/>
          <a:sy n="107" d="100"/>
        </p:scale>
        <p:origin x="8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8AF42B3-0F8D-6ED0-9254-9D2507329F88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535EEB7-333D-F50C-7C3A-86EDCCCFB6D7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A8DEB01-CC6E-48B3-DE8D-387976EF5883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8EB1DD1-80D9-1E25-C87C-F79FE19FF893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41B76A69-1061-F014-8C39-3C1942C38DBA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78805D0-05C0-9025-76F5-A2BE20C7823C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57AD146-07E3-E82D-39FB-8D5B7B110DC1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1687C61-7AAD-2CC9-6B51-22B5F5F7C742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5D25D5-9787-EB37-6491-1717D25D1E04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9B9D746-707D-E741-5980-65B82909EC67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A184E61-C25C-6E56-41ED-E2E1FC470FC0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 userDrawn="1">
            <p:ph type="ctrTitle" hasCustomPrompt="1"/>
          </p:nvPr>
        </p:nvSpPr>
        <p:spPr>
          <a:xfrm>
            <a:off x="680469" y="2183608"/>
            <a:ext cx="5910832" cy="2373878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 userDrawn="1">
            <p:ph type="subTitle" sz="quarter" idx="1" hasCustomPrompt="1"/>
          </p:nvPr>
        </p:nvSpPr>
        <p:spPr>
          <a:xfrm>
            <a:off x="670434" y="4725345"/>
            <a:ext cx="3467100" cy="69501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8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90389" y="6034900"/>
            <a:ext cx="170180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70434" y="6034901"/>
            <a:ext cx="170180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171727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78B1-822A-48DD-9412-1B7D6807ED91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88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alpha val="9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55CB3D-0A38-207B-6E8D-39B71B0D17C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551EF1-1798-40CF-9662-42B8B3CB6AA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BE4D23-1D3B-F555-3A18-F2B9FABC4E1C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561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 hasCustomPrompt="1"/>
          </p:nvPr>
        </p:nvSpPr>
        <p:spPr>
          <a:xfrm>
            <a:off x="3745077" y="1500188"/>
            <a:ext cx="7773823" cy="46339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1" name="Group 10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Freeform: Shape 12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87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20A999-9DC7-B08A-2724-60EAB7D2BCE5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C12DD8-159B-5DCF-5BED-AEDD6E90ED1E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990778E-9CE9-FF5B-782D-718A5197221D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55DA37E-02F6-8D7F-BE5A-9652EA5C4509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A397768-756D-078E-A744-BDEB89235EDF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298BD53-BA71-697F-F9EA-80EC2A51F4C6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21D0BEC-5F84-D58E-80FA-EE15EBF263D8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0E387B2-8655-19CB-17D1-23AD48984603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F83270-7F88-75B0-E56B-DE1F8B0CDC2B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48BCC77-6002-300C-7882-CB6F6A0096D3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819E25D-835B-EE7F-AFFD-741A1D41EB07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1" y="2762340"/>
            <a:ext cx="4495800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2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 hasCustomPrompt="1"/>
          </p:nvPr>
        </p:nvSpPr>
        <p:spPr>
          <a:xfrm>
            <a:off x="660401" y="3358969"/>
            <a:ext cx="4495800" cy="11049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91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2023/10/30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E42FBE-6C9C-B767-295E-BF2A00581AB7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640DB29-E777-E99F-2370-44CFA28E2484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0EA73C7-C6FA-AEFB-071A-4FC053C31A19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7CD6508-87D8-0550-29EC-369324A83EE5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21A9BB30-0B7D-EF99-9F7F-FEA1A3945777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AF99762-A016-94C9-21DC-385DF33F391F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A9DA43D-B7F7-B8AA-E0C6-2C34E58E9148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5149D99-14E7-6758-B573-06BD1048C725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BE6ABB-9D0E-DF40-AC7A-DF6313754419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D2931F0-5B55-60A9-CF5C-A3DFE9C65291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9D0F1F5-8788-0260-D695-258A98369697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1" y="1879600"/>
            <a:ext cx="5332133" cy="194434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820230" y="5857100"/>
            <a:ext cx="169867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7101"/>
            <a:ext cx="1698670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526600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2023/10/30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项目运行讲解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老寇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wrap="none">
            <a:normAutofit/>
          </a:bodyPr>
          <a:lstStyle/>
          <a:p>
            <a:pPr lvl="0"/>
            <a:r>
              <a:rPr lang="en-US" altLang="zh-CN" dirty="0"/>
              <a:t>github.com/</a:t>
            </a:r>
            <a:r>
              <a:rPr lang="en-US" altLang="zh-CN" dirty="0" err="1"/>
              <a:t>KouShenhai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DDD5E9-7073-89EE-EB46-744A0CE44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4" y="3010700"/>
            <a:ext cx="3933266" cy="12901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261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04.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项目运行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配置运行参数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36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2CD873-6491-E94F-8B40-E64E8FABA4B8}"/>
              </a:ext>
            </a:extLst>
          </p:cNvPr>
          <p:cNvGrpSpPr/>
          <p:nvPr/>
        </p:nvGrpSpPr>
        <p:grpSpPr>
          <a:xfrm>
            <a:off x="1096827" y="1254882"/>
            <a:ext cx="9998872" cy="3945768"/>
            <a:chOff x="1096827" y="1254882"/>
            <a:chExt cx="9998872" cy="39457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F5AE33-0802-BD32-FE46-622F6243F342}"/>
                </a:ext>
              </a:extLst>
            </p:cNvPr>
            <p:cNvSpPr/>
            <p:nvPr/>
          </p:nvSpPr>
          <p:spPr>
            <a:xfrm>
              <a:off x="5481638" y="2414588"/>
              <a:ext cx="1228725" cy="1228725"/>
            </a:xfrm>
            <a:prstGeom prst="ellipse">
              <a:avLst/>
            </a:prstGeom>
            <a:solidFill>
              <a:schemeClr val="accent6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6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2FF2BC-2053-CEC9-51C1-B10E31AFB1DC}"/>
                </a:ext>
              </a:extLst>
            </p:cNvPr>
            <p:cNvSpPr/>
            <p:nvPr/>
          </p:nvSpPr>
          <p:spPr>
            <a:xfrm>
              <a:off x="3591541" y="3341217"/>
              <a:ext cx="1228725" cy="1228725"/>
            </a:xfrm>
            <a:prstGeom prst="ellipse">
              <a:avLst/>
            </a:prstGeom>
            <a:solidFill>
              <a:schemeClr val="accent5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5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92D713-5290-6876-A7C7-8CA417F6CB7E}"/>
                </a:ext>
              </a:extLst>
            </p:cNvPr>
            <p:cNvSpPr/>
            <p:nvPr/>
          </p:nvSpPr>
          <p:spPr>
            <a:xfrm>
              <a:off x="7371734" y="3341217"/>
              <a:ext cx="1228725" cy="1228725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1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C45E7A2-762B-0FD7-9A07-BA13F66ED092}"/>
                </a:ext>
              </a:extLst>
            </p:cNvPr>
            <p:cNvSpPr/>
            <p:nvPr/>
          </p:nvSpPr>
          <p:spPr>
            <a:xfrm>
              <a:off x="3989161" y="3093811"/>
              <a:ext cx="4213678" cy="2106839"/>
            </a:xfrm>
            <a:custGeom>
              <a:avLst/>
              <a:gdLst>
                <a:gd name="connsiteX0" fmla="*/ 2106839 w 4213678"/>
                <a:gd name="connsiteY0" fmla="*/ 0 h 2106839"/>
                <a:gd name="connsiteX1" fmla="*/ 4213678 w 4213678"/>
                <a:gd name="connsiteY1" fmla="*/ 2106839 h 2106839"/>
                <a:gd name="connsiteX2" fmla="*/ 0 w 4213678"/>
                <a:gd name="connsiteY2" fmla="*/ 2106839 h 2106839"/>
                <a:gd name="connsiteX3" fmla="*/ 2106839 w 4213678"/>
                <a:gd name="connsiteY3" fmla="*/ 0 h 210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3678" h="2106839">
                  <a:moveTo>
                    <a:pt x="2106839" y="0"/>
                  </a:moveTo>
                  <a:cubicBezTo>
                    <a:pt x="3270414" y="0"/>
                    <a:pt x="4213678" y="943264"/>
                    <a:pt x="4213678" y="2106839"/>
                  </a:cubicBezTo>
                  <a:lnTo>
                    <a:pt x="0" y="2106839"/>
                  </a:lnTo>
                  <a:cubicBezTo>
                    <a:pt x="0" y="943264"/>
                    <a:pt x="943264" y="0"/>
                    <a:pt x="2106839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280EC2-415D-FB2E-FAF2-36AA789F0E5D}"/>
                </a:ext>
              </a:extLst>
            </p:cNvPr>
            <p:cNvSpPr txBox="1"/>
            <p:nvPr/>
          </p:nvSpPr>
          <p:spPr>
            <a:xfrm>
              <a:off x="3757676" y="3595176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01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5B0207-3A2C-07DE-9113-6DCCFB4021BE}"/>
                </a:ext>
              </a:extLst>
            </p:cNvPr>
            <p:cNvSpPr txBox="1"/>
            <p:nvPr/>
          </p:nvSpPr>
          <p:spPr>
            <a:xfrm>
              <a:off x="5803291" y="2549249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02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32C6B-65FC-70AD-23DF-081A6F7F288A}"/>
                </a:ext>
              </a:extLst>
            </p:cNvPr>
            <p:cNvSpPr txBox="1"/>
            <p:nvPr/>
          </p:nvSpPr>
          <p:spPr>
            <a:xfrm>
              <a:off x="7801071" y="3595176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03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EB080A-9FCF-74FE-2EC4-B9EC25231047}"/>
                </a:ext>
              </a:extLst>
            </p:cNvPr>
            <p:cNvSpPr txBox="1"/>
            <p:nvPr/>
          </p:nvSpPr>
          <p:spPr>
            <a:xfrm>
              <a:off x="4298397" y="4099110"/>
              <a:ext cx="34963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400" b="1" i="0" u="none" strike="noStrike" cap="none" spc="0" normalizeH="0" baseline="0">
                  <a:solidFill>
                    <a:schemeClr val="tx1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dirty="0"/>
                <a:t>项目运行</a:t>
              </a:r>
              <a:endParaRPr lang="en-US" altLang="zh-C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A6AA13-AFB0-B689-67C5-883B66D0B1A0}"/>
                </a:ext>
              </a:extLst>
            </p:cNvPr>
            <p:cNvSpPr txBox="1">
              <a:spLocks/>
            </p:cNvSpPr>
            <p:nvPr/>
          </p:nvSpPr>
          <p:spPr>
            <a:xfrm>
              <a:off x="1096827" y="3686899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切换到</a:t>
              </a:r>
              <a:r>
                <a:rPr lang="en-US" altLang="zh-CN" sz="1200" dirty="0"/>
                <a:t>test</a:t>
              </a:r>
              <a:r>
                <a:rPr lang="zh-CN" altLang="en-US" sz="1200" dirty="0"/>
                <a:t>环境</a:t>
              </a:r>
              <a:endParaRPr lang="en-US" altLang="zh-CN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88BB2C-7181-E69E-3DF9-0D6DD4C80FF9}"/>
                </a:ext>
              </a:extLst>
            </p:cNvPr>
            <p:cNvSpPr txBox="1">
              <a:spLocks/>
            </p:cNvSpPr>
            <p:nvPr/>
          </p:nvSpPr>
          <p:spPr>
            <a:xfrm>
              <a:off x="8723929" y="3699995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查看控制台</a:t>
              </a:r>
              <a:endParaRPr lang="en-US" altLang="zh-CN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F3763C-C92C-1FFD-9AD3-7F3A193CA397}"/>
                </a:ext>
              </a:extLst>
            </p:cNvPr>
            <p:cNvSpPr txBox="1">
              <a:spLocks/>
            </p:cNvSpPr>
            <p:nvPr/>
          </p:nvSpPr>
          <p:spPr>
            <a:xfrm>
              <a:off x="4910115" y="1615043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修改内存及开启</a:t>
              </a:r>
              <a:r>
                <a:rPr lang="en-US" altLang="zh-CN" sz="1200" dirty="0"/>
                <a:t>log4j2 </a:t>
              </a:r>
              <a:r>
                <a:rPr lang="zh-CN" altLang="en-US" sz="1200" dirty="0"/>
                <a:t>颜色打印</a:t>
              </a:r>
              <a:endParaRPr lang="en-US" altLang="zh-CN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EEB78B-F215-A96E-4F50-F9DFA107D51E}"/>
                </a:ext>
              </a:extLst>
            </p:cNvPr>
            <p:cNvSpPr txBox="1">
              <a:spLocks/>
            </p:cNvSpPr>
            <p:nvPr/>
          </p:nvSpPr>
          <p:spPr>
            <a:xfrm>
              <a:off x="1096827" y="3348345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accent5"/>
                  </a:solidFill>
                </a:rPr>
                <a:t>切换环境</a:t>
              </a:r>
              <a:endParaRPr kumimoji="1" lang="en-US" altLang="zh-CN" sz="1600" b="1" dirty="0">
                <a:solidFill>
                  <a:schemeClr val="accent5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041B6F-D026-1F68-EC39-A0AD8A4C767F}"/>
                </a:ext>
              </a:extLst>
            </p:cNvPr>
            <p:cNvSpPr txBox="1">
              <a:spLocks/>
            </p:cNvSpPr>
            <p:nvPr/>
          </p:nvSpPr>
          <p:spPr>
            <a:xfrm>
              <a:off x="8723929" y="3348345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accent1"/>
                  </a:solidFill>
                </a:rPr>
                <a:t>项目运行</a:t>
              </a:r>
              <a:endParaRPr kumimoji="1" lang="en-US" altLang="zh-CN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B36CA4-747C-DDE0-759A-8E1BB8DBA498}"/>
                </a:ext>
              </a:extLst>
            </p:cNvPr>
            <p:cNvSpPr txBox="1">
              <a:spLocks/>
            </p:cNvSpPr>
            <p:nvPr/>
          </p:nvSpPr>
          <p:spPr>
            <a:xfrm>
              <a:off x="4910114" y="1254882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600" b="1" dirty="0">
                  <a:solidFill>
                    <a:schemeClr val="accent5"/>
                  </a:solidFill>
                  <a:effectLst/>
                </a:rPr>
                <a:t>修改参数</a:t>
              </a:r>
              <a:endParaRPr kumimoji="1" lang="en-US" altLang="zh-CN" sz="16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配置运行参数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08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05.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项目讲解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简单介绍项目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916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C5220B-6CA0-49AC-9213-8BE20F37E7D4}"/>
              </a:ext>
            </a:extLst>
          </p:cNvPr>
          <p:cNvSpPr/>
          <p:nvPr/>
        </p:nvSpPr>
        <p:spPr>
          <a:xfrm>
            <a:off x="660400" y="885439"/>
            <a:ext cx="10858500" cy="834825"/>
          </a:xfrm>
          <a:prstGeom prst="rect">
            <a:avLst/>
          </a:prstGeom>
        </p:spPr>
        <p:txBody>
          <a:bodyPr wrap="square" anchor="b" anchorCtr="0">
            <a:noAutofit/>
          </a:bodyPr>
          <a:lstStyle/>
          <a:p>
            <a:pPr algn="ctr">
              <a:lnSpc>
                <a:spcPct val="100000"/>
              </a:lnSpc>
              <a:buSzPct val="25000"/>
            </a:pPr>
            <a:r>
              <a:rPr lang="zh-CN" altLang="en-US" sz="2400" b="1" dirty="0">
                <a:solidFill>
                  <a:schemeClr val="tx1"/>
                </a:solidFill>
              </a:rPr>
              <a:t>老寇云平台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D0497-265B-4D1C-A6D0-F2CDBD94262E}"/>
              </a:ext>
            </a:extLst>
          </p:cNvPr>
          <p:cNvSpPr txBox="1"/>
          <p:nvPr/>
        </p:nvSpPr>
        <p:spPr>
          <a:xfrm>
            <a:off x="660400" y="1732964"/>
            <a:ext cx="10858500" cy="29796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00323C"/>
                </a:solidFill>
                <a:effectLst/>
                <a:latin typeface="-apple-system"/>
              </a:rPr>
              <a:t>一个企业级微服务架构的云服务多租户</a:t>
            </a:r>
            <a:r>
              <a:rPr lang="en-US" altLang="zh-CN" b="0" i="0" dirty="0">
                <a:solidFill>
                  <a:srgbClr val="00323C"/>
                </a:solidFill>
                <a:effectLst/>
                <a:latin typeface="-apple-system"/>
              </a:rPr>
              <a:t>SaaS</a:t>
            </a:r>
            <a:r>
              <a:rPr lang="zh-CN" altLang="en-US" b="0" i="0" dirty="0">
                <a:solidFill>
                  <a:srgbClr val="00323C"/>
                </a:solidFill>
                <a:effectLst/>
                <a:latin typeface="-apple-system"/>
              </a:rPr>
              <a:t>平台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D4BD50-DFB7-420F-ACAE-FA75D9C2E8BD}"/>
              </a:ext>
            </a:extLst>
          </p:cNvPr>
          <p:cNvGrpSpPr/>
          <p:nvPr/>
        </p:nvGrpSpPr>
        <p:grpSpPr>
          <a:xfrm>
            <a:off x="1206498" y="2932918"/>
            <a:ext cx="2070102" cy="1783876"/>
            <a:chOff x="1206498" y="2932918"/>
            <a:chExt cx="2070102" cy="178387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BF135C-A559-4A3B-88CF-80550DC0AA08}"/>
                </a:ext>
              </a:extLst>
            </p:cNvPr>
            <p:cNvSpPr/>
            <p:nvPr/>
          </p:nvSpPr>
          <p:spPr bwMode="auto">
            <a:xfrm flipH="1">
              <a:off x="12064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3"/>
              <a:srcRect/>
              <a:stretch>
                <a:fillRect l="-23820" r="-2382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EC004E0-BC69-4EAD-9F76-0D75FEA624AE}"/>
                </a:ext>
              </a:extLst>
            </p:cNvPr>
            <p:cNvSpPr/>
            <p:nvPr/>
          </p:nvSpPr>
          <p:spPr>
            <a:xfrm>
              <a:off x="2743200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01</a:t>
              </a:r>
              <a:endParaRPr lang="zh-CN" altLang="en-US" sz="12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C4339C-C706-4333-9347-BE250A5A2976}"/>
              </a:ext>
            </a:extLst>
          </p:cNvPr>
          <p:cNvGrpSpPr/>
          <p:nvPr/>
        </p:nvGrpSpPr>
        <p:grpSpPr>
          <a:xfrm>
            <a:off x="5054598" y="2932918"/>
            <a:ext cx="2082801" cy="1783876"/>
            <a:chOff x="5054598" y="2932918"/>
            <a:chExt cx="2082801" cy="178387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042634-4D93-4D69-A113-A576262D0FD5}"/>
                </a:ext>
              </a:extLst>
            </p:cNvPr>
            <p:cNvSpPr/>
            <p:nvPr/>
          </p:nvSpPr>
          <p:spPr bwMode="auto">
            <a:xfrm flipH="1">
              <a:off x="50545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4"/>
              <a:srcRect/>
              <a:stretch>
                <a:fillRect l="-37650" r="-3765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440F513-A569-47F5-8FB3-0AC3FDC9DD3E}"/>
                </a:ext>
              </a:extLst>
            </p:cNvPr>
            <p:cNvSpPr/>
            <p:nvPr/>
          </p:nvSpPr>
          <p:spPr>
            <a:xfrm>
              <a:off x="6603999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02</a:t>
              </a:r>
              <a:endParaRPr lang="zh-CN" altLang="en-US" sz="12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C416BE-04E4-4644-8E12-0EA6BE524A88}"/>
              </a:ext>
            </a:extLst>
          </p:cNvPr>
          <p:cNvGrpSpPr/>
          <p:nvPr/>
        </p:nvGrpSpPr>
        <p:grpSpPr>
          <a:xfrm>
            <a:off x="8902698" y="2932918"/>
            <a:ext cx="2001160" cy="1783876"/>
            <a:chOff x="8902698" y="2932918"/>
            <a:chExt cx="2001160" cy="178387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D11D45-48E7-47A6-B77D-F96D14917533}"/>
                </a:ext>
              </a:extLst>
            </p:cNvPr>
            <p:cNvSpPr/>
            <p:nvPr/>
          </p:nvSpPr>
          <p:spPr bwMode="auto">
            <a:xfrm flipH="1">
              <a:off x="89026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5"/>
              <a:srcRect/>
              <a:stretch>
                <a:fillRect l="-29400" r="-2940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7EF4B3A-4E95-410D-99CA-92AAC3C156F8}"/>
                </a:ext>
              </a:extLst>
            </p:cNvPr>
            <p:cNvSpPr/>
            <p:nvPr/>
          </p:nvSpPr>
          <p:spPr>
            <a:xfrm>
              <a:off x="10370458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03</a:t>
              </a:r>
              <a:endParaRPr lang="zh-CN" altLang="en-US" sz="12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C5984F-6734-4AFC-9796-CFE24719D730}"/>
              </a:ext>
            </a:extLst>
          </p:cNvPr>
          <p:cNvGrpSpPr/>
          <p:nvPr/>
        </p:nvGrpSpPr>
        <p:grpSpPr>
          <a:xfrm>
            <a:off x="1206498" y="5216948"/>
            <a:ext cx="1957039" cy="1070692"/>
            <a:chOff x="1206498" y="5216948"/>
            <a:chExt cx="1957039" cy="10706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849493-9608-4BEE-ACBF-7D8C5A8805D4}"/>
                </a:ext>
              </a:extLst>
            </p:cNvPr>
            <p:cNvSpPr/>
            <p:nvPr/>
          </p:nvSpPr>
          <p:spPr>
            <a:xfrm>
              <a:off x="12064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项目介绍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D71BA6-CD17-4692-A1F2-2E5FE671F395}"/>
                </a:ext>
              </a:extLst>
            </p:cNvPr>
            <p:cNvSpPr/>
            <p:nvPr/>
          </p:nvSpPr>
          <p:spPr>
            <a:xfrm>
              <a:off x="1206498" y="5549617"/>
              <a:ext cx="1957039" cy="738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技术栈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技术架构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项目背景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574AA7-3094-49CC-983A-BBB65D6F8F5C}"/>
              </a:ext>
            </a:extLst>
          </p:cNvPr>
          <p:cNvGrpSpPr/>
          <p:nvPr/>
        </p:nvGrpSpPr>
        <p:grpSpPr>
          <a:xfrm>
            <a:off x="5054598" y="5216948"/>
            <a:ext cx="1957039" cy="626276"/>
            <a:chOff x="5054598" y="5216948"/>
            <a:chExt cx="1957039" cy="6262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1F4B8C-F844-4173-AB21-1141B82AFC52}"/>
                </a:ext>
              </a:extLst>
            </p:cNvPr>
            <p:cNvSpPr/>
            <p:nvPr/>
          </p:nvSpPr>
          <p:spPr>
            <a:xfrm>
              <a:off x="50545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功能介绍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30F6A6-B653-4186-9BB4-DC103F6CC8AB}"/>
                </a:ext>
              </a:extLst>
            </p:cNvPr>
            <p:cNvSpPr/>
            <p:nvPr/>
          </p:nvSpPr>
          <p:spPr>
            <a:xfrm>
              <a:off x="5054598" y="5549617"/>
              <a:ext cx="1957039" cy="293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后台功能介绍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37A402-3044-4756-9B72-2E143A9AA188}"/>
              </a:ext>
            </a:extLst>
          </p:cNvPr>
          <p:cNvGrpSpPr/>
          <p:nvPr/>
        </p:nvGrpSpPr>
        <p:grpSpPr>
          <a:xfrm>
            <a:off x="8902698" y="5216948"/>
            <a:ext cx="1957039" cy="626276"/>
            <a:chOff x="8902698" y="5216948"/>
            <a:chExt cx="1957039" cy="62627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8B61E8-0230-4784-833F-908E54205A27}"/>
                </a:ext>
              </a:extLst>
            </p:cNvPr>
            <p:cNvSpPr/>
            <p:nvPr/>
          </p:nvSpPr>
          <p:spPr>
            <a:xfrm>
              <a:off x="89026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版本迭代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DEE011-AC35-47B6-8FFC-A15DCE2F17E7}"/>
                </a:ext>
              </a:extLst>
            </p:cNvPr>
            <p:cNvSpPr/>
            <p:nvPr/>
          </p:nvSpPr>
          <p:spPr>
            <a:xfrm>
              <a:off x="8902698" y="5549617"/>
              <a:ext cx="1957039" cy="293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后面向云原生扩展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简单介绍项目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60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B51C28A-066C-D92C-FBF7-05AF36009AB8}"/>
              </a:ext>
            </a:extLst>
          </p:cNvPr>
          <p:cNvGrpSpPr/>
          <p:nvPr/>
        </p:nvGrpSpPr>
        <p:grpSpPr>
          <a:xfrm>
            <a:off x="660400" y="1112130"/>
            <a:ext cx="10324640" cy="4821187"/>
            <a:chOff x="660400" y="1112130"/>
            <a:chExt cx="10324640" cy="48211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BF393A-C367-F3F9-E05A-A56C79249151}"/>
                </a:ext>
              </a:extLst>
            </p:cNvPr>
            <p:cNvSpPr txBox="1"/>
            <p:nvPr/>
          </p:nvSpPr>
          <p:spPr>
            <a:xfrm>
              <a:off x="660400" y="1112130"/>
              <a:ext cx="48042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2400" b="1" dirty="0"/>
                <a:t>开源面临问题</a:t>
              </a:r>
              <a:endParaRPr kumimoji="1" lang="en-US" altLang="zh-CN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EBAC7A-0A54-3FCB-F35A-5DCB326A9B13}"/>
                </a:ext>
              </a:extLst>
            </p:cNvPr>
            <p:cNvGrpSpPr/>
            <p:nvPr/>
          </p:nvGrpSpPr>
          <p:grpSpPr>
            <a:xfrm>
              <a:off x="851018" y="3188503"/>
              <a:ext cx="4231446" cy="2744814"/>
              <a:chOff x="3319814" y="1804059"/>
              <a:chExt cx="5552371" cy="360165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610B981-BFD2-6594-551D-08575054A745}"/>
                  </a:ext>
                </a:extLst>
              </p:cNvPr>
              <p:cNvGrpSpPr/>
              <p:nvPr/>
            </p:nvGrpSpPr>
            <p:grpSpPr>
              <a:xfrm>
                <a:off x="3319814" y="1804059"/>
                <a:ext cx="5552371" cy="881825"/>
                <a:chOff x="6434137" y="1553047"/>
                <a:chExt cx="2521667" cy="40049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566DF573-F418-8531-E43F-942DACC7DA7F}"/>
                    </a:ext>
                  </a:extLst>
                </p:cNvPr>
                <p:cNvGrpSpPr/>
                <p:nvPr/>
              </p:nvGrpSpPr>
              <p:grpSpPr>
                <a:xfrm>
                  <a:off x="6434137" y="1584493"/>
                  <a:ext cx="637793" cy="259355"/>
                  <a:chOff x="6434137" y="1584493"/>
                  <a:chExt cx="637793" cy="259355"/>
                </a:xfrm>
                <a:noFill/>
              </p:grpSpPr>
              <p:sp>
                <p:nvSpPr>
                  <p:cNvPr id="346" name="Freeform: Shape 345">
                    <a:extLst>
                      <a:ext uri="{FF2B5EF4-FFF2-40B4-BE49-F238E27FC236}">
                        <a16:creationId xmlns:a16="http://schemas.microsoft.com/office/drawing/2014/main" id="{C1D3F595-0A7E-00D8-0070-71B13A254F52}"/>
                      </a:ext>
                    </a:extLst>
                  </p:cNvPr>
                  <p:cNvSpPr/>
                  <p:nvPr/>
                </p:nvSpPr>
                <p:spPr>
                  <a:xfrm>
                    <a:off x="6434137" y="1785366"/>
                    <a:ext cx="637793" cy="58483"/>
                  </a:xfrm>
                  <a:custGeom>
                    <a:avLst/>
                    <a:gdLst>
                      <a:gd name="connsiteX0" fmla="*/ 0 w 637793"/>
                      <a:gd name="connsiteY0" fmla="*/ 0 h 58483"/>
                      <a:gd name="connsiteX1" fmla="*/ 637794 w 637793"/>
                      <a:gd name="connsiteY1" fmla="*/ 0 h 58483"/>
                      <a:gd name="connsiteX2" fmla="*/ 637794 w 637793"/>
                      <a:gd name="connsiteY2" fmla="*/ 58483 h 58483"/>
                      <a:gd name="connsiteX3" fmla="*/ 0 w 637793"/>
                      <a:gd name="connsiteY3" fmla="*/ 58483 h 58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7793" h="58483">
                        <a:moveTo>
                          <a:pt x="0" y="0"/>
                        </a:moveTo>
                        <a:lnTo>
                          <a:pt x="637794" y="0"/>
                        </a:lnTo>
                        <a:lnTo>
                          <a:pt x="637794" y="58483"/>
                        </a:lnTo>
                        <a:lnTo>
                          <a:pt x="0" y="58483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: Shape 346">
                    <a:extLst>
                      <a:ext uri="{FF2B5EF4-FFF2-40B4-BE49-F238E27FC236}">
                        <a16:creationId xmlns:a16="http://schemas.microsoft.com/office/drawing/2014/main" id="{2E35FB98-2C65-1813-6C9C-8A17925B3317}"/>
                      </a:ext>
                    </a:extLst>
                  </p:cNvPr>
                  <p:cNvSpPr/>
                  <p:nvPr/>
                </p:nvSpPr>
                <p:spPr>
                  <a:xfrm>
                    <a:off x="6555390" y="1685734"/>
                    <a:ext cx="105822" cy="99631"/>
                  </a:xfrm>
                  <a:custGeom>
                    <a:avLst/>
                    <a:gdLst>
                      <a:gd name="connsiteX0" fmla="*/ 0 w 105822"/>
                      <a:gd name="connsiteY0" fmla="*/ 0 h 99631"/>
                      <a:gd name="connsiteX1" fmla="*/ 105823 w 105822"/>
                      <a:gd name="connsiteY1" fmla="*/ 0 h 99631"/>
                      <a:gd name="connsiteX2" fmla="*/ 105823 w 105822"/>
                      <a:gd name="connsiteY2" fmla="*/ 99631 h 99631"/>
                      <a:gd name="connsiteX3" fmla="*/ 0 w 105822"/>
                      <a:gd name="connsiteY3" fmla="*/ 99631 h 99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5822" h="99631">
                        <a:moveTo>
                          <a:pt x="0" y="0"/>
                        </a:moveTo>
                        <a:lnTo>
                          <a:pt x="105823" y="0"/>
                        </a:lnTo>
                        <a:lnTo>
                          <a:pt x="105823" y="99631"/>
                        </a:lnTo>
                        <a:lnTo>
                          <a:pt x="0" y="99631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: Shape 347">
                    <a:extLst>
                      <a:ext uri="{FF2B5EF4-FFF2-40B4-BE49-F238E27FC236}">
                        <a16:creationId xmlns:a16="http://schemas.microsoft.com/office/drawing/2014/main" id="{5E6C185D-F658-E354-2DA3-02D2D835E7F7}"/>
                      </a:ext>
                    </a:extLst>
                  </p:cNvPr>
                  <p:cNvSpPr/>
                  <p:nvPr/>
                </p:nvSpPr>
                <p:spPr>
                  <a:xfrm>
                    <a:off x="6710934" y="1595437"/>
                    <a:ext cx="60197" cy="189928"/>
                  </a:xfrm>
                  <a:custGeom>
                    <a:avLst/>
                    <a:gdLst>
                      <a:gd name="connsiteX0" fmla="*/ 0 w 60197"/>
                      <a:gd name="connsiteY0" fmla="*/ 0 h 189928"/>
                      <a:gd name="connsiteX1" fmla="*/ 60198 w 60197"/>
                      <a:gd name="connsiteY1" fmla="*/ 0 h 189928"/>
                      <a:gd name="connsiteX2" fmla="*/ 60198 w 60197"/>
                      <a:gd name="connsiteY2" fmla="*/ 189928 h 189928"/>
                      <a:gd name="connsiteX3" fmla="*/ 0 w 60197"/>
                      <a:gd name="connsiteY3" fmla="*/ 189928 h 189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7" h="189928">
                        <a:moveTo>
                          <a:pt x="0" y="0"/>
                        </a:moveTo>
                        <a:lnTo>
                          <a:pt x="60198" y="0"/>
                        </a:lnTo>
                        <a:lnTo>
                          <a:pt x="60198" y="189928"/>
                        </a:lnTo>
                        <a:lnTo>
                          <a:pt x="0" y="189928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: Shape 348">
                    <a:extLst>
                      <a:ext uri="{FF2B5EF4-FFF2-40B4-BE49-F238E27FC236}">
                        <a16:creationId xmlns:a16="http://schemas.microsoft.com/office/drawing/2014/main" id="{D8371234-4C68-6CF8-FD61-7D984A61B6AF}"/>
                      </a:ext>
                    </a:extLst>
                  </p:cNvPr>
                  <p:cNvSpPr/>
                  <p:nvPr/>
                </p:nvSpPr>
                <p:spPr>
                  <a:xfrm>
                    <a:off x="6771132" y="1595437"/>
                    <a:ext cx="60197" cy="189928"/>
                  </a:xfrm>
                  <a:custGeom>
                    <a:avLst/>
                    <a:gdLst>
                      <a:gd name="connsiteX0" fmla="*/ 0 w 60197"/>
                      <a:gd name="connsiteY0" fmla="*/ 0 h 189928"/>
                      <a:gd name="connsiteX1" fmla="*/ 60198 w 60197"/>
                      <a:gd name="connsiteY1" fmla="*/ 0 h 189928"/>
                      <a:gd name="connsiteX2" fmla="*/ 60198 w 60197"/>
                      <a:gd name="connsiteY2" fmla="*/ 189928 h 189928"/>
                      <a:gd name="connsiteX3" fmla="*/ 0 w 60197"/>
                      <a:gd name="connsiteY3" fmla="*/ 189928 h 189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7" h="189928">
                        <a:moveTo>
                          <a:pt x="0" y="0"/>
                        </a:moveTo>
                        <a:lnTo>
                          <a:pt x="60198" y="0"/>
                        </a:lnTo>
                        <a:lnTo>
                          <a:pt x="60198" y="189928"/>
                        </a:lnTo>
                        <a:lnTo>
                          <a:pt x="0" y="189928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: Shape 349">
                    <a:extLst>
                      <a:ext uri="{FF2B5EF4-FFF2-40B4-BE49-F238E27FC236}">
                        <a16:creationId xmlns:a16="http://schemas.microsoft.com/office/drawing/2014/main" id="{2A51DC21-D526-2922-705E-BB2CFE70B0F2}"/>
                      </a:ext>
                    </a:extLst>
                  </p:cNvPr>
                  <p:cNvSpPr/>
                  <p:nvPr/>
                </p:nvSpPr>
                <p:spPr>
                  <a:xfrm rot="-1507493">
                    <a:off x="6871330" y="1588288"/>
                    <a:ext cx="60199" cy="189931"/>
                  </a:xfrm>
                  <a:custGeom>
                    <a:avLst/>
                    <a:gdLst>
                      <a:gd name="connsiteX0" fmla="*/ 0 w 60199"/>
                      <a:gd name="connsiteY0" fmla="*/ 0 h 189931"/>
                      <a:gd name="connsiteX1" fmla="*/ 60199 w 60199"/>
                      <a:gd name="connsiteY1" fmla="*/ 0 h 189931"/>
                      <a:gd name="connsiteX2" fmla="*/ 60199 w 60199"/>
                      <a:gd name="connsiteY2" fmla="*/ 189932 h 189931"/>
                      <a:gd name="connsiteX3" fmla="*/ 0 w 60199"/>
                      <a:gd name="connsiteY3" fmla="*/ 189932 h 189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9" h="189931">
                        <a:moveTo>
                          <a:pt x="0" y="0"/>
                        </a:moveTo>
                        <a:lnTo>
                          <a:pt x="60199" y="0"/>
                        </a:lnTo>
                        <a:lnTo>
                          <a:pt x="60199" y="189932"/>
                        </a:lnTo>
                        <a:lnTo>
                          <a:pt x="0" y="189932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2C532F7E-4445-D193-C789-55659326F7A4}"/>
                    </a:ext>
                  </a:extLst>
                </p:cNvPr>
                <p:cNvGrpSpPr/>
                <p:nvPr/>
              </p:nvGrpSpPr>
              <p:grpSpPr>
                <a:xfrm>
                  <a:off x="8552493" y="1553047"/>
                  <a:ext cx="403311" cy="400490"/>
                  <a:chOff x="8552493" y="1553047"/>
                  <a:chExt cx="403311" cy="400490"/>
                </a:xfrm>
              </p:grpSpPr>
              <p:grpSp>
                <p:nvGrpSpPr>
                  <p:cNvPr id="338" name="Group 337">
                    <a:extLst>
                      <a:ext uri="{FF2B5EF4-FFF2-40B4-BE49-F238E27FC236}">
                        <a16:creationId xmlns:a16="http://schemas.microsoft.com/office/drawing/2014/main" id="{1F5CC0EB-D505-B7B8-6DED-3BED3C583651}"/>
                      </a:ext>
                    </a:extLst>
                  </p:cNvPr>
                  <p:cNvGrpSpPr/>
                  <p:nvPr/>
                </p:nvGrpSpPr>
                <p:grpSpPr>
                  <a:xfrm>
                    <a:off x="8552493" y="1553047"/>
                    <a:ext cx="403311" cy="400490"/>
                    <a:chOff x="8552493" y="1553047"/>
                    <a:chExt cx="403311" cy="400490"/>
                  </a:xfrm>
                </p:grpSpPr>
                <p:sp>
                  <p:nvSpPr>
                    <p:cNvPr id="343" name="Freeform: Shape 342">
                      <a:extLst>
                        <a:ext uri="{FF2B5EF4-FFF2-40B4-BE49-F238E27FC236}">
                          <a16:creationId xmlns:a16="http://schemas.microsoft.com/office/drawing/2014/main" id="{065EE2D8-8287-534E-E64C-FC2CF19A0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3269" y="1631442"/>
                      <a:ext cx="253841" cy="259079"/>
                    </a:xfrm>
                    <a:custGeom>
                      <a:avLst/>
                      <a:gdLst>
                        <a:gd name="connsiteX0" fmla="*/ 253841 w 253841"/>
                        <a:gd name="connsiteY0" fmla="*/ 55912 h 259079"/>
                        <a:gd name="connsiteX1" fmla="*/ 195358 w 253841"/>
                        <a:gd name="connsiteY1" fmla="*/ 0 h 259079"/>
                        <a:gd name="connsiteX2" fmla="*/ 0 w 253841"/>
                        <a:gd name="connsiteY2" fmla="*/ 199454 h 259079"/>
                        <a:gd name="connsiteX3" fmla="*/ 63055 w 253841"/>
                        <a:gd name="connsiteY3" fmla="*/ 259080 h 2590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53841" h="259079">
                          <a:moveTo>
                            <a:pt x="253841" y="55912"/>
                          </a:moveTo>
                          <a:lnTo>
                            <a:pt x="195358" y="0"/>
                          </a:lnTo>
                          <a:lnTo>
                            <a:pt x="0" y="199454"/>
                          </a:lnTo>
                          <a:lnTo>
                            <a:pt x="63055" y="259080"/>
                          </a:ln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4" name="Freeform: Shape 343">
                      <a:extLst>
                        <a:ext uri="{FF2B5EF4-FFF2-40B4-BE49-F238E27FC236}">
                          <a16:creationId xmlns:a16="http://schemas.microsoft.com/office/drawing/2014/main" id="{0E9EF1E5-3FA0-5CCE-435D-792D955023A0}"/>
                        </a:ext>
                      </a:extLst>
                    </p:cNvPr>
                    <p:cNvSpPr/>
                    <p:nvPr/>
                  </p:nvSpPr>
                  <p:spPr>
                    <a:xfrm rot="-4482612">
                      <a:off x="8644441" y="1642174"/>
                      <a:ext cx="279462" cy="279462"/>
                    </a:xfrm>
                    <a:custGeom>
                      <a:avLst/>
                      <a:gdLst>
                        <a:gd name="connsiteX0" fmla="*/ 279462 w 279462"/>
                        <a:gd name="connsiteY0" fmla="*/ 139731 h 279462"/>
                        <a:gd name="connsiteX1" fmla="*/ 139732 w 279462"/>
                        <a:gd name="connsiteY1" fmla="*/ 279462 h 279462"/>
                        <a:gd name="connsiteX2" fmla="*/ 1 w 279462"/>
                        <a:gd name="connsiteY2" fmla="*/ 139731 h 279462"/>
                        <a:gd name="connsiteX3" fmla="*/ 139732 w 279462"/>
                        <a:gd name="connsiteY3" fmla="*/ 0 h 279462"/>
                        <a:gd name="connsiteX4" fmla="*/ 279462 w 279462"/>
                        <a:gd name="connsiteY4" fmla="*/ 139731 h 279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9462" h="279462">
                          <a:moveTo>
                            <a:pt x="279462" y="139731"/>
                          </a:moveTo>
                          <a:cubicBezTo>
                            <a:pt x="279462" y="216902"/>
                            <a:pt x="216903" y="279462"/>
                            <a:pt x="139732" y="279462"/>
                          </a:cubicBezTo>
                          <a:cubicBezTo>
                            <a:pt x="62560" y="279462"/>
                            <a:pt x="1" y="216902"/>
                            <a:pt x="1" y="139731"/>
                          </a:cubicBezTo>
                          <a:cubicBezTo>
                            <a:pt x="1" y="62560"/>
                            <a:pt x="62560" y="0"/>
                            <a:pt x="139732" y="0"/>
                          </a:cubicBezTo>
                          <a:cubicBezTo>
                            <a:pt x="216903" y="0"/>
                            <a:pt x="279462" y="62560"/>
                            <a:pt x="279462" y="139731"/>
                          </a:cubicBez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" name="Freeform: Shape 344">
                      <a:extLst>
                        <a:ext uri="{FF2B5EF4-FFF2-40B4-BE49-F238E27FC236}">
                          <a16:creationId xmlns:a16="http://schemas.microsoft.com/office/drawing/2014/main" id="{534C725E-C0A4-91C8-C855-16556C04053D}"/>
                        </a:ext>
                      </a:extLst>
                    </p:cNvPr>
                    <p:cNvSpPr/>
                    <p:nvPr/>
                  </p:nvSpPr>
                  <p:spPr>
                    <a:xfrm rot="-1362798">
                      <a:off x="8595608" y="1596162"/>
                      <a:ext cx="279448" cy="279448"/>
                    </a:xfrm>
                    <a:custGeom>
                      <a:avLst/>
                      <a:gdLst>
                        <a:gd name="connsiteX0" fmla="*/ 279449 w 279448"/>
                        <a:gd name="connsiteY0" fmla="*/ 139724 h 279448"/>
                        <a:gd name="connsiteX1" fmla="*/ 139724 w 279448"/>
                        <a:gd name="connsiteY1" fmla="*/ 279449 h 279448"/>
                        <a:gd name="connsiteX2" fmla="*/ 0 w 279448"/>
                        <a:gd name="connsiteY2" fmla="*/ 139724 h 279448"/>
                        <a:gd name="connsiteX3" fmla="*/ 139724 w 279448"/>
                        <a:gd name="connsiteY3" fmla="*/ 0 h 279448"/>
                        <a:gd name="connsiteX4" fmla="*/ 279449 w 279448"/>
                        <a:gd name="connsiteY4" fmla="*/ 139724 h 2794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9448" h="279448">
                          <a:moveTo>
                            <a:pt x="279449" y="139724"/>
                          </a:moveTo>
                          <a:cubicBezTo>
                            <a:pt x="279449" y="216892"/>
                            <a:pt x="216892" y="279449"/>
                            <a:pt x="139724" y="279449"/>
                          </a:cubicBezTo>
                          <a:cubicBezTo>
                            <a:pt x="62557" y="279449"/>
                            <a:pt x="0" y="216892"/>
                            <a:pt x="0" y="139724"/>
                          </a:cubicBezTo>
                          <a:cubicBezTo>
                            <a:pt x="0" y="62557"/>
                            <a:pt x="62557" y="0"/>
                            <a:pt x="139724" y="0"/>
                          </a:cubicBezTo>
                          <a:cubicBezTo>
                            <a:pt x="216892" y="0"/>
                            <a:pt x="279449" y="62557"/>
                            <a:pt x="279449" y="139724"/>
                          </a:cubicBezTo>
                          <a:close/>
                        </a:path>
                      </a:pathLst>
                    </a:custGeom>
                    <a:solidFill>
                      <a:srgbClr val="FFFFFD"/>
                    </a:solidFill>
                    <a:ln w="95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39" name="Group 338">
                    <a:extLst>
                      <a:ext uri="{FF2B5EF4-FFF2-40B4-BE49-F238E27FC236}">
                        <a16:creationId xmlns:a16="http://schemas.microsoft.com/office/drawing/2014/main" id="{5AC0E8A7-BFAB-376D-771D-051DDD94917B}"/>
                      </a:ext>
                    </a:extLst>
                  </p:cNvPr>
                  <p:cNvGrpSpPr/>
                  <p:nvPr/>
                </p:nvGrpSpPr>
                <p:grpSpPr>
                  <a:xfrm>
                    <a:off x="8685180" y="1679067"/>
                    <a:ext cx="140017" cy="76485"/>
                    <a:chOff x="8685180" y="1679067"/>
                    <a:chExt cx="140017" cy="76485"/>
                  </a:xfrm>
                  <a:solidFill>
                    <a:srgbClr val="D1D7DB"/>
                  </a:solidFill>
                </p:grpSpPr>
                <p:sp>
                  <p:nvSpPr>
                    <p:cNvPr id="340" name="Freeform: Shape 339">
                      <a:extLst>
                        <a:ext uri="{FF2B5EF4-FFF2-40B4-BE49-F238E27FC236}">
                          <a16:creationId xmlns:a16="http://schemas.microsoft.com/office/drawing/2014/main" id="{B1257348-82D1-CFAA-F16C-2C19CF5638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6711" y="1679067"/>
                      <a:ext cx="88487" cy="56673"/>
                    </a:xfrm>
                    <a:custGeom>
                      <a:avLst/>
                      <a:gdLst>
                        <a:gd name="connsiteX0" fmla="*/ 88488 w 88487"/>
                        <a:gd name="connsiteY0" fmla="*/ 0 h 56673"/>
                        <a:gd name="connsiteX1" fmla="*/ 0 w 88487"/>
                        <a:gd name="connsiteY1" fmla="*/ 56674 h 566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8487" h="56673">
                          <a:moveTo>
                            <a:pt x="88488" y="0"/>
                          </a:moveTo>
                          <a:lnTo>
                            <a:pt x="0" y="56674"/>
                          </a:lnTo>
                        </a:path>
                      </a:pathLst>
                    </a:custGeom>
                    <a:ln w="7203" cap="flat">
                      <a:solidFill>
                        <a:srgbClr val="FE5D5D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1" name="Freeform: Shape 340">
                      <a:extLst>
                        <a:ext uri="{FF2B5EF4-FFF2-40B4-BE49-F238E27FC236}">
                          <a16:creationId xmlns:a16="http://schemas.microsoft.com/office/drawing/2014/main" id="{CD6B3E4F-8AA7-7E7E-08E7-FD52A0BF5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4232" y="1715928"/>
                      <a:ext cx="39623" cy="39624"/>
                    </a:xfrm>
                    <a:custGeom>
                      <a:avLst/>
                      <a:gdLst>
                        <a:gd name="connsiteX0" fmla="*/ 39624 w 39623"/>
                        <a:gd name="connsiteY0" fmla="*/ 19812 h 39624"/>
                        <a:gd name="connsiteX1" fmla="*/ 19812 w 39623"/>
                        <a:gd name="connsiteY1" fmla="*/ 39624 h 39624"/>
                        <a:gd name="connsiteX2" fmla="*/ 0 w 39623"/>
                        <a:gd name="connsiteY2" fmla="*/ 19812 h 39624"/>
                        <a:gd name="connsiteX3" fmla="*/ 19812 w 39623"/>
                        <a:gd name="connsiteY3" fmla="*/ 0 h 39624"/>
                        <a:gd name="connsiteX4" fmla="*/ 39624 w 39623"/>
                        <a:gd name="connsiteY4" fmla="*/ 19812 h 396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23" h="39624">
                          <a:moveTo>
                            <a:pt x="39624" y="19812"/>
                          </a:moveTo>
                          <a:cubicBezTo>
                            <a:pt x="39624" y="30766"/>
                            <a:pt x="30766" y="39624"/>
                            <a:pt x="19812" y="39624"/>
                          </a:cubicBezTo>
                          <a:cubicBezTo>
                            <a:pt x="8858" y="39624"/>
                            <a:pt x="0" y="30766"/>
                            <a:pt x="0" y="19812"/>
                          </a:cubicBezTo>
                          <a:cubicBezTo>
                            <a:pt x="0" y="8858"/>
                            <a:pt x="8858" y="0"/>
                            <a:pt x="19812" y="0"/>
                          </a:cubicBezTo>
                          <a:cubicBezTo>
                            <a:pt x="30766" y="0"/>
                            <a:pt x="39624" y="8858"/>
                            <a:pt x="39624" y="19812"/>
                          </a:cubicBez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2" name="Freeform: Shape 341">
                      <a:extLst>
                        <a:ext uri="{FF2B5EF4-FFF2-40B4-BE49-F238E27FC236}">
                          <a16:creationId xmlns:a16="http://schemas.microsoft.com/office/drawing/2014/main" id="{3427C282-79AE-5CB5-BCA9-FED0CDB88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5180" y="1692878"/>
                      <a:ext cx="45053" cy="42862"/>
                    </a:xfrm>
                    <a:custGeom>
                      <a:avLst/>
                      <a:gdLst>
                        <a:gd name="connsiteX0" fmla="*/ 0 w 45053"/>
                        <a:gd name="connsiteY0" fmla="*/ 0 h 42862"/>
                        <a:gd name="connsiteX1" fmla="*/ 45053 w 45053"/>
                        <a:gd name="connsiteY1" fmla="*/ 42862 h 428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053" h="42862">
                          <a:moveTo>
                            <a:pt x="0" y="0"/>
                          </a:moveTo>
                          <a:lnTo>
                            <a:pt x="45053" y="42862"/>
                          </a:lnTo>
                        </a:path>
                      </a:pathLst>
                    </a:custGeom>
                    <a:ln w="7203" cap="flat">
                      <a:solidFill>
                        <a:srgbClr val="D1D7DB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9E05C99-E081-FE8D-46B6-3DA6B95C6788}"/>
                  </a:ext>
                </a:extLst>
              </p:cNvPr>
              <p:cNvGrpSpPr/>
              <p:nvPr/>
            </p:nvGrpSpPr>
            <p:grpSpPr>
              <a:xfrm>
                <a:off x="3518217" y="2037703"/>
                <a:ext cx="5274650" cy="3368015"/>
                <a:chOff x="6524244" y="1659159"/>
                <a:chExt cx="2395537" cy="152961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518A49E-62C9-8877-6052-B10AFCF09D9D}"/>
                    </a:ext>
                  </a:extLst>
                </p:cNvPr>
                <p:cNvGrpSpPr/>
                <p:nvPr/>
              </p:nvGrpSpPr>
              <p:grpSpPr>
                <a:xfrm>
                  <a:off x="7128018" y="1659159"/>
                  <a:ext cx="1088421" cy="1529048"/>
                  <a:chOff x="7128018" y="1659159"/>
                  <a:chExt cx="1088421" cy="1529048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B7626A9E-A44E-AB7F-FB65-CF80711B2067}"/>
                      </a:ext>
                    </a:extLst>
                  </p:cNvPr>
                  <p:cNvGrpSpPr/>
                  <p:nvPr/>
                </p:nvGrpSpPr>
                <p:grpSpPr>
                  <a:xfrm>
                    <a:off x="7128018" y="2019585"/>
                    <a:ext cx="589232" cy="1168622"/>
                    <a:chOff x="7128018" y="2019585"/>
                    <a:chExt cx="589232" cy="1168622"/>
                  </a:xfrm>
                  <a:solidFill>
                    <a:srgbClr val="FFFFFD"/>
                  </a:solidFill>
                </p:grpSpPr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CD37885A-30E6-473D-3AF8-F3BA1786F1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39107" y="2694432"/>
                      <a:ext cx="326326" cy="493776"/>
                      <a:chOff x="7339107" y="2694432"/>
                      <a:chExt cx="326326" cy="493776"/>
                    </a:xfrm>
                  </p:grpSpPr>
                  <p:sp>
                    <p:nvSpPr>
                      <p:cNvPr id="334" name="Freeform: Shape 333">
                        <a:extLst>
                          <a:ext uri="{FF2B5EF4-FFF2-40B4-BE49-F238E27FC236}">
                            <a16:creationId xmlns:a16="http://schemas.microsoft.com/office/drawing/2014/main" id="{43149060-B87B-77BF-0150-AD129BACF7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300" y="2694432"/>
                        <a:ext cx="312134" cy="492823"/>
                      </a:xfrm>
                      <a:custGeom>
                        <a:avLst/>
                        <a:gdLst>
                          <a:gd name="connsiteX0" fmla="*/ 0 w 312134"/>
                          <a:gd name="connsiteY0" fmla="*/ 0 h 492823"/>
                          <a:gd name="connsiteX1" fmla="*/ 312134 w 312134"/>
                          <a:gd name="connsiteY1" fmla="*/ 492823 h 4928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12134" h="492823">
                            <a:moveTo>
                              <a:pt x="0" y="0"/>
                            </a:moveTo>
                            <a:lnTo>
                              <a:pt x="312134" y="492823"/>
                            </a:lnTo>
                          </a:path>
                        </a:pathLst>
                      </a:custGeom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5" name="Freeform: Shape 334">
                        <a:extLst>
                          <a:ext uri="{FF2B5EF4-FFF2-40B4-BE49-F238E27FC236}">
                            <a16:creationId xmlns:a16="http://schemas.microsoft.com/office/drawing/2014/main" id="{ED5A9DCA-8AD1-D3BF-B36D-1EBAF8B02B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39107" y="2694432"/>
                        <a:ext cx="286131" cy="493776"/>
                      </a:xfrm>
                      <a:custGeom>
                        <a:avLst/>
                        <a:gdLst>
                          <a:gd name="connsiteX0" fmla="*/ 286131 w 286131"/>
                          <a:gd name="connsiteY0" fmla="*/ 0 h 493776"/>
                          <a:gd name="connsiteX1" fmla="*/ 0 w 286131"/>
                          <a:gd name="connsiteY1" fmla="*/ 493776 h 4937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86131" h="493776">
                            <a:moveTo>
                              <a:pt x="286131" y="0"/>
                            </a:moveTo>
                            <a:lnTo>
                              <a:pt x="0" y="493776"/>
                            </a:lnTo>
                          </a:path>
                        </a:pathLst>
                      </a:custGeom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33" name="Freeform: Shape 332">
                      <a:extLst>
                        <a:ext uri="{FF2B5EF4-FFF2-40B4-BE49-F238E27FC236}">
                          <a16:creationId xmlns:a16="http://schemas.microsoft.com/office/drawing/2014/main" id="{D259B6BF-CD2B-FA96-C106-AB2DB0997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28018" y="2019585"/>
                      <a:ext cx="589232" cy="745832"/>
                    </a:xfrm>
                    <a:custGeom>
                      <a:avLst/>
                      <a:gdLst>
                        <a:gd name="connsiteX0" fmla="*/ 579231 w 589232"/>
                        <a:gd name="connsiteY0" fmla="*/ 714947 h 745832"/>
                        <a:gd name="connsiteX1" fmla="*/ 332248 w 589232"/>
                        <a:gd name="connsiteY1" fmla="*/ 740855 h 745832"/>
                        <a:gd name="connsiteX2" fmla="*/ 587 w 589232"/>
                        <a:gd name="connsiteY2" fmla="*/ 389858 h 745832"/>
                        <a:gd name="connsiteX3" fmla="*/ 113935 w 589232"/>
                        <a:gd name="connsiteY3" fmla="*/ 0 h 745832"/>
                        <a:gd name="connsiteX4" fmla="*/ 589232 w 589232"/>
                        <a:gd name="connsiteY4" fmla="*/ 498539 h 745832"/>
                        <a:gd name="connsiteX5" fmla="*/ 579231 w 589232"/>
                        <a:gd name="connsiteY5" fmla="*/ 714947 h 7458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89232" h="745832">
                          <a:moveTo>
                            <a:pt x="579231" y="714947"/>
                          </a:moveTo>
                          <a:cubicBezTo>
                            <a:pt x="579231" y="714947"/>
                            <a:pt x="529606" y="760667"/>
                            <a:pt x="332248" y="740855"/>
                          </a:cubicBezTo>
                          <a:cubicBezTo>
                            <a:pt x="134985" y="721043"/>
                            <a:pt x="10684" y="618744"/>
                            <a:pt x="587" y="389858"/>
                          </a:cubicBezTo>
                          <a:cubicBezTo>
                            <a:pt x="-9509" y="160973"/>
                            <a:pt x="113935" y="0"/>
                            <a:pt x="113935" y="0"/>
                          </a:cubicBezTo>
                          <a:lnTo>
                            <a:pt x="589232" y="498539"/>
                          </a:lnTo>
                          <a:lnTo>
                            <a:pt x="579231" y="714947"/>
                          </a:lnTo>
                          <a:close/>
                        </a:path>
                      </a:pathLst>
                    </a:custGeom>
                    <a:solidFill>
                      <a:srgbClr val="E7E6E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04C91D08-DC07-5182-F56A-E5DAFA24F087}"/>
                      </a:ext>
                    </a:extLst>
                  </p:cNvPr>
                  <p:cNvGrpSpPr/>
                  <p:nvPr/>
                </p:nvGrpSpPr>
                <p:grpSpPr>
                  <a:xfrm>
                    <a:off x="7137349" y="1659159"/>
                    <a:ext cx="1079090" cy="1529047"/>
                    <a:chOff x="7137349" y="1659159"/>
                    <a:chExt cx="1079090" cy="1529047"/>
                  </a:xfrm>
                </p:grpSpPr>
                <p:sp>
                  <p:nvSpPr>
                    <p:cNvPr id="256" name="Freeform: Shape 255">
                      <a:extLst>
                        <a:ext uri="{FF2B5EF4-FFF2-40B4-BE49-F238E27FC236}">
                          <a16:creationId xmlns:a16="http://schemas.microsoft.com/office/drawing/2014/main" id="{814A9253-5695-9A87-9231-425DEDB19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7349" y="1875385"/>
                      <a:ext cx="456559" cy="264882"/>
                    </a:xfrm>
                    <a:custGeom>
                      <a:avLst/>
                      <a:gdLst>
                        <a:gd name="connsiteX0" fmla="*/ 214427 w 456559"/>
                        <a:gd name="connsiteY0" fmla="*/ 9517 h 264882"/>
                        <a:gd name="connsiteX1" fmla="*/ 109366 w 456559"/>
                        <a:gd name="connsiteY1" fmla="*/ 50284 h 264882"/>
                        <a:gd name="connsiteX2" fmla="*/ 10592 w 456559"/>
                        <a:gd name="connsiteY2" fmla="*/ 113911 h 264882"/>
                        <a:gd name="connsiteX3" fmla="*/ 82887 w 456559"/>
                        <a:gd name="connsiteY3" fmla="*/ 264882 h 264882"/>
                        <a:gd name="connsiteX4" fmla="*/ 419405 w 456559"/>
                        <a:gd name="connsiteY4" fmla="*/ 250595 h 264882"/>
                        <a:gd name="connsiteX5" fmla="*/ 402355 w 456559"/>
                        <a:gd name="connsiteY5" fmla="*/ 82193 h 264882"/>
                        <a:gd name="connsiteX6" fmla="*/ 329489 w 456559"/>
                        <a:gd name="connsiteY6" fmla="*/ 22471 h 264882"/>
                        <a:gd name="connsiteX7" fmla="*/ 214427 w 456559"/>
                        <a:gd name="connsiteY7" fmla="*/ 9517 h 264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6559" h="264882">
                          <a:moveTo>
                            <a:pt x="214427" y="9517"/>
                          </a:moveTo>
                          <a:cubicBezTo>
                            <a:pt x="214427" y="9517"/>
                            <a:pt x="126320" y="-29440"/>
                            <a:pt x="109366" y="50284"/>
                          </a:cubicBezTo>
                          <a:cubicBezTo>
                            <a:pt x="109366" y="50284"/>
                            <a:pt x="44025" y="39425"/>
                            <a:pt x="10592" y="113911"/>
                          </a:cubicBezTo>
                          <a:cubicBezTo>
                            <a:pt x="-35319" y="216305"/>
                            <a:pt x="82887" y="264882"/>
                            <a:pt x="82887" y="264882"/>
                          </a:cubicBezTo>
                          <a:lnTo>
                            <a:pt x="419405" y="250595"/>
                          </a:lnTo>
                          <a:cubicBezTo>
                            <a:pt x="419405" y="250595"/>
                            <a:pt x="513417" y="129056"/>
                            <a:pt x="402355" y="82193"/>
                          </a:cubicBezTo>
                          <a:cubicBezTo>
                            <a:pt x="402355" y="82193"/>
                            <a:pt x="404070" y="6850"/>
                            <a:pt x="329489" y="22471"/>
                          </a:cubicBezTo>
                          <a:lnTo>
                            <a:pt x="214427" y="9517"/>
                          </a:lnTo>
                          <a:close/>
                        </a:path>
                      </a:pathLst>
                    </a:custGeom>
                    <a:solidFill>
                      <a:srgbClr val="FE5D5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57" name="Group 256">
                      <a:extLst>
                        <a:ext uri="{FF2B5EF4-FFF2-40B4-BE49-F238E27FC236}">
                          <a16:creationId xmlns:a16="http://schemas.microsoft.com/office/drawing/2014/main" id="{B0BE0681-7E6D-5A3A-8003-9A3F7C30C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01815" y="2456783"/>
                      <a:ext cx="914623" cy="731423"/>
                      <a:chOff x="7301815" y="2456783"/>
                      <a:chExt cx="914623" cy="731423"/>
                    </a:xfrm>
                  </p:grpSpPr>
                  <p:grpSp>
                    <p:nvGrpSpPr>
                      <p:cNvPr id="315" name="Group 314">
                        <a:extLst>
                          <a:ext uri="{FF2B5EF4-FFF2-40B4-BE49-F238E27FC236}">
                            <a16:creationId xmlns:a16="http://schemas.microsoft.com/office/drawing/2014/main" id="{4A431578-E635-0B4C-788A-3EFD5140EA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07249" y="2475452"/>
                        <a:ext cx="509190" cy="712754"/>
                        <a:chOff x="7707249" y="2475452"/>
                        <a:chExt cx="509190" cy="712754"/>
                      </a:xfrm>
                    </p:grpSpPr>
                    <p:grpSp>
                      <p:nvGrpSpPr>
                        <p:cNvPr id="326" name="Group 325">
                          <a:extLst>
                            <a:ext uri="{FF2B5EF4-FFF2-40B4-BE49-F238E27FC236}">
                              <a16:creationId xmlns:a16="http://schemas.microsoft.com/office/drawing/2014/main" id="{E14E99CD-39FC-9BD1-3F7F-95BCBD7EC20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952422" y="2963989"/>
                          <a:ext cx="264017" cy="224217"/>
                          <a:chOff x="7952422" y="2963989"/>
                          <a:chExt cx="264017" cy="224217"/>
                        </a:xfrm>
                      </p:grpSpPr>
                      <p:sp>
                        <p:nvSpPr>
                          <p:cNvPr id="328" name="Freeform: Shape 327">
                            <a:extLst>
                              <a:ext uri="{FF2B5EF4-FFF2-40B4-BE49-F238E27FC236}">
                                <a16:creationId xmlns:a16="http://schemas.microsoft.com/office/drawing/2014/main" id="{A1798E1B-AAE9-ADEA-B7A9-F7793F55EA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52422" y="2963989"/>
                            <a:ext cx="124206" cy="151447"/>
                          </a:xfrm>
                          <a:custGeom>
                            <a:avLst/>
                            <a:gdLst>
                              <a:gd name="connsiteX0" fmla="*/ 124206 w 124206"/>
                              <a:gd name="connsiteY0" fmla="*/ 151448 h 151447"/>
                              <a:gd name="connsiteX1" fmla="*/ 40577 w 124206"/>
                              <a:gd name="connsiteY1" fmla="*/ 151162 h 151447"/>
                              <a:gd name="connsiteX2" fmla="*/ 0 w 124206"/>
                              <a:gd name="connsiteY2" fmla="*/ 18098 h 151447"/>
                              <a:gd name="connsiteX3" fmla="*/ 78010 w 124206"/>
                              <a:gd name="connsiteY3" fmla="*/ 0 h 15144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24206" h="151447">
                                <a:moveTo>
                                  <a:pt x="124206" y="151448"/>
                                </a:moveTo>
                                <a:lnTo>
                                  <a:pt x="40577" y="151162"/>
                                </a:lnTo>
                                <a:lnTo>
                                  <a:pt x="0" y="18098"/>
                                </a:lnTo>
                                <a:lnTo>
                                  <a:pt x="7801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7B6646A3-6169-611A-BF87-BA20CE663F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967028" y="3090005"/>
                            <a:ext cx="249411" cy="98201"/>
                            <a:chOff x="7967028" y="3090005"/>
                            <a:chExt cx="249411" cy="98201"/>
                          </a:xfrm>
                        </p:grpSpPr>
                        <p:sp>
                          <p:nvSpPr>
                            <p:cNvPr id="330" name="Freeform: Shape 329">
                              <a:extLst>
                                <a:ext uri="{FF2B5EF4-FFF2-40B4-BE49-F238E27FC236}">
                                  <a16:creationId xmlns:a16="http://schemas.microsoft.com/office/drawing/2014/main" id="{CB97F2F5-9093-67C7-195C-AA3B867FD0C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67091" y="3090005"/>
                              <a:ext cx="249269" cy="76485"/>
                            </a:xfrm>
                            <a:custGeom>
                              <a:avLst/>
                              <a:gdLst>
                                <a:gd name="connsiteX0" fmla="*/ 22955 w 249269"/>
                                <a:gd name="connsiteY0" fmla="*/ 7810 h 76485"/>
                                <a:gd name="connsiteX1" fmla="*/ 108013 w 249269"/>
                                <a:gd name="connsiteY1" fmla="*/ 0 h 76485"/>
                                <a:gd name="connsiteX2" fmla="*/ 249269 w 249269"/>
                                <a:gd name="connsiteY2" fmla="*/ 76486 h 76485"/>
                                <a:gd name="connsiteX3" fmla="*/ 0 w 249269"/>
                                <a:gd name="connsiteY3" fmla="*/ 74867 h 76485"/>
                                <a:gd name="connsiteX4" fmla="*/ 11621 w 249269"/>
                                <a:gd name="connsiteY4" fmla="*/ 15335 h 76485"/>
                                <a:gd name="connsiteX5" fmla="*/ 22955 w 249269"/>
                                <a:gd name="connsiteY5" fmla="*/ 7810 h 7648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</a:cxnLst>
                              <a:rect l="l" t="t" r="r" b="b"/>
                              <a:pathLst>
                                <a:path w="249269" h="76485">
                                  <a:moveTo>
                                    <a:pt x="22955" y="7810"/>
                                  </a:moveTo>
                                  <a:cubicBezTo>
                                    <a:pt x="42672" y="13049"/>
                                    <a:pt x="87154" y="30194"/>
                                    <a:pt x="108013" y="0"/>
                                  </a:cubicBezTo>
                                  <a:lnTo>
                                    <a:pt x="249269" y="76486"/>
                                  </a:lnTo>
                                  <a:lnTo>
                                    <a:pt x="0" y="74867"/>
                                  </a:lnTo>
                                  <a:lnTo>
                                    <a:pt x="11621" y="15335"/>
                                  </a:lnTo>
                                  <a:cubicBezTo>
                                    <a:pt x="12382" y="9906"/>
                                    <a:pt x="17716" y="6477"/>
                                    <a:pt x="22955" y="781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90B0C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31" name="Freeform: Shape 330">
                              <a:extLst>
                                <a:ext uri="{FF2B5EF4-FFF2-40B4-BE49-F238E27FC236}">
                                  <a16:creationId xmlns:a16="http://schemas.microsoft.com/office/drawing/2014/main" id="{0D6091E8-F994-1467-02B3-19AAB1E0CF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591">
                              <a:off x="7967096" y="3165765"/>
                              <a:ext cx="249274" cy="21622"/>
                            </a:xfrm>
                            <a:custGeom>
                              <a:avLst/>
                              <a:gdLst>
                                <a:gd name="connsiteX0" fmla="*/ 0 w 249274"/>
                                <a:gd name="connsiteY0" fmla="*/ 0 h 21622"/>
                                <a:gd name="connsiteX1" fmla="*/ 249274 w 249274"/>
                                <a:gd name="connsiteY1" fmla="*/ 0 h 21622"/>
                                <a:gd name="connsiteX2" fmla="*/ 249274 w 249274"/>
                                <a:gd name="connsiteY2" fmla="*/ 21622 h 21622"/>
                                <a:gd name="connsiteX3" fmla="*/ 0 w 249274"/>
                                <a:gd name="connsiteY3" fmla="*/ 21622 h 2162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49274" h="21622">
                                  <a:moveTo>
                                    <a:pt x="0" y="0"/>
                                  </a:moveTo>
                                  <a:lnTo>
                                    <a:pt x="249274" y="0"/>
                                  </a:lnTo>
                                  <a:lnTo>
                                    <a:pt x="249274" y="21622"/>
                                  </a:lnTo>
                                  <a:lnTo>
                                    <a:pt x="0" y="216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327" name="Freeform: Shape 326">
                          <a:extLst>
                            <a:ext uri="{FF2B5EF4-FFF2-40B4-BE49-F238E27FC236}">
                              <a16:creationId xmlns:a16="http://schemas.microsoft.com/office/drawing/2014/main" id="{04EE4DB8-5E8D-4463-3AA7-2817856863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07249" y="2475452"/>
                          <a:ext cx="387476" cy="574166"/>
                        </a:xfrm>
                        <a:custGeom>
                          <a:avLst/>
                          <a:gdLst>
                            <a:gd name="connsiteX0" fmla="*/ 0 w 387476"/>
                            <a:gd name="connsiteY0" fmla="*/ 0 h 574166"/>
                            <a:gd name="connsiteX1" fmla="*/ 158115 w 387476"/>
                            <a:gd name="connsiteY1" fmla="*/ 53531 h 574166"/>
                            <a:gd name="connsiteX2" fmla="*/ 245269 w 387476"/>
                            <a:gd name="connsiteY2" fmla="*/ 142113 h 574166"/>
                            <a:gd name="connsiteX3" fmla="*/ 387477 w 387476"/>
                            <a:gd name="connsiteY3" fmla="*/ 556451 h 574166"/>
                            <a:gd name="connsiteX4" fmla="*/ 237744 w 387476"/>
                            <a:gd name="connsiteY4" fmla="*/ 574167 h 574166"/>
                            <a:gd name="connsiteX5" fmla="*/ 73533 w 387476"/>
                            <a:gd name="connsiteY5" fmla="*/ 168973 h 574166"/>
                            <a:gd name="connsiteX6" fmla="*/ 0 w 387476"/>
                            <a:gd name="connsiteY6" fmla="*/ 0 h 5741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387476" h="574166">
                              <a:moveTo>
                                <a:pt x="0" y="0"/>
                              </a:moveTo>
                              <a:lnTo>
                                <a:pt x="158115" y="53531"/>
                              </a:lnTo>
                              <a:cubicBezTo>
                                <a:pt x="199549" y="67532"/>
                                <a:pt x="231934" y="100394"/>
                                <a:pt x="245269" y="142113"/>
                              </a:cubicBezTo>
                              <a:lnTo>
                                <a:pt x="387477" y="556451"/>
                              </a:lnTo>
                              <a:lnTo>
                                <a:pt x="237744" y="574167"/>
                              </a:lnTo>
                              <a:lnTo>
                                <a:pt x="73533" y="168973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D3F9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16" name="Group 315">
                        <a:extLst>
                          <a:ext uri="{FF2B5EF4-FFF2-40B4-BE49-F238E27FC236}">
                            <a16:creationId xmlns:a16="http://schemas.microsoft.com/office/drawing/2014/main" id="{92939CBE-5C00-E1C4-D2F0-CE82A261C2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01815" y="2456783"/>
                        <a:ext cx="555819" cy="731423"/>
                        <a:chOff x="7301815" y="2456783"/>
                        <a:chExt cx="555819" cy="731423"/>
                      </a:xfrm>
                    </p:grpSpPr>
                    <p:grpSp>
                      <p:nvGrpSpPr>
                        <p:cNvPr id="318" name="Group 317">
                          <a:extLst>
                            <a:ext uri="{FF2B5EF4-FFF2-40B4-BE49-F238E27FC236}">
                              <a16:creationId xmlns:a16="http://schemas.microsoft.com/office/drawing/2014/main" id="{21ACB0A3-96AA-63C0-4471-8287F17C34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3539" y="2982277"/>
                          <a:ext cx="249411" cy="205929"/>
                          <a:chOff x="7553539" y="2982277"/>
                          <a:chExt cx="249411" cy="205929"/>
                        </a:xfrm>
                      </p:grpSpPr>
                      <p:sp>
                        <p:nvSpPr>
                          <p:cNvPr id="321" name="Freeform: Shape 320">
                            <a:extLst>
                              <a:ext uri="{FF2B5EF4-FFF2-40B4-BE49-F238E27FC236}">
                                <a16:creationId xmlns:a16="http://schemas.microsoft.com/office/drawing/2014/main" id="{E7D6E92A-1D3D-A1BC-AA10-D4FA19CB27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72279" y="2982277"/>
                            <a:ext cx="127063" cy="133064"/>
                          </a:xfrm>
                          <a:custGeom>
                            <a:avLst/>
                            <a:gdLst>
                              <a:gd name="connsiteX0" fmla="*/ 83629 w 127063"/>
                              <a:gd name="connsiteY0" fmla="*/ 133064 h 133064"/>
                              <a:gd name="connsiteX1" fmla="*/ 0 w 127063"/>
                              <a:gd name="connsiteY1" fmla="*/ 132683 h 133064"/>
                              <a:gd name="connsiteX2" fmla="*/ 43434 w 127063"/>
                              <a:gd name="connsiteY2" fmla="*/ 0 h 133064"/>
                              <a:gd name="connsiteX3" fmla="*/ 127063 w 127063"/>
                              <a:gd name="connsiteY3" fmla="*/ 381 h 13306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27063" h="133064">
                                <a:moveTo>
                                  <a:pt x="83629" y="133064"/>
                                </a:moveTo>
                                <a:lnTo>
                                  <a:pt x="0" y="132683"/>
                                </a:lnTo>
                                <a:lnTo>
                                  <a:pt x="43434" y="0"/>
                                </a:lnTo>
                                <a:lnTo>
                                  <a:pt x="127063" y="38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323" name="Group 322">
                            <a:extLst>
                              <a:ext uri="{FF2B5EF4-FFF2-40B4-BE49-F238E27FC236}">
                                <a16:creationId xmlns:a16="http://schemas.microsoft.com/office/drawing/2014/main" id="{ACD82DED-4FBD-17A0-79E9-CD035ED055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53539" y="3090005"/>
                            <a:ext cx="249411" cy="98201"/>
                            <a:chOff x="7553539" y="3090005"/>
                            <a:chExt cx="249411" cy="98201"/>
                          </a:xfrm>
                        </p:grpSpPr>
                        <p:sp>
                          <p:nvSpPr>
                            <p:cNvPr id="324" name="Freeform: Shape 323">
                              <a:extLst>
                                <a:ext uri="{FF2B5EF4-FFF2-40B4-BE49-F238E27FC236}">
                                  <a16:creationId xmlns:a16="http://schemas.microsoft.com/office/drawing/2014/main" id="{1787491F-628E-F3E0-1A61-131785CCA1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53610" y="3090005"/>
                              <a:ext cx="249269" cy="76485"/>
                            </a:xfrm>
                            <a:custGeom>
                              <a:avLst/>
                              <a:gdLst>
                                <a:gd name="connsiteX0" fmla="*/ 22955 w 249269"/>
                                <a:gd name="connsiteY0" fmla="*/ 7810 h 76485"/>
                                <a:gd name="connsiteX1" fmla="*/ 108013 w 249269"/>
                                <a:gd name="connsiteY1" fmla="*/ 0 h 76485"/>
                                <a:gd name="connsiteX2" fmla="*/ 249269 w 249269"/>
                                <a:gd name="connsiteY2" fmla="*/ 76486 h 76485"/>
                                <a:gd name="connsiteX3" fmla="*/ 0 w 249269"/>
                                <a:gd name="connsiteY3" fmla="*/ 74867 h 76485"/>
                                <a:gd name="connsiteX4" fmla="*/ 11621 w 249269"/>
                                <a:gd name="connsiteY4" fmla="*/ 15335 h 76485"/>
                                <a:gd name="connsiteX5" fmla="*/ 22955 w 249269"/>
                                <a:gd name="connsiteY5" fmla="*/ 7810 h 7648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</a:cxnLst>
                              <a:rect l="l" t="t" r="r" b="b"/>
                              <a:pathLst>
                                <a:path w="249269" h="76485">
                                  <a:moveTo>
                                    <a:pt x="22955" y="7810"/>
                                  </a:moveTo>
                                  <a:cubicBezTo>
                                    <a:pt x="42672" y="13049"/>
                                    <a:pt x="87154" y="30194"/>
                                    <a:pt x="108013" y="0"/>
                                  </a:cubicBezTo>
                                  <a:lnTo>
                                    <a:pt x="249269" y="76486"/>
                                  </a:lnTo>
                                  <a:lnTo>
                                    <a:pt x="0" y="74867"/>
                                  </a:lnTo>
                                  <a:lnTo>
                                    <a:pt x="11621" y="15335"/>
                                  </a:lnTo>
                                  <a:cubicBezTo>
                                    <a:pt x="12478" y="9906"/>
                                    <a:pt x="17717" y="6477"/>
                                    <a:pt x="22955" y="781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90B0C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25" name="Freeform: Shape 324">
                              <a:extLst>
                                <a:ext uri="{FF2B5EF4-FFF2-40B4-BE49-F238E27FC236}">
                                  <a16:creationId xmlns:a16="http://schemas.microsoft.com/office/drawing/2014/main" id="{0DE9A244-4DA9-0ED9-E23C-DF56CE9AC9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591">
                              <a:off x="7553607" y="3165765"/>
                              <a:ext cx="249274" cy="21622"/>
                            </a:xfrm>
                            <a:custGeom>
                              <a:avLst/>
                              <a:gdLst>
                                <a:gd name="connsiteX0" fmla="*/ 0 w 249274"/>
                                <a:gd name="connsiteY0" fmla="*/ 0 h 21622"/>
                                <a:gd name="connsiteX1" fmla="*/ 249275 w 249274"/>
                                <a:gd name="connsiteY1" fmla="*/ 0 h 21622"/>
                                <a:gd name="connsiteX2" fmla="*/ 249275 w 249274"/>
                                <a:gd name="connsiteY2" fmla="*/ 21622 h 21622"/>
                                <a:gd name="connsiteX3" fmla="*/ 0 w 249274"/>
                                <a:gd name="connsiteY3" fmla="*/ 21622 h 2162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49274" h="21622">
                                  <a:moveTo>
                                    <a:pt x="0" y="0"/>
                                  </a:moveTo>
                                  <a:lnTo>
                                    <a:pt x="249275" y="0"/>
                                  </a:lnTo>
                                  <a:lnTo>
                                    <a:pt x="249275" y="21622"/>
                                  </a:lnTo>
                                  <a:lnTo>
                                    <a:pt x="0" y="216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320" name="Freeform: Shape 319">
                          <a:extLst>
                            <a:ext uri="{FF2B5EF4-FFF2-40B4-BE49-F238E27FC236}">
                              <a16:creationId xmlns:a16="http://schemas.microsoft.com/office/drawing/2014/main" id="{03F7E89C-B496-B26C-BF98-2D0C4C84C9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1815" y="2456783"/>
                          <a:ext cx="555819" cy="588168"/>
                        </a:xfrm>
                        <a:custGeom>
                          <a:avLst/>
                          <a:gdLst>
                            <a:gd name="connsiteX0" fmla="*/ 15575 w 555819"/>
                            <a:gd name="connsiteY0" fmla="*/ 0 h 588168"/>
                            <a:gd name="connsiteX1" fmla="*/ 71677 w 555819"/>
                            <a:gd name="connsiteY1" fmla="*/ 194881 h 588168"/>
                            <a:gd name="connsiteX2" fmla="*/ 379525 w 555819"/>
                            <a:gd name="connsiteY2" fmla="*/ 211074 h 588168"/>
                            <a:gd name="connsiteX3" fmla="*/ 265225 w 555819"/>
                            <a:gd name="connsiteY3" fmla="*/ 572834 h 588168"/>
                            <a:gd name="connsiteX4" fmla="*/ 404766 w 555819"/>
                            <a:gd name="connsiteY4" fmla="*/ 588169 h 588168"/>
                            <a:gd name="connsiteX5" fmla="*/ 549451 w 555819"/>
                            <a:gd name="connsiteY5" fmla="*/ 198596 h 588168"/>
                            <a:gd name="connsiteX6" fmla="*/ 504398 w 555819"/>
                            <a:gd name="connsiteY6" fmla="*/ 74867 h 588168"/>
                            <a:gd name="connsiteX7" fmla="*/ 372572 w 555819"/>
                            <a:gd name="connsiteY7" fmla="*/ 0 h 588168"/>
                            <a:gd name="connsiteX8" fmla="*/ 15575 w 555819"/>
                            <a:gd name="connsiteY8" fmla="*/ 0 h 5881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55819" h="588168">
                              <a:moveTo>
                                <a:pt x="15575" y="0"/>
                              </a:moveTo>
                              <a:cubicBezTo>
                                <a:pt x="15575" y="0"/>
                                <a:pt x="-44623" y="146875"/>
                                <a:pt x="71677" y="194881"/>
                              </a:cubicBezTo>
                              <a:cubicBezTo>
                                <a:pt x="71677" y="194881"/>
                                <a:pt x="160450" y="223076"/>
                                <a:pt x="379525" y="211074"/>
                              </a:cubicBezTo>
                              <a:lnTo>
                                <a:pt x="265225" y="572834"/>
                              </a:lnTo>
                              <a:lnTo>
                                <a:pt x="404766" y="588169"/>
                              </a:lnTo>
                              <a:lnTo>
                                <a:pt x="549451" y="198596"/>
                              </a:lnTo>
                              <a:cubicBezTo>
                                <a:pt x="566787" y="151829"/>
                                <a:pt x="547737" y="99441"/>
                                <a:pt x="504398" y="74867"/>
                              </a:cubicBezTo>
                              <a:lnTo>
                                <a:pt x="372572" y="0"/>
                              </a:lnTo>
                              <a:lnTo>
                                <a:pt x="1557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151B3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58" name="Group 257">
                      <a:extLst>
                        <a:ext uri="{FF2B5EF4-FFF2-40B4-BE49-F238E27FC236}">
                          <a16:creationId xmlns:a16="http://schemas.microsoft.com/office/drawing/2014/main" id="{0A87F5AE-41C9-98BF-2972-1C57A4A4AA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6448" y="2010060"/>
                      <a:ext cx="811698" cy="416814"/>
                      <a:chOff x="7216448" y="2010060"/>
                      <a:chExt cx="811698" cy="416814"/>
                    </a:xfrm>
                  </p:grpSpPr>
                  <p:grpSp>
                    <p:nvGrpSpPr>
                      <p:cNvPr id="291" name="Group 290">
                        <a:extLst>
                          <a:ext uri="{FF2B5EF4-FFF2-40B4-BE49-F238E27FC236}">
                            <a16:creationId xmlns:a16="http://schemas.microsoft.com/office/drawing/2014/main" id="{1652DFC7-955F-FF7A-04C1-7815330074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99032" y="2040636"/>
                        <a:ext cx="529113" cy="386143"/>
                        <a:chOff x="7499032" y="2040636"/>
                        <a:chExt cx="529113" cy="386143"/>
                      </a:xfrm>
                    </p:grpSpPr>
                    <p:sp>
                      <p:nvSpPr>
                        <p:cNvPr id="308" name="Freeform: Shape 307">
                          <a:extLst>
                            <a:ext uri="{FF2B5EF4-FFF2-40B4-BE49-F238E27FC236}">
                              <a16:creationId xmlns:a16="http://schemas.microsoft.com/office/drawing/2014/main" id="{39987D6F-82E4-32AA-3439-DE84F34348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99032" y="2040636"/>
                          <a:ext cx="130492" cy="339375"/>
                        </a:xfrm>
                        <a:custGeom>
                          <a:avLst/>
                          <a:gdLst>
                            <a:gd name="connsiteX0" fmla="*/ 12668 w 130492"/>
                            <a:gd name="connsiteY0" fmla="*/ 0 h 339375"/>
                            <a:gd name="connsiteX1" fmla="*/ 67723 w 130492"/>
                            <a:gd name="connsiteY1" fmla="*/ 57626 h 339375"/>
                            <a:gd name="connsiteX2" fmla="*/ 130493 w 130492"/>
                            <a:gd name="connsiteY2" fmla="*/ 252698 h 339375"/>
                            <a:gd name="connsiteX3" fmla="*/ 17336 w 130492"/>
                            <a:gd name="connsiteY3" fmla="*/ 339376 h 339375"/>
                            <a:gd name="connsiteX4" fmla="*/ 0 w 130492"/>
                            <a:gd name="connsiteY4" fmla="*/ 169640 h 339375"/>
                            <a:gd name="connsiteX5" fmla="*/ 12668 w 130492"/>
                            <a:gd name="connsiteY5" fmla="*/ 0 h 3393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30492" h="339375">
                              <a:moveTo>
                                <a:pt x="12668" y="0"/>
                              </a:moveTo>
                              <a:cubicBezTo>
                                <a:pt x="12668" y="0"/>
                                <a:pt x="51054" y="381"/>
                                <a:pt x="67723" y="57626"/>
                              </a:cubicBezTo>
                              <a:cubicBezTo>
                                <a:pt x="84392" y="114967"/>
                                <a:pt x="130493" y="252698"/>
                                <a:pt x="130493" y="252698"/>
                              </a:cubicBezTo>
                              <a:lnTo>
                                <a:pt x="17336" y="339376"/>
                              </a:lnTo>
                              <a:lnTo>
                                <a:pt x="0" y="169640"/>
                              </a:lnTo>
                              <a:lnTo>
                                <a:pt x="1266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310" name="Group 309">
                          <a:extLst>
                            <a:ext uri="{FF2B5EF4-FFF2-40B4-BE49-F238E27FC236}">
                              <a16:creationId xmlns:a16="http://schemas.microsoft.com/office/drawing/2014/main" id="{FAB0FE26-BA79-1F69-CB6C-BB6B1FD705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37323" y="2293429"/>
                          <a:ext cx="490823" cy="133350"/>
                          <a:chOff x="7537323" y="2293429"/>
                          <a:chExt cx="490823" cy="133350"/>
                        </a:xfrm>
                      </p:grpSpPr>
                      <p:sp>
                        <p:nvSpPr>
                          <p:cNvPr id="312" name="Freeform: Shape 311">
                            <a:extLst>
                              <a:ext uri="{FF2B5EF4-FFF2-40B4-BE49-F238E27FC236}">
                                <a16:creationId xmlns:a16="http://schemas.microsoft.com/office/drawing/2014/main" id="{7CCF88B3-6A1E-E9B0-328B-57C830D506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840408" y="2372868"/>
                            <a:ext cx="187737" cy="53911"/>
                          </a:xfrm>
                          <a:custGeom>
                            <a:avLst/>
                            <a:gdLst>
                              <a:gd name="connsiteX0" fmla="*/ 11049 w 187737"/>
                              <a:gd name="connsiteY0" fmla="*/ 0 h 53911"/>
                              <a:gd name="connsiteX1" fmla="*/ 108299 w 187737"/>
                              <a:gd name="connsiteY1" fmla="*/ 0 h 53911"/>
                              <a:gd name="connsiteX2" fmla="*/ 156781 w 187737"/>
                              <a:gd name="connsiteY2" fmla="*/ 17335 h 53911"/>
                              <a:gd name="connsiteX3" fmla="*/ 187738 w 187737"/>
                              <a:gd name="connsiteY3" fmla="*/ 42767 h 53911"/>
                              <a:gd name="connsiteX4" fmla="*/ 171545 w 187737"/>
                              <a:gd name="connsiteY4" fmla="*/ 53911 h 53911"/>
                              <a:gd name="connsiteX5" fmla="*/ 0 w 187737"/>
                              <a:gd name="connsiteY5" fmla="*/ 53911 h 53911"/>
                              <a:gd name="connsiteX6" fmla="*/ 11049 w 187737"/>
                              <a:gd name="connsiteY6" fmla="*/ 0 h 539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87737" h="53911">
                                <a:moveTo>
                                  <a:pt x="11049" y="0"/>
                                </a:moveTo>
                                <a:lnTo>
                                  <a:pt x="108299" y="0"/>
                                </a:lnTo>
                                <a:cubicBezTo>
                                  <a:pt x="126016" y="0"/>
                                  <a:pt x="143161" y="6096"/>
                                  <a:pt x="156781" y="17335"/>
                                </a:cubicBezTo>
                                <a:lnTo>
                                  <a:pt x="187738" y="42767"/>
                                </a:lnTo>
                                <a:lnTo>
                                  <a:pt x="171545" y="53911"/>
                                </a:lnTo>
                                <a:lnTo>
                                  <a:pt x="0" y="53911"/>
                                </a:lnTo>
                                <a:lnTo>
                                  <a:pt x="1104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14" name="Freeform: Shape 313">
                            <a:extLst>
                              <a:ext uri="{FF2B5EF4-FFF2-40B4-BE49-F238E27FC236}">
                                <a16:creationId xmlns:a16="http://schemas.microsoft.com/office/drawing/2014/main" id="{076481E4-08C9-179E-229E-21521F2FBF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7323" y="2293429"/>
                            <a:ext cx="328421" cy="119729"/>
                          </a:xfrm>
                          <a:custGeom>
                            <a:avLst/>
                            <a:gdLst>
                              <a:gd name="connsiteX0" fmla="*/ 92107 w 328421"/>
                              <a:gd name="connsiteY0" fmla="*/ 0 h 119729"/>
                              <a:gd name="connsiteX1" fmla="*/ 328422 w 328421"/>
                              <a:gd name="connsiteY1" fmla="*/ 52388 h 119729"/>
                              <a:gd name="connsiteX2" fmla="*/ 321278 w 328421"/>
                              <a:gd name="connsiteY2" fmla="*/ 119729 h 119729"/>
                              <a:gd name="connsiteX3" fmla="*/ 7048 w 328421"/>
                              <a:gd name="connsiteY3" fmla="*/ 119729 h 119729"/>
                              <a:gd name="connsiteX4" fmla="*/ 0 w 328421"/>
                              <a:gd name="connsiteY4" fmla="*/ 11430 h 11972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28421" h="119729">
                                <a:moveTo>
                                  <a:pt x="92107" y="0"/>
                                </a:moveTo>
                                <a:lnTo>
                                  <a:pt x="328422" y="52388"/>
                                </a:lnTo>
                                <a:lnTo>
                                  <a:pt x="321278" y="119729"/>
                                </a:lnTo>
                                <a:lnTo>
                                  <a:pt x="7048" y="119729"/>
                                </a:lnTo>
                                <a:lnTo>
                                  <a:pt x="0" y="1143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1CC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292" name="Group 291">
                        <a:extLst>
                          <a:ext uri="{FF2B5EF4-FFF2-40B4-BE49-F238E27FC236}">
                            <a16:creationId xmlns:a16="http://schemas.microsoft.com/office/drawing/2014/main" id="{93B0133B-9773-0D66-AAC1-E775DA79E9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61669" y="2010060"/>
                        <a:ext cx="298703" cy="416814"/>
                        <a:chOff x="7261669" y="2010060"/>
                        <a:chExt cx="298703" cy="416814"/>
                      </a:xfrm>
                    </p:grpSpPr>
                    <p:sp>
                      <p:nvSpPr>
                        <p:cNvPr id="305" name="Freeform: Shape 304">
                          <a:extLst>
                            <a:ext uri="{FF2B5EF4-FFF2-40B4-BE49-F238E27FC236}">
                              <a16:creationId xmlns:a16="http://schemas.microsoft.com/office/drawing/2014/main" id="{BF133EF2-B40C-DDF3-9418-A6AA328DA5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1669" y="2010060"/>
                          <a:ext cx="298703" cy="416814"/>
                        </a:xfrm>
                        <a:custGeom>
                          <a:avLst/>
                          <a:gdLst>
                            <a:gd name="connsiteX0" fmla="*/ 109347 w 298703"/>
                            <a:gd name="connsiteY0" fmla="*/ 0 h 416814"/>
                            <a:gd name="connsiteX1" fmla="*/ 0 w 298703"/>
                            <a:gd name="connsiteY1" fmla="*/ 38862 h 416814"/>
                            <a:gd name="connsiteX2" fmla="*/ 48958 w 298703"/>
                            <a:gd name="connsiteY2" fmla="*/ 416814 h 416814"/>
                            <a:gd name="connsiteX3" fmla="*/ 271081 w 298703"/>
                            <a:gd name="connsiteY3" fmla="*/ 416814 h 416814"/>
                            <a:gd name="connsiteX4" fmla="*/ 281464 w 298703"/>
                            <a:gd name="connsiteY4" fmla="*/ 240506 h 416814"/>
                            <a:gd name="connsiteX5" fmla="*/ 298228 w 298703"/>
                            <a:gd name="connsiteY5" fmla="*/ 179070 h 416814"/>
                            <a:gd name="connsiteX6" fmla="*/ 267557 w 298703"/>
                            <a:gd name="connsiteY6" fmla="*/ 60103 h 416814"/>
                            <a:gd name="connsiteX7" fmla="*/ 249841 w 298703"/>
                            <a:gd name="connsiteY7" fmla="*/ 30766 h 416814"/>
                            <a:gd name="connsiteX8" fmla="*/ 165259 w 298703"/>
                            <a:gd name="connsiteY8" fmla="*/ 5239 h 416814"/>
                            <a:gd name="connsiteX9" fmla="*/ 109347 w 298703"/>
                            <a:gd name="connsiteY9" fmla="*/ 0 h 4168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298703" h="416814">
                              <a:moveTo>
                                <a:pt x="109347" y="0"/>
                              </a:moveTo>
                              <a:lnTo>
                                <a:pt x="0" y="38862"/>
                              </a:lnTo>
                              <a:lnTo>
                                <a:pt x="48958" y="416814"/>
                              </a:lnTo>
                              <a:lnTo>
                                <a:pt x="271081" y="416814"/>
                              </a:lnTo>
                              <a:lnTo>
                                <a:pt x="281464" y="240506"/>
                              </a:lnTo>
                              <a:cubicBezTo>
                                <a:pt x="281464" y="240506"/>
                                <a:pt x="295370" y="223742"/>
                                <a:pt x="298228" y="179070"/>
                              </a:cubicBezTo>
                              <a:cubicBezTo>
                                <a:pt x="301085" y="133541"/>
                                <a:pt x="291084" y="99155"/>
                                <a:pt x="267557" y="60103"/>
                              </a:cubicBezTo>
                              <a:lnTo>
                                <a:pt x="249841" y="30766"/>
                              </a:lnTo>
                              <a:lnTo>
                                <a:pt x="165259" y="5239"/>
                              </a:lnTo>
                              <a:lnTo>
                                <a:pt x="10934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6" name="Freeform: Shape 305">
                          <a:extLst>
                            <a:ext uri="{FF2B5EF4-FFF2-40B4-BE49-F238E27FC236}">
                              <a16:creationId xmlns:a16="http://schemas.microsoft.com/office/drawing/2014/main" id="{0087B6A3-17A9-5864-77B4-D26852279E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2846" y="2119979"/>
                          <a:ext cx="24246" cy="220122"/>
                        </a:xfrm>
                        <a:custGeom>
                          <a:avLst/>
                          <a:gdLst>
                            <a:gd name="connsiteX0" fmla="*/ 0 w 24246"/>
                            <a:gd name="connsiteY0" fmla="*/ 0 h 220122"/>
                            <a:gd name="connsiteX1" fmla="*/ 10287 w 24246"/>
                            <a:gd name="connsiteY1" fmla="*/ 149542 h 220122"/>
                            <a:gd name="connsiteX2" fmla="*/ 6667 w 24246"/>
                            <a:gd name="connsiteY2" fmla="*/ 220123 h 2201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4246" h="220122">
                              <a:moveTo>
                                <a:pt x="0" y="0"/>
                              </a:moveTo>
                              <a:cubicBezTo>
                                <a:pt x="0" y="0"/>
                                <a:pt x="46863" y="68199"/>
                                <a:pt x="10287" y="149542"/>
                              </a:cubicBezTo>
                              <a:lnTo>
                                <a:pt x="6667" y="220123"/>
                              </a:lnTo>
                            </a:path>
                          </a:pathLst>
                        </a:custGeom>
                        <a:noFill/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93" name="Group 292">
                        <a:extLst>
                          <a:ext uri="{FF2B5EF4-FFF2-40B4-BE49-F238E27FC236}">
                            <a16:creationId xmlns:a16="http://schemas.microsoft.com/office/drawing/2014/main" id="{4C3796E9-3C7F-735C-E5E5-72339DED10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16448" y="2048827"/>
                        <a:ext cx="531186" cy="377952"/>
                        <a:chOff x="7216448" y="2048827"/>
                        <a:chExt cx="531186" cy="377952"/>
                      </a:xfrm>
                    </p:grpSpPr>
                    <p:sp>
                      <p:nvSpPr>
                        <p:cNvPr id="295" name="Freeform: Shape 294">
                          <a:extLst>
                            <a:ext uri="{FF2B5EF4-FFF2-40B4-BE49-F238E27FC236}">
                              <a16:creationId xmlns:a16="http://schemas.microsoft.com/office/drawing/2014/main" id="{08E15D90-0134-027D-987D-492714E2CF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6448" y="2048827"/>
                          <a:ext cx="159997" cy="377952"/>
                        </a:xfrm>
                        <a:custGeom>
                          <a:avLst/>
                          <a:gdLst>
                            <a:gd name="connsiteX0" fmla="*/ 45221 w 159997"/>
                            <a:gd name="connsiteY0" fmla="*/ 0 h 377952"/>
                            <a:gd name="connsiteX1" fmla="*/ 359 w 159997"/>
                            <a:gd name="connsiteY1" fmla="*/ 91345 h 377952"/>
                            <a:gd name="connsiteX2" fmla="*/ 17980 w 159997"/>
                            <a:gd name="connsiteY2" fmla="*/ 323469 h 377952"/>
                            <a:gd name="connsiteX3" fmla="*/ 77321 w 159997"/>
                            <a:gd name="connsiteY3" fmla="*/ 377952 h 377952"/>
                            <a:gd name="connsiteX4" fmla="*/ 159997 w 159997"/>
                            <a:gd name="connsiteY4" fmla="*/ 377952 h 377952"/>
                            <a:gd name="connsiteX5" fmla="*/ 121802 w 159997"/>
                            <a:gd name="connsiteY5" fmla="*/ 71056 h 377952"/>
                            <a:gd name="connsiteX6" fmla="*/ 45221 w 159997"/>
                            <a:gd name="connsiteY6" fmla="*/ 0 h 3779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59997" h="377952">
                              <a:moveTo>
                                <a:pt x="45221" y="0"/>
                              </a:moveTo>
                              <a:cubicBezTo>
                                <a:pt x="45221" y="0"/>
                                <a:pt x="-4690" y="4001"/>
                                <a:pt x="359" y="91345"/>
                              </a:cubicBezTo>
                              <a:cubicBezTo>
                                <a:pt x="3788" y="149733"/>
                                <a:pt x="12551" y="257937"/>
                                <a:pt x="17980" y="323469"/>
                              </a:cubicBezTo>
                              <a:cubicBezTo>
                                <a:pt x="20552" y="354330"/>
                                <a:pt x="46364" y="377952"/>
                                <a:pt x="77321" y="377952"/>
                              </a:cubicBezTo>
                              <a:lnTo>
                                <a:pt x="159997" y="377952"/>
                              </a:lnTo>
                              <a:lnTo>
                                <a:pt x="121802" y="71056"/>
                              </a:lnTo>
                              <a:lnTo>
                                <a:pt x="4522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96" name="Group 295">
                          <a:extLst>
                            <a:ext uri="{FF2B5EF4-FFF2-40B4-BE49-F238E27FC236}">
                              <a16:creationId xmlns:a16="http://schemas.microsoft.com/office/drawing/2014/main" id="{E86A7974-0E40-E110-5D3F-64335ADEF7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326153" y="2304859"/>
                          <a:ext cx="421481" cy="121919"/>
                          <a:chOff x="7326153" y="2304859"/>
                          <a:chExt cx="421481" cy="121919"/>
                        </a:xfrm>
                      </p:grpSpPr>
                      <p:sp>
                        <p:nvSpPr>
                          <p:cNvPr id="302" name="Freeform: Shape 301">
                            <a:extLst>
                              <a:ext uri="{FF2B5EF4-FFF2-40B4-BE49-F238E27FC236}">
                                <a16:creationId xmlns:a16="http://schemas.microsoft.com/office/drawing/2014/main" id="{56A6FF96-10EE-23CC-A365-F6E5328870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59992" y="2372868"/>
                            <a:ext cx="187642" cy="53911"/>
                          </a:xfrm>
                          <a:custGeom>
                            <a:avLst/>
                            <a:gdLst>
                              <a:gd name="connsiteX0" fmla="*/ 10954 w 187642"/>
                              <a:gd name="connsiteY0" fmla="*/ 0 h 53911"/>
                              <a:gd name="connsiteX1" fmla="*/ 108204 w 187642"/>
                              <a:gd name="connsiteY1" fmla="*/ 0 h 53911"/>
                              <a:gd name="connsiteX2" fmla="*/ 156686 w 187642"/>
                              <a:gd name="connsiteY2" fmla="*/ 17335 h 53911"/>
                              <a:gd name="connsiteX3" fmla="*/ 187642 w 187642"/>
                              <a:gd name="connsiteY3" fmla="*/ 42767 h 53911"/>
                              <a:gd name="connsiteX4" fmla="*/ 171450 w 187642"/>
                              <a:gd name="connsiteY4" fmla="*/ 53911 h 53911"/>
                              <a:gd name="connsiteX5" fmla="*/ 0 w 187642"/>
                              <a:gd name="connsiteY5" fmla="*/ 53911 h 53911"/>
                              <a:gd name="connsiteX6" fmla="*/ 10954 w 187642"/>
                              <a:gd name="connsiteY6" fmla="*/ 0 h 539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87642" h="53911">
                                <a:moveTo>
                                  <a:pt x="10954" y="0"/>
                                </a:moveTo>
                                <a:lnTo>
                                  <a:pt x="108204" y="0"/>
                                </a:lnTo>
                                <a:cubicBezTo>
                                  <a:pt x="125921" y="0"/>
                                  <a:pt x="143065" y="6096"/>
                                  <a:pt x="156686" y="17335"/>
                                </a:cubicBezTo>
                                <a:lnTo>
                                  <a:pt x="187642" y="42767"/>
                                </a:lnTo>
                                <a:lnTo>
                                  <a:pt x="171450" y="53911"/>
                                </a:lnTo>
                                <a:lnTo>
                                  <a:pt x="0" y="53911"/>
                                </a:lnTo>
                                <a:lnTo>
                                  <a:pt x="10954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03" name="Freeform: Shape 302">
                            <a:extLst>
                              <a:ext uri="{FF2B5EF4-FFF2-40B4-BE49-F238E27FC236}">
                                <a16:creationId xmlns:a16="http://schemas.microsoft.com/office/drawing/2014/main" id="{221A3BE1-D3FD-5998-C02D-A91527AE33D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26153" y="2304859"/>
                            <a:ext cx="257937" cy="121919"/>
                          </a:xfrm>
                          <a:custGeom>
                            <a:avLst/>
                            <a:gdLst>
                              <a:gd name="connsiteX0" fmla="*/ 0 w 257937"/>
                              <a:gd name="connsiteY0" fmla="*/ 0 h 121919"/>
                              <a:gd name="connsiteX1" fmla="*/ 257937 w 257937"/>
                              <a:gd name="connsiteY1" fmla="*/ 43053 h 121919"/>
                              <a:gd name="connsiteX2" fmla="*/ 249079 w 257937"/>
                              <a:gd name="connsiteY2" fmla="*/ 121920 h 121919"/>
                              <a:gd name="connsiteX3" fmla="*/ 191 w 257937"/>
                              <a:gd name="connsiteY3" fmla="*/ 121920 h 12191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57937" h="121919">
                                <a:moveTo>
                                  <a:pt x="0" y="0"/>
                                </a:moveTo>
                                <a:lnTo>
                                  <a:pt x="257937" y="43053"/>
                                </a:lnTo>
                                <a:lnTo>
                                  <a:pt x="249079" y="121920"/>
                                </a:lnTo>
                                <a:lnTo>
                                  <a:pt x="191" y="12192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1CC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99" name="Freeform: Shape 298">
                          <a:extLst>
                            <a:ext uri="{FF2B5EF4-FFF2-40B4-BE49-F238E27FC236}">
                              <a16:creationId xmlns:a16="http://schemas.microsoft.com/office/drawing/2014/main" id="{9E065FCE-91D4-B544-61EC-A31FDD907A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2140172"/>
                          <a:ext cx="243935" cy="235077"/>
                        </a:xfrm>
                        <a:custGeom>
                          <a:avLst/>
                          <a:gdLst>
                            <a:gd name="connsiteX0" fmla="*/ 0 w 243935"/>
                            <a:gd name="connsiteY0" fmla="*/ 0 h 235077"/>
                            <a:gd name="connsiteX1" fmla="*/ 13145 w 243935"/>
                            <a:gd name="connsiteY1" fmla="*/ 169164 h 235077"/>
                            <a:gd name="connsiteX2" fmla="*/ 243935 w 243935"/>
                            <a:gd name="connsiteY2" fmla="*/ 207740 h 235077"/>
                            <a:gd name="connsiteX3" fmla="*/ 240887 w 243935"/>
                            <a:gd name="connsiteY3" fmla="*/ 235077 h 2350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3935" h="235077">
                              <a:moveTo>
                                <a:pt x="0" y="0"/>
                              </a:moveTo>
                              <a:lnTo>
                                <a:pt x="13145" y="169164"/>
                              </a:lnTo>
                              <a:lnTo>
                                <a:pt x="243935" y="207740"/>
                              </a:lnTo>
                              <a:lnTo>
                                <a:pt x="240887" y="235077"/>
                              </a:lnTo>
                            </a:path>
                          </a:pathLst>
                        </a:custGeom>
                        <a:noFill/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1" name="Freeform: Shape 300">
                          <a:extLst>
                            <a:ext uri="{FF2B5EF4-FFF2-40B4-BE49-F238E27FC236}">
                              <a16:creationId xmlns:a16="http://schemas.microsoft.com/office/drawing/2014/main" id="{1CA58ACC-198C-50F2-C130-39F721855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8913" y="2304859"/>
                          <a:ext cx="53149" cy="6000"/>
                        </a:xfrm>
                        <a:custGeom>
                          <a:avLst/>
                          <a:gdLst>
                            <a:gd name="connsiteX0" fmla="*/ 53150 w 53149"/>
                            <a:gd name="connsiteY0" fmla="*/ 6001 h 6000"/>
                            <a:gd name="connsiteX1" fmla="*/ 0 w 53149"/>
                            <a:gd name="connsiteY1" fmla="*/ 0 h 6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53149" h="6000">
                              <a:moveTo>
                                <a:pt x="53150" y="6001"/>
                              </a:moveTo>
                              <a:lnTo>
                                <a:pt x="0" y="0"/>
                              </a:lnTo>
                            </a:path>
                          </a:pathLst>
                        </a:custGeom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87BFC727-7F74-437D-C20F-7EBF693738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92293" y="1659159"/>
                      <a:ext cx="251734" cy="429570"/>
                      <a:chOff x="7292293" y="1659159"/>
                      <a:chExt cx="251734" cy="429570"/>
                    </a:xfrm>
                  </p:grpSpPr>
                  <p:grpSp>
                    <p:nvGrpSpPr>
                      <p:cNvPr id="261" name="Group 260">
                        <a:extLst>
                          <a:ext uri="{FF2B5EF4-FFF2-40B4-BE49-F238E27FC236}">
                            <a16:creationId xmlns:a16="http://schemas.microsoft.com/office/drawing/2014/main" id="{EF1BBA01-9C52-945E-F4E1-DF4E0FD468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92293" y="1659159"/>
                        <a:ext cx="251734" cy="412801"/>
                        <a:chOff x="7292293" y="1659159"/>
                        <a:chExt cx="251734" cy="412801"/>
                      </a:xfrm>
                    </p:grpSpPr>
                    <p:sp>
                      <p:nvSpPr>
                        <p:cNvPr id="265" name="Freeform: Shape 264">
                          <a:extLst>
                            <a:ext uri="{FF2B5EF4-FFF2-40B4-BE49-F238E27FC236}">
                              <a16:creationId xmlns:a16="http://schemas.microsoft.com/office/drawing/2014/main" id="{B382A61B-024C-587F-F949-7858819B57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65077" y="1837802"/>
                          <a:ext cx="67720" cy="67720"/>
                        </a:xfrm>
                        <a:custGeom>
                          <a:avLst/>
                          <a:gdLst>
                            <a:gd name="connsiteX0" fmla="*/ 237 w 67720"/>
                            <a:gd name="connsiteY0" fmla="*/ 29860 h 67720"/>
                            <a:gd name="connsiteX1" fmla="*/ 29860 w 67720"/>
                            <a:gd name="connsiteY1" fmla="*/ 67483 h 67720"/>
                            <a:gd name="connsiteX2" fmla="*/ 67484 w 67720"/>
                            <a:gd name="connsiteY2" fmla="*/ 37861 h 67720"/>
                            <a:gd name="connsiteX3" fmla="*/ 37861 w 67720"/>
                            <a:gd name="connsiteY3" fmla="*/ 237 h 67720"/>
                            <a:gd name="connsiteX4" fmla="*/ 237 w 67720"/>
                            <a:gd name="connsiteY4" fmla="*/ 29860 h 677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7720" h="67720">
                              <a:moveTo>
                                <a:pt x="237" y="29860"/>
                              </a:moveTo>
                              <a:cubicBezTo>
                                <a:pt x="-1954" y="48433"/>
                                <a:pt x="11286" y="65293"/>
                                <a:pt x="29860" y="67483"/>
                              </a:cubicBezTo>
                              <a:cubicBezTo>
                                <a:pt x="48434" y="69674"/>
                                <a:pt x="65293" y="56434"/>
                                <a:pt x="67484" y="37861"/>
                              </a:cubicBezTo>
                              <a:cubicBezTo>
                                <a:pt x="69674" y="19287"/>
                                <a:pt x="56434" y="2428"/>
                                <a:pt x="37861" y="237"/>
                              </a:cubicBezTo>
                              <a:cubicBezTo>
                                <a:pt x="19287" y="-1954"/>
                                <a:pt x="2428" y="11286"/>
                                <a:pt x="237" y="2986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FB2A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" name="Freeform: Shape 265">
                          <a:extLst>
                            <a:ext uri="{FF2B5EF4-FFF2-40B4-BE49-F238E27FC236}">
                              <a16:creationId xmlns:a16="http://schemas.microsoft.com/office/drawing/2014/main" id="{5645CE2A-D36F-D051-5967-0D82B22B4C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3773" y="1659159"/>
                          <a:ext cx="108013" cy="108013"/>
                        </a:xfrm>
                        <a:custGeom>
                          <a:avLst/>
                          <a:gdLst>
                            <a:gd name="connsiteX0" fmla="*/ 108013 w 108013"/>
                            <a:gd name="connsiteY0" fmla="*/ 54007 h 108013"/>
                            <a:gd name="connsiteX1" fmla="*/ 54007 w 108013"/>
                            <a:gd name="connsiteY1" fmla="*/ 108013 h 108013"/>
                            <a:gd name="connsiteX2" fmla="*/ 0 w 108013"/>
                            <a:gd name="connsiteY2" fmla="*/ 54007 h 108013"/>
                            <a:gd name="connsiteX3" fmla="*/ 54007 w 108013"/>
                            <a:gd name="connsiteY3" fmla="*/ 0 h 108013"/>
                            <a:gd name="connsiteX4" fmla="*/ 108013 w 108013"/>
                            <a:gd name="connsiteY4" fmla="*/ 54007 h 1080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8013" h="108013">
                              <a:moveTo>
                                <a:pt x="108013" y="54007"/>
                              </a:moveTo>
                              <a:cubicBezTo>
                                <a:pt x="108013" y="83820"/>
                                <a:pt x="83820" y="108013"/>
                                <a:pt x="54007" y="108013"/>
                              </a:cubicBezTo>
                              <a:cubicBezTo>
                                <a:pt x="24193" y="108013"/>
                                <a:pt x="0" y="83820"/>
                                <a:pt x="0" y="54007"/>
                              </a:cubicBezTo>
                              <a:cubicBezTo>
                                <a:pt x="0" y="24193"/>
                                <a:pt x="24193" y="0"/>
                                <a:pt x="54007" y="0"/>
                              </a:cubicBezTo>
                              <a:cubicBezTo>
                                <a:pt x="83820" y="0"/>
                                <a:pt x="108013" y="24193"/>
                                <a:pt x="108013" y="5400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8" name="Freeform: Shape 267">
                          <a:extLst>
                            <a:ext uri="{FF2B5EF4-FFF2-40B4-BE49-F238E27FC236}">
                              <a16:creationId xmlns:a16="http://schemas.microsoft.com/office/drawing/2014/main" id="{DE8170E8-4C61-51C8-DC63-6282B0A3BD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0817" y="1704593"/>
                          <a:ext cx="215455" cy="205549"/>
                        </a:xfrm>
                        <a:custGeom>
                          <a:avLst/>
                          <a:gdLst>
                            <a:gd name="connsiteX0" fmla="*/ 215455 w 215455"/>
                            <a:gd name="connsiteY0" fmla="*/ 102775 h 205549"/>
                            <a:gd name="connsiteX1" fmla="*/ 112681 w 215455"/>
                            <a:gd name="connsiteY1" fmla="*/ 205550 h 205549"/>
                            <a:gd name="connsiteX2" fmla="*/ 0 w 215455"/>
                            <a:gd name="connsiteY2" fmla="*/ 112586 h 205549"/>
                            <a:gd name="connsiteX3" fmla="*/ 112681 w 215455"/>
                            <a:gd name="connsiteY3" fmla="*/ 0 h 205549"/>
                            <a:gd name="connsiteX4" fmla="*/ 215455 w 215455"/>
                            <a:gd name="connsiteY4" fmla="*/ 102775 h 2055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15455" h="205549">
                              <a:moveTo>
                                <a:pt x="215455" y="102775"/>
                              </a:moveTo>
                              <a:cubicBezTo>
                                <a:pt x="215455" y="159544"/>
                                <a:pt x="169450" y="205550"/>
                                <a:pt x="112681" y="205550"/>
                              </a:cubicBezTo>
                              <a:cubicBezTo>
                                <a:pt x="55912" y="205550"/>
                                <a:pt x="0" y="169355"/>
                                <a:pt x="0" y="112586"/>
                              </a:cubicBezTo>
                              <a:cubicBezTo>
                                <a:pt x="0" y="55817"/>
                                <a:pt x="55912" y="0"/>
                                <a:pt x="112681" y="0"/>
                              </a:cubicBezTo>
                              <a:cubicBezTo>
                                <a:pt x="169450" y="0"/>
                                <a:pt x="215455" y="46006"/>
                                <a:pt x="215455" y="10277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0" name="Freeform: Shape 269">
                          <a:extLst>
                            <a:ext uri="{FF2B5EF4-FFF2-40B4-BE49-F238E27FC236}">
                              <a16:creationId xmlns:a16="http://schemas.microsoft.com/office/drawing/2014/main" id="{B4AFC7D3-82A8-2A6B-6BDE-1FCD6EF2A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53395" y="1918715"/>
                          <a:ext cx="94678" cy="153245"/>
                        </a:xfrm>
                        <a:custGeom>
                          <a:avLst/>
                          <a:gdLst>
                            <a:gd name="connsiteX0" fmla="*/ 94679 w 94678"/>
                            <a:gd name="connsiteY0" fmla="*/ 44768 h 153245"/>
                            <a:gd name="connsiteX1" fmla="*/ 86296 w 94678"/>
                            <a:gd name="connsiteY1" fmla="*/ 118110 h 153245"/>
                            <a:gd name="connsiteX2" fmla="*/ 40672 w 94678"/>
                            <a:gd name="connsiteY2" fmla="*/ 152781 h 153245"/>
                            <a:gd name="connsiteX3" fmla="*/ 40672 w 94678"/>
                            <a:gd name="connsiteY3" fmla="*/ 152781 h 153245"/>
                            <a:gd name="connsiteX4" fmla="*/ 0 w 94678"/>
                            <a:gd name="connsiteY4" fmla="*/ 114776 h 153245"/>
                            <a:gd name="connsiteX5" fmla="*/ 18764 w 94678"/>
                            <a:gd name="connsiteY5" fmla="*/ 0 h 153245"/>
                            <a:gd name="connsiteX6" fmla="*/ 94679 w 94678"/>
                            <a:gd name="connsiteY6" fmla="*/ 44768 h 1532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94678" h="153245">
                              <a:moveTo>
                                <a:pt x="94679" y="44768"/>
                              </a:moveTo>
                              <a:lnTo>
                                <a:pt x="86296" y="118110"/>
                              </a:lnTo>
                              <a:cubicBezTo>
                                <a:pt x="83439" y="143828"/>
                                <a:pt x="66008" y="155829"/>
                                <a:pt x="40672" y="152781"/>
                              </a:cubicBezTo>
                              <a:lnTo>
                                <a:pt x="40672" y="152781"/>
                              </a:lnTo>
                              <a:cubicBezTo>
                                <a:pt x="19050" y="150209"/>
                                <a:pt x="95" y="136589"/>
                                <a:pt x="0" y="114776"/>
                              </a:cubicBezTo>
                              <a:lnTo>
                                <a:pt x="18764" y="0"/>
                              </a:lnTo>
                              <a:lnTo>
                                <a:pt x="94679" y="4476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9B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2" name="Freeform: Shape 271">
                          <a:extLst>
                            <a:ext uri="{FF2B5EF4-FFF2-40B4-BE49-F238E27FC236}">
                              <a16:creationId xmlns:a16="http://schemas.microsoft.com/office/drawing/2014/main" id="{A3AA1BE2-32E5-F126-3E30-691C5B3AB6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64920" y="1930812"/>
                          <a:ext cx="84105" cy="67913"/>
                        </a:xfrm>
                        <a:custGeom>
                          <a:avLst/>
                          <a:gdLst>
                            <a:gd name="connsiteX0" fmla="*/ 79057 w 84105"/>
                            <a:gd name="connsiteY0" fmla="*/ 67913 h 67913"/>
                            <a:gd name="connsiteX1" fmla="*/ 0 w 84105"/>
                            <a:gd name="connsiteY1" fmla="*/ 0 h 67913"/>
                            <a:gd name="connsiteX2" fmla="*/ 84106 w 84105"/>
                            <a:gd name="connsiteY2" fmla="*/ 25241 h 67913"/>
                            <a:gd name="connsiteX3" fmla="*/ 79057 w 84105"/>
                            <a:gd name="connsiteY3" fmla="*/ 67913 h 679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4105" h="67913">
                              <a:moveTo>
                                <a:pt x="79057" y="67913"/>
                              </a:moveTo>
                              <a:cubicBezTo>
                                <a:pt x="27622" y="63437"/>
                                <a:pt x="0" y="0"/>
                                <a:pt x="0" y="0"/>
                              </a:cubicBezTo>
                              <a:lnTo>
                                <a:pt x="84106" y="25241"/>
                              </a:lnTo>
                              <a:lnTo>
                                <a:pt x="79057" y="679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D979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3" name="Freeform: Shape 272">
                          <a:extLst>
                            <a:ext uri="{FF2B5EF4-FFF2-40B4-BE49-F238E27FC236}">
                              <a16:creationId xmlns:a16="http://schemas.microsoft.com/office/drawing/2014/main" id="{45FCA9EE-8022-3F63-6717-40C6AF02D2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8355" y="1731605"/>
                          <a:ext cx="177477" cy="239040"/>
                        </a:xfrm>
                        <a:custGeom>
                          <a:avLst/>
                          <a:gdLst>
                            <a:gd name="connsiteX0" fmla="*/ 86287 w 177477"/>
                            <a:gd name="connsiteY0" fmla="*/ 238926 h 239040"/>
                            <a:gd name="connsiteX1" fmla="*/ 86287 w 177477"/>
                            <a:gd name="connsiteY1" fmla="*/ 238926 h 239040"/>
                            <a:gd name="connsiteX2" fmla="*/ 170393 w 177477"/>
                            <a:gd name="connsiteY2" fmla="*/ 173394 h 239040"/>
                            <a:gd name="connsiteX3" fmla="*/ 177156 w 177477"/>
                            <a:gd name="connsiteY3" fmla="*/ 89765 h 239040"/>
                            <a:gd name="connsiteX4" fmla="*/ 104766 w 177477"/>
                            <a:gd name="connsiteY4" fmla="*/ 611 h 239040"/>
                            <a:gd name="connsiteX5" fmla="*/ 104766 w 177477"/>
                            <a:gd name="connsiteY5" fmla="*/ 611 h 239040"/>
                            <a:gd name="connsiteX6" fmla="*/ 4944 w 177477"/>
                            <a:gd name="connsiteY6" fmla="*/ 71763 h 239040"/>
                            <a:gd name="connsiteX7" fmla="*/ 276 w 177477"/>
                            <a:gd name="connsiteY7" fmla="*/ 139104 h 239040"/>
                            <a:gd name="connsiteX8" fmla="*/ 86287 w 177477"/>
                            <a:gd name="connsiteY8" fmla="*/ 238926 h 2390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77477" h="239040">
                              <a:moveTo>
                                <a:pt x="86287" y="238926"/>
                              </a:moveTo>
                              <a:lnTo>
                                <a:pt x="86287" y="238926"/>
                              </a:lnTo>
                              <a:cubicBezTo>
                                <a:pt x="129721" y="241212"/>
                                <a:pt x="167345" y="208827"/>
                                <a:pt x="170393" y="173394"/>
                              </a:cubicBezTo>
                              <a:lnTo>
                                <a:pt x="177156" y="89765"/>
                              </a:lnTo>
                              <a:cubicBezTo>
                                <a:pt x="181061" y="45378"/>
                                <a:pt x="148962" y="5945"/>
                                <a:pt x="104766" y="611"/>
                              </a:cubicBezTo>
                              <a:lnTo>
                                <a:pt x="104766" y="611"/>
                              </a:lnTo>
                              <a:cubicBezTo>
                                <a:pt x="59427" y="-4818"/>
                                <a:pt x="10373" y="26519"/>
                                <a:pt x="4944" y="71763"/>
                              </a:cubicBezTo>
                              <a:lnTo>
                                <a:pt x="276" y="139104"/>
                              </a:lnTo>
                              <a:cubicBezTo>
                                <a:pt x="-3438" y="191206"/>
                                <a:pt x="30566" y="234640"/>
                                <a:pt x="86287" y="23892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C9B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74" name="Group 273">
                          <a:extLst>
                            <a:ext uri="{FF2B5EF4-FFF2-40B4-BE49-F238E27FC236}">
                              <a16:creationId xmlns:a16="http://schemas.microsoft.com/office/drawing/2014/main" id="{6C847B7C-6814-97E7-E35E-0917F3F05C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398670" y="1830261"/>
                          <a:ext cx="113005" cy="106744"/>
                          <a:chOff x="7398670" y="1830261"/>
                          <a:chExt cx="113005" cy="106744"/>
                        </a:xfrm>
                      </p:grpSpPr>
                      <p:sp>
                        <p:nvSpPr>
                          <p:cNvPr id="283" name="Freeform: Shape 282">
                            <a:extLst>
                              <a:ext uri="{FF2B5EF4-FFF2-40B4-BE49-F238E27FC236}">
                                <a16:creationId xmlns:a16="http://schemas.microsoft.com/office/drawing/2014/main" id="{C67EA261-A458-2410-6FA4-4E7AEC1F41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60265" y="1894236"/>
                            <a:ext cx="13620" cy="15906"/>
                          </a:xfrm>
                          <a:custGeom>
                            <a:avLst/>
                            <a:gdLst>
                              <a:gd name="connsiteX0" fmla="*/ 8191 w 13620"/>
                              <a:gd name="connsiteY0" fmla="*/ 0 h 15906"/>
                              <a:gd name="connsiteX1" fmla="*/ 13621 w 13620"/>
                              <a:gd name="connsiteY1" fmla="*/ 15907 h 15906"/>
                              <a:gd name="connsiteX2" fmla="*/ 0 w 13620"/>
                              <a:gd name="connsiteY2" fmla="*/ 15907 h 159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13620" h="15906">
                                <a:moveTo>
                                  <a:pt x="8191" y="0"/>
                                </a:moveTo>
                                <a:lnTo>
                                  <a:pt x="13621" y="15907"/>
                                </a:lnTo>
                                <a:lnTo>
                                  <a:pt x="0" y="15907"/>
                                </a:lnTo>
                              </a:path>
                            </a:pathLst>
                          </a:custGeom>
                          <a:noFill/>
                          <a:ln w="5406" cap="rnd">
                            <a:solidFill>
                              <a:srgbClr val="201D2F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4" name="Freeform: Shape 283">
                            <a:extLst>
                              <a:ext uri="{FF2B5EF4-FFF2-40B4-BE49-F238E27FC236}">
                                <a16:creationId xmlns:a16="http://schemas.microsoft.com/office/drawing/2014/main" id="{68347F8D-123F-14F1-07CC-11AD984105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8670" y="1830261"/>
                            <a:ext cx="44470" cy="18883"/>
                          </a:xfrm>
                          <a:custGeom>
                            <a:avLst/>
                            <a:gdLst>
                              <a:gd name="connsiteX0" fmla="*/ 23400 w 44470"/>
                              <a:gd name="connsiteY0" fmla="*/ 253 h 18883"/>
                              <a:gd name="connsiteX1" fmla="*/ 44451 w 44470"/>
                              <a:gd name="connsiteY1" fmla="*/ 8921 h 18883"/>
                              <a:gd name="connsiteX2" fmla="*/ 24829 w 44470"/>
                              <a:gd name="connsiteY2" fmla="*/ 18256 h 18883"/>
                              <a:gd name="connsiteX3" fmla="*/ 64 w 44470"/>
                              <a:gd name="connsiteY3" fmla="*/ 11207 h 18883"/>
                              <a:gd name="connsiteX4" fmla="*/ 23400 w 44470"/>
                              <a:gd name="connsiteY4" fmla="*/ 253 h 1888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44470" h="18883">
                                <a:moveTo>
                                  <a:pt x="23400" y="253"/>
                                </a:moveTo>
                                <a:cubicBezTo>
                                  <a:pt x="23400" y="253"/>
                                  <a:pt x="45213" y="-2318"/>
                                  <a:pt x="44451" y="8921"/>
                                </a:cubicBezTo>
                                <a:cubicBezTo>
                                  <a:pt x="44451" y="8921"/>
                                  <a:pt x="43784" y="16541"/>
                                  <a:pt x="24829" y="18256"/>
                                </a:cubicBezTo>
                                <a:cubicBezTo>
                                  <a:pt x="5875" y="19970"/>
                                  <a:pt x="1112" y="18351"/>
                                  <a:pt x="64" y="11207"/>
                                </a:cubicBezTo>
                                <a:cubicBezTo>
                                  <a:pt x="-1079" y="4159"/>
                                  <a:pt x="13304" y="539"/>
                                  <a:pt x="23400" y="25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E5D5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6" name="Freeform: Shape 285">
                            <a:extLst>
                              <a:ext uri="{FF2B5EF4-FFF2-40B4-BE49-F238E27FC236}">
                                <a16:creationId xmlns:a16="http://schemas.microsoft.com/office/drawing/2014/main" id="{49D6CB37-53CB-0ECE-4094-9DC9AEDE29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79396" y="1833641"/>
                            <a:ext cx="32278" cy="17603"/>
                          </a:xfrm>
                          <a:custGeom>
                            <a:avLst/>
                            <a:gdLst>
                              <a:gd name="connsiteX0" fmla="*/ 16969 w 32278"/>
                              <a:gd name="connsiteY0" fmla="*/ 397 h 17603"/>
                              <a:gd name="connsiteX1" fmla="*/ 14 w 32278"/>
                              <a:gd name="connsiteY1" fmla="*/ 7636 h 17603"/>
                              <a:gd name="connsiteX2" fmla="*/ 12683 w 32278"/>
                              <a:gd name="connsiteY2" fmla="*/ 16780 h 17603"/>
                              <a:gd name="connsiteX3" fmla="*/ 32114 w 32278"/>
                              <a:gd name="connsiteY3" fmla="*/ 11161 h 17603"/>
                              <a:gd name="connsiteX4" fmla="*/ 16969 w 32278"/>
                              <a:gd name="connsiteY4" fmla="*/ 397 h 1760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2278" h="17603">
                                <a:moveTo>
                                  <a:pt x="16969" y="397"/>
                                </a:moveTo>
                                <a:cubicBezTo>
                                  <a:pt x="16969" y="397"/>
                                  <a:pt x="1538" y="-2555"/>
                                  <a:pt x="14" y="7636"/>
                                </a:cubicBezTo>
                                <a:cubicBezTo>
                                  <a:pt x="14" y="7636"/>
                                  <a:pt x="-938" y="14590"/>
                                  <a:pt x="12683" y="16780"/>
                                </a:cubicBezTo>
                                <a:cubicBezTo>
                                  <a:pt x="26208" y="18971"/>
                                  <a:pt x="30685" y="16685"/>
                                  <a:pt x="32114" y="11161"/>
                                </a:cubicBezTo>
                                <a:cubicBezTo>
                                  <a:pt x="33638" y="4779"/>
                                  <a:pt x="24303" y="874"/>
                                  <a:pt x="16969" y="39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E5D5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7" name="Freeform: Shape 286">
                            <a:extLst>
                              <a:ext uri="{FF2B5EF4-FFF2-40B4-BE49-F238E27FC236}">
                                <a16:creationId xmlns:a16="http://schemas.microsoft.com/office/drawing/2014/main" id="{AE55863B-2A82-FCCF-9671-2F9C57CEB6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9403" y="1864040"/>
                            <a:ext cx="15430" cy="15432"/>
                          </a:xfrm>
                          <a:custGeom>
                            <a:avLst/>
                            <a:gdLst>
                              <a:gd name="connsiteX0" fmla="*/ 15430 w 15430"/>
                              <a:gd name="connsiteY0" fmla="*/ 7717 h 15432"/>
                              <a:gd name="connsiteX1" fmla="*/ 7715 w 15430"/>
                              <a:gd name="connsiteY1" fmla="*/ 15432 h 15432"/>
                              <a:gd name="connsiteX2" fmla="*/ 0 w 15430"/>
                              <a:gd name="connsiteY2" fmla="*/ 7717 h 15432"/>
                              <a:gd name="connsiteX3" fmla="*/ 7715 w 15430"/>
                              <a:gd name="connsiteY3" fmla="*/ 2 h 15432"/>
                              <a:gd name="connsiteX4" fmla="*/ 15430 w 15430"/>
                              <a:gd name="connsiteY4" fmla="*/ 7717 h 1543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30" h="15432">
                                <a:moveTo>
                                  <a:pt x="15430" y="7717"/>
                                </a:moveTo>
                                <a:cubicBezTo>
                                  <a:pt x="15430" y="12003"/>
                                  <a:pt x="12002" y="15432"/>
                                  <a:pt x="7715" y="15432"/>
                                </a:cubicBezTo>
                                <a:cubicBezTo>
                                  <a:pt x="3429" y="15432"/>
                                  <a:pt x="0" y="12003"/>
                                  <a:pt x="0" y="7717"/>
                                </a:cubicBezTo>
                                <a:cubicBezTo>
                                  <a:pt x="0" y="3431"/>
                                  <a:pt x="3429" y="2"/>
                                  <a:pt x="7715" y="2"/>
                                </a:cubicBezTo>
                                <a:cubicBezTo>
                                  <a:pt x="11906" y="-93"/>
                                  <a:pt x="15430" y="3431"/>
                                  <a:pt x="15430" y="771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01D2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8" name="Freeform: Shape 287">
                            <a:extLst>
                              <a:ext uri="{FF2B5EF4-FFF2-40B4-BE49-F238E27FC236}">
                                <a16:creationId xmlns:a16="http://schemas.microsoft.com/office/drawing/2014/main" id="{96BE5407-D4CB-12DB-B3D5-6BFA0624A6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85030" y="1867757"/>
                            <a:ext cx="13906" cy="13906"/>
                          </a:xfrm>
                          <a:custGeom>
                            <a:avLst/>
                            <a:gdLst>
                              <a:gd name="connsiteX0" fmla="*/ 13907 w 13906"/>
                              <a:gd name="connsiteY0" fmla="*/ 6953 h 13906"/>
                              <a:gd name="connsiteX1" fmla="*/ 6953 w 13906"/>
                              <a:gd name="connsiteY1" fmla="*/ 13906 h 13906"/>
                              <a:gd name="connsiteX2" fmla="*/ 0 w 13906"/>
                              <a:gd name="connsiteY2" fmla="*/ 6953 h 13906"/>
                              <a:gd name="connsiteX3" fmla="*/ 6953 w 13906"/>
                              <a:gd name="connsiteY3" fmla="*/ 0 h 13906"/>
                              <a:gd name="connsiteX4" fmla="*/ 13907 w 13906"/>
                              <a:gd name="connsiteY4" fmla="*/ 6953 h 139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906" h="13906">
                                <a:moveTo>
                                  <a:pt x="13907" y="6953"/>
                                </a:moveTo>
                                <a:cubicBezTo>
                                  <a:pt x="13907" y="10793"/>
                                  <a:pt x="10793" y="13906"/>
                                  <a:pt x="6953" y="13906"/>
                                </a:cubicBezTo>
                                <a:cubicBezTo>
                                  <a:pt x="3113" y="13906"/>
                                  <a:pt x="0" y="10793"/>
                                  <a:pt x="0" y="6953"/>
                                </a:cubicBezTo>
                                <a:cubicBezTo>
                                  <a:pt x="0" y="3113"/>
                                  <a:pt x="3113" y="0"/>
                                  <a:pt x="6953" y="0"/>
                                </a:cubicBezTo>
                                <a:cubicBezTo>
                                  <a:pt x="10793" y="0"/>
                                  <a:pt x="13907" y="3113"/>
                                  <a:pt x="13907" y="695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01D2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9" name="Freeform: Shape 288">
                            <a:extLst>
                              <a:ext uri="{FF2B5EF4-FFF2-40B4-BE49-F238E27FC236}">
                                <a16:creationId xmlns:a16="http://schemas.microsoft.com/office/drawing/2014/main" id="{7A6E3A09-B3BB-4F63-B951-3764B3DBE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27087" y="1921573"/>
                            <a:ext cx="44345" cy="15432"/>
                          </a:xfrm>
                          <a:custGeom>
                            <a:avLst/>
                            <a:gdLst>
                              <a:gd name="connsiteX0" fmla="*/ 31 w 44345"/>
                              <a:gd name="connsiteY0" fmla="*/ 0 h 15432"/>
                              <a:gd name="connsiteX1" fmla="*/ 44322 w 44345"/>
                              <a:gd name="connsiteY1" fmla="*/ 0 h 15432"/>
                              <a:gd name="connsiteX2" fmla="*/ 22224 w 44345"/>
                              <a:gd name="connsiteY2" fmla="*/ 15430 h 15432"/>
                              <a:gd name="connsiteX3" fmla="*/ 31 w 44345"/>
                              <a:gd name="connsiteY3" fmla="*/ 0 h 1543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44345" h="15432">
                                <a:moveTo>
                                  <a:pt x="31" y="0"/>
                                </a:moveTo>
                                <a:lnTo>
                                  <a:pt x="44322" y="0"/>
                                </a:lnTo>
                                <a:cubicBezTo>
                                  <a:pt x="44322" y="0"/>
                                  <a:pt x="45942" y="15621"/>
                                  <a:pt x="22224" y="15430"/>
                                </a:cubicBezTo>
                                <a:cubicBezTo>
                                  <a:pt x="-1779" y="15145"/>
                                  <a:pt x="31" y="0"/>
                                  <a:pt x="3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75" name="Freeform: Shape 274">
                          <a:extLst>
                            <a:ext uri="{FF2B5EF4-FFF2-40B4-BE49-F238E27FC236}">
                              <a16:creationId xmlns:a16="http://schemas.microsoft.com/office/drawing/2014/main" id="{EB9C9F03-2B92-7FCE-B120-E63FF3E60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3799" y="1727109"/>
                          <a:ext cx="100082" cy="123979"/>
                        </a:xfrm>
                        <a:custGeom>
                          <a:avLst/>
                          <a:gdLst>
                            <a:gd name="connsiteX0" fmla="*/ 19501 w 100082"/>
                            <a:gd name="connsiteY0" fmla="*/ 123979 h 123979"/>
                            <a:gd name="connsiteX1" fmla="*/ 100082 w 100082"/>
                            <a:gd name="connsiteY1" fmla="*/ 41493 h 123979"/>
                            <a:gd name="connsiteX2" fmla="*/ 92367 w 100082"/>
                            <a:gd name="connsiteY2" fmla="*/ 250 h 123979"/>
                            <a:gd name="connsiteX3" fmla="*/ 2832 w 100082"/>
                            <a:gd name="connsiteY3" fmla="*/ 106168 h 123979"/>
                            <a:gd name="connsiteX4" fmla="*/ 19501 w 100082"/>
                            <a:gd name="connsiteY4" fmla="*/ 123979 h 12397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82" h="123979">
                              <a:moveTo>
                                <a:pt x="19501" y="123979"/>
                              </a:moveTo>
                              <a:cubicBezTo>
                                <a:pt x="19501" y="123979"/>
                                <a:pt x="81413" y="108739"/>
                                <a:pt x="100082" y="41493"/>
                              </a:cubicBezTo>
                              <a:lnTo>
                                <a:pt x="92367" y="250"/>
                              </a:lnTo>
                              <a:cubicBezTo>
                                <a:pt x="92367" y="250"/>
                                <a:pt x="-18980" y="-10323"/>
                                <a:pt x="2832" y="106168"/>
                              </a:cubicBezTo>
                              <a:lnTo>
                                <a:pt x="19501" y="12397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6" name="Freeform: Shape 275">
                          <a:extLst>
                            <a:ext uri="{FF2B5EF4-FFF2-40B4-BE49-F238E27FC236}">
                              <a16:creationId xmlns:a16="http://schemas.microsoft.com/office/drawing/2014/main" id="{7C0CC162-BDB7-35CF-6FAD-C72978347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00734" y="1726527"/>
                          <a:ext cx="143293" cy="100748"/>
                        </a:xfrm>
                        <a:custGeom>
                          <a:avLst/>
                          <a:gdLst>
                            <a:gd name="connsiteX0" fmla="*/ 0 w 143293"/>
                            <a:gd name="connsiteY0" fmla="*/ 46552 h 100748"/>
                            <a:gd name="connsiteX1" fmla="*/ 143256 w 143293"/>
                            <a:gd name="connsiteY1" fmla="*/ 100749 h 100748"/>
                            <a:gd name="connsiteX2" fmla="*/ 25432 w 143293"/>
                            <a:gd name="connsiteY2" fmla="*/ 736 h 100748"/>
                            <a:gd name="connsiteX3" fmla="*/ 0 w 143293"/>
                            <a:gd name="connsiteY3" fmla="*/ 46552 h 1007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43293" h="100748">
                              <a:moveTo>
                                <a:pt x="0" y="46552"/>
                              </a:moveTo>
                              <a:cubicBezTo>
                                <a:pt x="0" y="46552"/>
                                <a:pt x="34099" y="92081"/>
                                <a:pt x="143256" y="100749"/>
                              </a:cubicBezTo>
                              <a:cubicBezTo>
                                <a:pt x="143256" y="100749"/>
                                <a:pt x="148780" y="-10027"/>
                                <a:pt x="25432" y="736"/>
                              </a:cubicBezTo>
                              <a:lnTo>
                                <a:pt x="0" y="4655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7" name="Freeform: Shape 276">
                          <a:extLst>
                            <a:ext uri="{FF2B5EF4-FFF2-40B4-BE49-F238E27FC236}">
                              <a16:creationId xmlns:a16="http://schemas.microsoft.com/office/drawing/2014/main" id="{89643E45-368D-E9A3-C79B-C0CBA5D2B4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1705101"/>
                          <a:ext cx="99917" cy="30162"/>
                        </a:xfrm>
                        <a:custGeom>
                          <a:avLst/>
                          <a:gdLst>
                            <a:gd name="connsiteX0" fmla="*/ 0 w 99917"/>
                            <a:gd name="connsiteY0" fmla="*/ 30163 h 30162"/>
                            <a:gd name="connsiteX1" fmla="*/ 51530 w 99917"/>
                            <a:gd name="connsiteY1" fmla="*/ 2921 h 30162"/>
                            <a:gd name="connsiteX2" fmla="*/ 99917 w 99917"/>
                            <a:gd name="connsiteY2" fmla="*/ 2921 h 301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99917" h="30162">
                              <a:moveTo>
                                <a:pt x="0" y="30163"/>
                              </a:moveTo>
                              <a:cubicBezTo>
                                <a:pt x="0" y="30163"/>
                                <a:pt x="23336" y="9303"/>
                                <a:pt x="51530" y="2921"/>
                              </a:cubicBezTo>
                              <a:cubicBezTo>
                                <a:pt x="80581" y="-3651"/>
                                <a:pt x="99917" y="2921"/>
                                <a:pt x="99917" y="2921"/>
                              </a:cubicBezTo>
                            </a:path>
                          </a:pathLst>
                        </a:custGeom>
                        <a:noFill/>
                        <a:ln w="7215" cap="rnd">
                          <a:solidFill>
                            <a:srgbClr val="FFFFFF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" name="Freeform: Shape 277">
                          <a:extLst>
                            <a:ext uri="{FF2B5EF4-FFF2-40B4-BE49-F238E27FC236}">
                              <a16:creationId xmlns:a16="http://schemas.microsoft.com/office/drawing/2014/main" id="{00690880-6B4E-CF1F-B4C4-CB36AC7C6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1814607"/>
                          <a:ext cx="33147" cy="63246"/>
                        </a:xfrm>
                        <a:custGeom>
                          <a:avLst/>
                          <a:gdLst>
                            <a:gd name="connsiteX0" fmla="*/ 33147 w 33147"/>
                            <a:gd name="connsiteY0" fmla="*/ 22289 h 63246"/>
                            <a:gd name="connsiteX1" fmla="*/ 7144 w 33147"/>
                            <a:gd name="connsiteY1" fmla="*/ 63246 h 63246"/>
                            <a:gd name="connsiteX2" fmla="*/ 0 w 33147"/>
                            <a:gd name="connsiteY2" fmla="*/ 0 h 6324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3147" h="63246">
                              <a:moveTo>
                                <a:pt x="33147" y="22289"/>
                              </a:moveTo>
                              <a:lnTo>
                                <a:pt x="7144" y="63246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79" name="Group 278">
                          <a:extLst>
                            <a:ext uri="{FF2B5EF4-FFF2-40B4-BE49-F238E27FC236}">
                              <a16:creationId xmlns:a16="http://schemas.microsoft.com/office/drawing/2014/main" id="{CC0DD565-D590-B5C1-E2E7-656BD66818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92293" y="1830086"/>
                          <a:ext cx="67720" cy="67720"/>
                          <a:chOff x="7292293" y="1830086"/>
                          <a:chExt cx="67720" cy="67720"/>
                        </a:xfrm>
                      </p:grpSpPr>
                      <p:sp>
                        <p:nvSpPr>
                          <p:cNvPr id="280" name="Freeform: Shape 279">
                            <a:extLst>
                              <a:ext uri="{FF2B5EF4-FFF2-40B4-BE49-F238E27FC236}">
                                <a16:creationId xmlns:a16="http://schemas.microsoft.com/office/drawing/2014/main" id="{EB8AF2B8-CAB0-D401-38B8-ED2E71F5AE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92293" y="1830086"/>
                            <a:ext cx="67720" cy="67720"/>
                          </a:xfrm>
                          <a:custGeom>
                            <a:avLst/>
                            <a:gdLst>
                              <a:gd name="connsiteX0" fmla="*/ 237 w 67720"/>
                              <a:gd name="connsiteY0" fmla="*/ 29860 h 67720"/>
                              <a:gd name="connsiteX1" fmla="*/ 29860 w 67720"/>
                              <a:gd name="connsiteY1" fmla="*/ 67484 h 67720"/>
                              <a:gd name="connsiteX2" fmla="*/ 67483 w 67720"/>
                              <a:gd name="connsiteY2" fmla="*/ 37861 h 67720"/>
                              <a:gd name="connsiteX3" fmla="*/ 37861 w 67720"/>
                              <a:gd name="connsiteY3" fmla="*/ 237 h 67720"/>
                              <a:gd name="connsiteX4" fmla="*/ 237 w 67720"/>
                              <a:gd name="connsiteY4" fmla="*/ 29860 h 6772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7720" h="67720">
                                <a:moveTo>
                                  <a:pt x="237" y="29860"/>
                                </a:moveTo>
                                <a:cubicBezTo>
                                  <a:pt x="-1954" y="48434"/>
                                  <a:pt x="11286" y="65293"/>
                                  <a:pt x="29860" y="67484"/>
                                </a:cubicBezTo>
                                <a:cubicBezTo>
                                  <a:pt x="48433" y="69674"/>
                                  <a:pt x="65293" y="56435"/>
                                  <a:pt x="67483" y="37861"/>
                                </a:cubicBezTo>
                                <a:cubicBezTo>
                                  <a:pt x="69674" y="19287"/>
                                  <a:pt x="56434" y="2428"/>
                                  <a:pt x="37861" y="237"/>
                                </a:cubicBezTo>
                                <a:cubicBezTo>
                                  <a:pt x="19287" y="-1954"/>
                                  <a:pt x="2428" y="11286"/>
                                  <a:pt x="237" y="2986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2" name="Freeform: Shape 281">
                            <a:extLst>
                              <a:ext uri="{FF2B5EF4-FFF2-40B4-BE49-F238E27FC236}">
                                <a16:creationId xmlns:a16="http://schemas.microsoft.com/office/drawing/2014/main" id="{F98DCD75-B792-E1AA-17F6-ECDC1F2208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15771" y="1852008"/>
                            <a:ext cx="20976" cy="23369"/>
                          </a:xfrm>
                          <a:custGeom>
                            <a:avLst/>
                            <a:gdLst>
                              <a:gd name="connsiteX0" fmla="*/ 20860 w 20976"/>
                              <a:gd name="connsiteY0" fmla="*/ 23369 h 23369"/>
                              <a:gd name="connsiteX1" fmla="*/ 0 w 20976"/>
                              <a:gd name="connsiteY1" fmla="*/ 33 h 233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20976" h="23369">
                                <a:moveTo>
                                  <a:pt x="20860" y="23369"/>
                                </a:moveTo>
                                <a:cubicBezTo>
                                  <a:pt x="20860" y="23369"/>
                                  <a:pt x="23813" y="-1015"/>
                                  <a:pt x="0" y="33"/>
                                </a:cubicBezTo>
                              </a:path>
                            </a:pathLst>
                          </a:custGeom>
                          <a:noFill/>
                          <a:ln w="5406" cap="rnd">
                            <a:solidFill>
                              <a:srgbClr val="201D2F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263" name="Freeform: Shape 262">
                        <a:extLst>
                          <a:ext uri="{FF2B5EF4-FFF2-40B4-BE49-F238E27FC236}">
                            <a16:creationId xmlns:a16="http://schemas.microsoft.com/office/drawing/2014/main" id="{D72F6FF5-A831-1B43-DDD5-5140BE3195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00817" y="2009965"/>
                        <a:ext cx="198120" cy="78765"/>
                      </a:xfrm>
                      <a:custGeom>
                        <a:avLst/>
                        <a:gdLst>
                          <a:gd name="connsiteX0" fmla="*/ 0 w 198120"/>
                          <a:gd name="connsiteY0" fmla="*/ 24955 h 78765"/>
                          <a:gd name="connsiteX1" fmla="*/ 97822 w 198120"/>
                          <a:gd name="connsiteY1" fmla="*/ 76676 h 78765"/>
                          <a:gd name="connsiteX2" fmla="*/ 180023 w 198120"/>
                          <a:gd name="connsiteY2" fmla="*/ 51816 h 78765"/>
                          <a:gd name="connsiteX3" fmla="*/ 198120 w 198120"/>
                          <a:gd name="connsiteY3" fmla="*/ 26765 h 78765"/>
                          <a:gd name="connsiteX4" fmla="*/ 120015 w 198120"/>
                          <a:gd name="connsiteY4" fmla="*/ 0 h 78765"/>
                          <a:gd name="connsiteX5" fmla="*/ 55531 w 198120"/>
                          <a:gd name="connsiteY5" fmla="*/ 5239 h 78765"/>
                          <a:gd name="connsiteX6" fmla="*/ 0 w 198120"/>
                          <a:gd name="connsiteY6" fmla="*/ 24955 h 787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98120" h="78765">
                            <a:moveTo>
                              <a:pt x="0" y="24955"/>
                            </a:moveTo>
                            <a:cubicBezTo>
                              <a:pt x="0" y="24955"/>
                              <a:pt x="29909" y="61912"/>
                              <a:pt x="97822" y="76676"/>
                            </a:cubicBezTo>
                            <a:cubicBezTo>
                              <a:pt x="127730" y="83153"/>
                              <a:pt x="159544" y="74485"/>
                              <a:pt x="180023" y="51816"/>
                            </a:cubicBezTo>
                            <a:cubicBezTo>
                              <a:pt x="188119" y="42863"/>
                              <a:pt x="195929" y="33719"/>
                              <a:pt x="198120" y="26765"/>
                            </a:cubicBezTo>
                            <a:cubicBezTo>
                              <a:pt x="198120" y="26765"/>
                              <a:pt x="136874" y="0"/>
                              <a:pt x="120015" y="0"/>
                            </a:cubicBezTo>
                            <a:lnTo>
                              <a:pt x="55531" y="5239"/>
                            </a:lnTo>
                            <a:lnTo>
                              <a:pt x="0" y="24955"/>
                            </a:lnTo>
                            <a:close/>
                          </a:path>
                        </a:pathLst>
                      </a:custGeom>
                      <a:solidFill>
                        <a:srgbClr val="FFC9BD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E6E9A22-4683-7279-C279-0E41753D0985}"/>
                    </a:ext>
                  </a:extLst>
                </p:cNvPr>
                <p:cNvGrpSpPr/>
                <p:nvPr/>
              </p:nvGrpSpPr>
              <p:grpSpPr>
                <a:xfrm>
                  <a:off x="6524244" y="1869090"/>
                  <a:ext cx="2395537" cy="1319688"/>
                  <a:chOff x="6524244" y="1869090"/>
                  <a:chExt cx="2395537" cy="1319688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6F9615DF-D6A3-D0A6-02DE-D2C3B12AAF4F}"/>
                      </a:ext>
                    </a:extLst>
                  </p:cNvPr>
                  <p:cNvGrpSpPr/>
                  <p:nvPr/>
                </p:nvGrpSpPr>
                <p:grpSpPr>
                  <a:xfrm>
                    <a:off x="6901338" y="2427255"/>
                    <a:ext cx="1780984" cy="761523"/>
                    <a:chOff x="6901338" y="2427255"/>
                    <a:chExt cx="1780984" cy="761523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7EF764A4-AB87-1B66-C1FF-2D3D83498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0205" y="2456783"/>
                      <a:ext cx="1549908" cy="731996"/>
                      <a:chOff x="6980205" y="2456783"/>
                      <a:chExt cx="1549908" cy="731996"/>
                    </a:xfrm>
                    <a:noFill/>
                  </p:grpSpPr>
                  <p:sp>
                    <p:nvSpPr>
                      <p:cNvPr id="27" name="Freeform: Shape 26">
                        <a:extLst>
                          <a:ext uri="{FF2B5EF4-FFF2-40B4-BE49-F238E27FC236}">
                            <a16:creationId xmlns:a16="http://schemas.microsoft.com/office/drawing/2014/main" id="{BD8A0E57-09C3-02A8-3F3E-6A8BED56CE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55864" y="2456783"/>
                        <a:ext cx="474249" cy="731996"/>
                      </a:xfrm>
                      <a:custGeom>
                        <a:avLst/>
                        <a:gdLst>
                          <a:gd name="connsiteX0" fmla="*/ 0 w 474249"/>
                          <a:gd name="connsiteY0" fmla="*/ 731996 h 731996"/>
                          <a:gd name="connsiteX1" fmla="*/ 234125 w 474249"/>
                          <a:gd name="connsiteY1" fmla="*/ 0 h 731996"/>
                          <a:gd name="connsiteX2" fmla="*/ 474250 w 474249"/>
                          <a:gd name="connsiteY2" fmla="*/ 723138 h 7319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74249" h="731996">
                            <a:moveTo>
                              <a:pt x="0" y="731996"/>
                            </a:moveTo>
                            <a:lnTo>
                              <a:pt x="234125" y="0"/>
                            </a:lnTo>
                            <a:lnTo>
                              <a:pt x="474250" y="723138"/>
                            </a:lnTo>
                          </a:path>
                        </a:pathLst>
                      </a:custGeom>
                      <a:noFill/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" name="Freeform: Shape 28">
                        <a:extLst>
                          <a:ext uri="{FF2B5EF4-FFF2-40B4-BE49-F238E27FC236}">
                            <a16:creationId xmlns:a16="http://schemas.microsoft.com/office/drawing/2014/main" id="{783AC49B-1542-84DB-1F90-78AC55B431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80205" y="2456783"/>
                        <a:ext cx="474249" cy="731996"/>
                      </a:xfrm>
                      <a:custGeom>
                        <a:avLst/>
                        <a:gdLst>
                          <a:gd name="connsiteX0" fmla="*/ 0 w 474249"/>
                          <a:gd name="connsiteY0" fmla="*/ 731996 h 731996"/>
                          <a:gd name="connsiteX1" fmla="*/ 234220 w 474249"/>
                          <a:gd name="connsiteY1" fmla="*/ 0 h 731996"/>
                          <a:gd name="connsiteX2" fmla="*/ 474250 w 474249"/>
                          <a:gd name="connsiteY2" fmla="*/ 723138 h 7319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74249" h="731996">
                            <a:moveTo>
                              <a:pt x="0" y="731996"/>
                            </a:moveTo>
                            <a:lnTo>
                              <a:pt x="234220" y="0"/>
                            </a:lnTo>
                            <a:lnTo>
                              <a:pt x="474250" y="723138"/>
                            </a:lnTo>
                          </a:path>
                        </a:pathLst>
                      </a:custGeom>
                      <a:noFill/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5" name="Freeform: Shape 24">
                      <a:extLst>
                        <a:ext uri="{FF2B5EF4-FFF2-40B4-BE49-F238E27FC236}">
                          <a16:creationId xmlns:a16="http://schemas.microsoft.com/office/drawing/2014/main" id="{94A7DF6E-4705-6C5E-4295-C0759976A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1338" y="2427255"/>
                      <a:ext cx="666178" cy="58959"/>
                    </a:xfrm>
                    <a:custGeom>
                      <a:avLst/>
                      <a:gdLst>
                        <a:gd name="connsiteX0" fmla="*/ 0 w 666178"/>
                        <a:gd name="connsiteY0" fmla="*/ 0 h 58959"/>
                        <a:gd name="connsiteX1" fmla="*/ 666178 w 666178"/>
                        <a:gd name="connsiteY1" fmla="*/ 0 h 58959"/>
                        <a:gd name="connsiteX2" fmla="*/ 666178 w 666178"/>
                        <a:gd name="connsiteY2" fmla="*/ 58960 h 58959"/>
                        <a:gd name="connsiteX3" fmla="*/ 0 w 666178"/>
                        <a:gd name="connsiteY3" fmla="*/ 58960 h 58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66178" h="58959">
                          <a:moveTo>
                            <a:pt x="0" y="0"/>
                          </a:moveTo>
                          <a:lnTo>
                            <a:pt x="666178" y="0"/>
                          </a:lnTo>
                          <a:lnTo>
                            <a:pt x="666178" y="58960"/>
                          </a:lnTo>
                          <a:lnTo>
                            <a:pt x="0" y="58960"/>
                          </a:lnTo>
                          <a:close/>
                        </a:path>
                      </a:pathLst>
                    </a:custGeom>
                    <a:solidFill>
                      <a:srgbClr val="111D3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Freeform: Shape 25">
                      <a:extLst>
                        <a:ext uri="{FF2B5EF4-FFF2-40B4-BE49-F238E27FC236}">
                          <a16:creationId xmlns:a16="http://schemas.microsoft.com/office/drawing/2014/main" id="{20B103AF-CEAD-0C80-843F-F04F956D3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2753" y="2427255"/>
                      <a:ext cx="1129569" cy="58959"/>
                    </a:xfrm>
                    <a:custGeom>
                      <a:avLst/>
                      <a:gdLst>
                        <a:gd name="connsiteX0" fmla="*/ 0 w 1129569"/>
                        <a:gd name="connsiteY0" fmla="*/ 0 h 58959"/>
                        <a:gd name="connsiteX1" fmla="*/ 1129570 w 1129569"/>
                        <a:gd name="connsiteY1" fmla="*/ 0 h 58959"/>
                        <a:gd name="connsiteX2" fmla="*/ 1129570 w 1129569"/>
                        <a:gd name="connsiteY2" fmla="*/ 58960 h 58959"/>
                        <a:gd name="connsiteX3" fmla="*/ 0 w 1129569"/>
                        <a:gd name="connsiteY3" fmla="*/ 58960 h 58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29569" h="58959">
                          <a:moveTo>
                            <a:pt x="0" y="0"/>
                          </a:moveTo>
                          <a:lnTo>
                            <a:pt x="1129570" y="0"/>
                          </a:lnTo>
                          <a:lnTo>
                            <a:pt x="1129570" y="58960"/>
                          </a:lnTo>
                          <a:lnTo>
                            <a:pt x="0" y="58960"/>
                          </a:lnTo>
                          <a:close/>
                        </a:path>
                      </a:pathLst>
                    </a:custGeom>
                    <a:solidFill>
                      <a:srgbClr val="2438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6172C513-A198-2904-A4EC-4239EFD73EB2}"/>
                      </a:ext>
                    </a:extLst>
                  </p:cNvPr>
                  <p:cNvGrpSpPr/>
                  <p:nvPr/>
                </p:nvGrpSpPr>
                <p:grpSpPr>
                  <a:xfrm>
                    <a:off x="7610284" y="1869090"/>
                    <a:ext cx="855345" cy="558355"/>
                    <a:chOff x="7610284" y="1869090"/>
                    <a:chExt cx="855345" cy="558355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970B5E41-BEE4-1DC2-DC29-9FC8544F91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10284" y="2404014"/>
                      <a:ext cx="463486" cy="23431"/>
                      <a:chOff x="7610284" y="2404014"/>
                      <a:chExt cx="463486" cy="23431"/>
                    </a:xfrm>
                  </p:grpSpPr>
                  <p:sp>
                    <p:nvSpPr>
                      <p:cNvPr id="22" name="Freeform: Shape 21">
                        <a:extLst>
                          <a:ext uri="{FF2B5EF4-FFF2-40B4-BE49-F238E27FC236}">
                            <a16:creationId xmlns:a16="http://schemas.microsoft.com/office/drawing/2014/main" id="{F27FFC66-2ED7-075C-9063-B5CE2F2AF2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59636" y="2404014"/>
                        <a:ext cx="314134" cy="23431"/>
                      </a:xfrm>
                      <a:custGeom>
                        <a:avLst/>
                        <a:gdLst>
                          <a:gd name="connsiteX0" fmla="*/ 11716 w 314134"/>
                          <a:gd name="connsiteY0" fmla="*/ 0 h 23431"/>
                          <a:gd name="connsiteX1" fmla="*/ 302419 w 314134"/>
                          <a:gd name="connsiteY1" fmla="*/ 0 h 23431"/>
                          <a:gd name="connsiteX2" fmla="*/ 314135 w 314134"/>
                          <a:gd name="connsiteY2" fmla="*/ 11716 h 23431"/>
                          <a:gd name="connsiteX3" fmla="*/ 314135 w 314134"/>
                          <a:gd name="connsiteY3" fmla="*/ 11716 h 23431"/>
                          <a:gd name="connsiteX4" fmla="*/ 302419 w 314134"/>
                          <a:gd name="connsiteY4" fmla="*/ 23431 h 23431"/>
                          <a:gd name="connsiteX5" fmla="*/ 11716 w 314134"/>
                          <a:gd name="connsiteY5" fmla="*/ 23431 h 23431"/>
                          <a:gd name="connsiteX6" fmla="*/ 0 w 314134"/>
                          <a:gd name="connsiteY6" fmla="*/ 11716 h 23431"/>
                          <a:gd name="connsiteX7" fmla="*/ 0 w 314134"/>
                          <a:gd name="connsiteY7" fmla="*/ 11716 h 23431"/>
                          <a:gd name="connsiteX8" fmla="*/ 11716 w 314134"/>
                          <a:gd name="connsiteY8" fmla="*/ 0 h 234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14134" h="23431">
                            <a:moveTo>
                              <a:pt x="11716" y="0"/>
                            </a:moveTo>
                            <a:lnTo>
                              <a:pt x="302419" y="0"/>
                            </a:lnTo>
                            <a:cubicBezTo>
                              <a:pt x="308896" y="0"/>
                              <a:pt x="314135" y="5239"/>
                              <a:pt x="314135" y="11716"/>
                            </a:cubicBezTo>
                            <a:lnTo>
                              <a:pt x="314135" y="11716"/>
                            </a:lnTo>
                            <a:cubicBezTo>
                              <a:pt x="314135" y="18193"/>
                              <a:pt x="308896" y="23431"/>
                              <a:pt x="302419" y="23431"/>
                            </a:cubicBezTo>
                            <a:lnTo>
                              <a:pt x="11716" y="23431"/>
                            </a:lnTo>
                            <a:cubicBezTo>
                              <a:pt x="5239" y="23431"/>
                              <a:pt x="0" y="18193"/>
                              <a:pt x="0" y="11716"/>
                            </a:cubicBezTo>
                            <a:lnTo>
                              <a:pt x="0" y="11716"/>
                            </a:lnTo>
                            <a:cubicBezTo>
                              <a:pt x="0" y="5239"/>
                              <a:pt x="5239" y="0"/>
                              <a:pt x="11716" y="0"/>
                            </a:cubicBezTo>
                            <a:close/>
                          </a:path>
                        </a:pathLst>
                      </a:custGeom>
                      <a:solidFill>
                        <a:srgbClr val="090B0C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3" name="Freeform: Shape 22">
                        <a:extLst>
                          <a:ext uri="{FF2B5EF4-FFF2-40B4-BE49-F238E27FC236}">
                            <a16:creationId xmlns:a16="http://schemas.microsoft.com/office/drawing/2014/main" id="{56B8DE5E-A05C-8577-5BD0-D6210BABF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10284" y="2404014"/>
                        <a:ext cx="232600" cy="23431"/>
                      </a:xfrm>
                      <a:custGeom>
                        <a:avLst/>
                        <a:gdLst>
                          <a:gd name="connsiteX0" fmla="*/ 11716 w 232600"/>
                          <a:gd name="connsiteY0" fmla="*/ 0 h 23431"/>
                          <a:gd name="connsiteX1" fmla="*/ 220885 w 232600"/>
                          <a:gd name="connsiteY1" fmla="*/ 0 h 23431"/>
                          <a:gd name="connsiteX2" fmla="*/ 232600 w 232600"/>
                          <a:gd name="connsiteY2" fmla="*/ 11716 h 23431"/>
                          <a:gd name="connsiteX3" fmla="*/ 232600 w 232600"/>
                          <a:gd name="connsiteY3" fmla="*/ 11716 h 23431"/>
                          <a:gd name="connsiteX4" fmla="*/ 220885 w 232600"/>
                          <a:gd name="connsiteY4" fmla="*/ 23431 h 23431"/>
                          <a:gd name="connsiteX5" fmla="*/ 11716 w 232600"/>
                          <a:gd name="connsiteY5" fmla="*/ 23431 h 23431"/>
                          <a:gd name="connsiteX6" fmla="*/ 0 w 232600"/>
                          <a:gd name="connsiteY6" fmla="*/ 11716 h 23431"/>
                          <a:gd name="connsiteX7" fmla="*/ 0 w 232600"/>
                          <a:gd name="connsiteY7" fmla="*/ 11716 h 23431"/>
                          <a:gd name="connsiteX8" fmla="*/ 11716 w 232600"/>
                          <a:gd name="connsiteY8" fmla="*/ 0 h 234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32600" h="23431">
                            <a:moveTo>
                              <a:pt x="11716" y="0"/>
                            </a:moveTo>
                            <a:lnTo>
                              <a:pt x="220885" y="0"/>
                            </a:lnTo>
                            <a:cubicBezTo>
                              <a:pt x="227362" y="0"/>
                              <a:pt x="232600" y="5239"/>
                              <a:pt x="232600" y="11716"/>
                            </a:cubicBezTo>
                            <a:lnTo>
                              <a:pt x="232600" y="11716"/>
                            </a:lnTo>
                            <a:cubicBezTo>
                              <a:pt x="232600" y="18193"/>
                              <a:pt x="227362" y="23431"/>
                              <a:pt x="220885" y="23431"/>
                            </a:cubicBezTo>
                            <a:lnTo>
                              <a:pt x="11716" y="23431"/>
                            </a:lnTo>
                            <a:cubicBezTo>
                              <a:pt x="5239" y="23431"/>
                              <a:pt x="0" y="18193"/>
                              <a:pt x="0" y="11716"/>
                            </a:cubicBezTo>
                            <a:lnTo>
                              <a:pt x="0" y="11716"/>
                            </a:lnTo>
                            <a:cubicBezTo>
                              <a:pt x="0" y="5239"/>
                              <a:pt x="5239" y="0"/>
                              <a:pt x="11716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5056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E362AAD3-875B-9AC6-1E90-F56B887D34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2877" y="1869090"/>
                      <a:ext cx="682752" cy="446722"/>
                      <a:chOff x="7782877" y="1869090"/>
                      <a:chExt cx="682752" cy="446722"/>
                    </a:xfrm>
                    <a:solidFill>
                      <a:srgbClr val="273237"/>
                    </a:solidFill>
                  </p:grpSpPr>
                  <p:sp>
                    <p:nvSpPr>
                      <p:cNvPr id="19" name="Freeform: Shape 18">
                        <a:extLst>
                          <a:ext uri="{FF2B5EF4-FFF2-40B4-BE49-F238E27FC236}">
                            <a16:creationId xmlns:a16="http://schemas.microsoft.com/office/drawing/2014/main" id="{BBB25F7F-029F-72A8-2FE3-9D76725550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2877" y="1869090"/>
                        <a:ext cx="668179" cy="446722"/>
                      </a:xfrm>
                      <a:custGeom>
                        <a:avLst/>
                        <a:gdLst>
                          <a:gd name="connsiteX0" fmla="*/ 27337 w 668179"/>
                          <a:gd name="connsiteY0" fmla="*/ 446722 h 446722"/>
                          <a:gd name="connsiteX1" fmla="*/ 640843 w 668179"/>
                          <a:gd name="connsiteY1" fmla="*/ 446722 h 446722"/>
                          <a:gd name="connsiteX2" fmla="*/ 668179 w 668179"/>
                          <a:gd name="connsiteY2" fmla="*/ 419386 h 446722"/>
                          <a:gd name="connsiteX3" fmla="*/ 668179 w 668179"/>
                          <a:gd name="connsiteY3" fmla="*/ 27337 h 446722"/>
                          <a:gd name="connsiteX4" fmla="*/ 640843 w 668179"/>
                          <a:gd name="connsiteY4" fmla="*/ 0 h 446722"/>
                          <a:gd name="connsiteX5" fmla="*/ 27337 w 668179"/>
                          <a:gd name="connsiteY5" fmla="*/ 0 h 446722"/>
                          <a:gd name="connsiteX6" fmla="*/ 1 w 668179"/>
                          <a:gd name="connsiteY6" fmla="*/ 27337 h 446722"/>
                          <a:gd name="connsiteX7" fmla="*/ 1 w 668179"/>
                          <a:gd name="connsiteY7" fmla="*/ 419386 h 446722"/>
                          <a:gd name="connsiteX8" fmla="*/ 27337 w 668179"/>
                          <a:gd name="connsiteY8" fmla="*/ 446722 h 446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668179" h="446722">
                            <a:moveTo>
                              <a:pt x="27337" y="446722"/>
                            </a:moveTo>
                            <a:lnTo>
                              <a:pt x="640843" y="446722"/>
                            </a:lnTo>
                            <a:cubicBezTo>
                              <a:pt x="655987" y="446722"/>
                              <a:pt x="668179" y="434435"/>
                              <a:pt x="668179" y="419386"/>
                            </a:cubicBezTo>
                            <a:lnTo>
                              <a:pt x="668179" y="27337"/>
                            </a:lnTo>
                            <a:cubicBezTo>
                              <a:pt x="668179" y="12192"/>
                              <a:pt x="655892" y="0"/>
                              <a:pt x="640843" y="0"/>
                            </a:cubicBezTo>
                            <a:lnTo>
                              <a:pt x="27337" y="0"/>
                            </a:lnTo>
                            <a:cubicBezTo>
                              <a:pt x="12193" y="0"/>
                              <a:pt x="1" y="12287"/>
                              <a:pt x="1" y="27337"/>
                            </a:cubicBezTo>
                            <a:lnTo>
                              <a:pt x="1" y="419386"/>
                            </a:lnTo>
                            <a:cubicBezTo>
                              <a:pt x="-95" y="434435"/>
                              <a:pt x="12193" y="446722"/>
                              <a:pt x="27337" y="446722"/>
                            </a:cubicBezTo>
                            <a:close/>
                          </a:path>
                        </a:pathLst>
                      </a:custGeom>
                      <a:solidFill>
                        <a:srgbClr val="273237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" name="Freeform: Shape 20">
                        <a:extLst>
                          <a:ext uri="{FF2B5EF4-FFF2-40B4-BE49-F238E27FC236}">
                            <a16:creationId xmlns:a16="http://schemas.microsoft.com/office/drawing/2014/main" id="{C38A6D22-29AD-4E99-A1EF-5F1A5DC1AB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97450" y="1869090"/>
                        <a:ext cx="668178" cy="446722"/>
                      </a:xfrm>
                      <a:custGeom>
                        <a:avLst/>
                        <a:gdLst>
                          <a:gd name="connsiteX0" fmla="*/ 27337 w 668178"/>
                          <a:gd name="connsiteY0" fmla="*/ 446722 h 446722"/>
                          <a:gd name="connsiteX1" fmla="*/ 640842 w 668178"/>
                          <a:gd name="connsiteY1" fmla="*/ 446722 h 446722"/>
                          <a:gd name="connsiteX2" fmla="*/ 668179 w 668178"/>
                          <a:gd name="connsiteY2" fmla="*/ 419386 h 446722"/>
                          <a:gd name="connsiteX3" fmla="*/ 668179 w 668178"/>
                          <a:gd name="connsiteY3" fmla="*/ 27337 h 446722"/>
                          <a:gd name="connsiteX4" fmla="*/ 640842 w 668178"/>
                          <a:gd name="connsiteY4" fmla="*/ 0 h 446722"/>
                          <a:gd name="connsiteX5" fmla="*/ 27337 w 668178"/>
                          <a:gd name="connsiteY5" fmla="*/ 0 h 446722"/>
                          <a:gd name="connsiteX6" fmla="*/ 0 w 668178"/>
                          <a:gd name="connsiteY6" fmla="*/ 27337 h 446722"/>
                          <a:gd name="connsiteX7" fmla="*/ 0 w 668178"/>
                          <a:gd name="connsiteY7" fmla="*/ 419386 h 446722"/>
                          <a:gd name="connsiteX8" fmla="*/ 27337 w 668178"/>
                          <a:gd name="connsiteY8" fmla="*/ 446722 h 446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668178" h="446722">
                            <a:moveTo>
                              <a:pt x="27337" y="446722"/>
                            </a:moveTo>
                            <a:lnTo>
                              <a:pt x="640842" y="446722"/>
                            </a:lnTo>
                            <a:cubicBezTo>
                              <a:pt x="655987" y="446722"/>
                              <a:pt x="668179" y="434435"/>
                              <a:pt x="668179" y="419386"/>
                            </a:cubicBezTo>
                            <a:lnTo>
                              <a:pt x="668179" y="27337"/>
                            </a:lnTo>
                            <a:cubicBezTo>
                              <a:pt x="668179" y="12192"/>
                              <a:pt x="655891" y="0"/>
                              <a:pt x="640842" y="0"/>
                            </a:cubicBezTo>
                            <a:lnTo>
                              <a:pt x="27337" y="0"/>
                            </a:lnTo>
                            <a:cubicBezTo>
                              <a:pt x="12192" y="0"/>
                              <a:pt x="0" y="12287"/>
                              <a:pt x="0" y="27337"/>
                            </a:cubicBezTo>
                            <a:lnTo>
                              <a:pt x="0" y="419386"/>
                            </a:lnTo>
                            <a:cubicBezTo>
                              <a:pt x="0" y="434435"/>
                              <a:pt x="12287" y="446722"/>
                              <a:pt x="27337" y="446722"/>
                            </a:cubicBezTo>
                            <a:close/>
                          </a:path>
                        </a:pathLst>
                      </a:custGeom>
                      <a:solidFill>
                        <a:srgbClr val="273237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E05DD6BF-ED8D-D05C-F7A6-B8248D5E42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28419" y="2070639"/>
                      <a:ext cx="361151" cy="356806"/>
                      <a:chOff x="7928419" y="2070639"/>
                      <a:chExt cx="361151" cy="356806"/>
                    </a:xfrm>
                  </p:grpSpPr>
                  <p:sp>
                    <p:nvSpPr>
                      <p:cNvPr id="15" name="Freeform: Shape 14">
                        <a:extLst>
                          <a:ext uri="{FF2B5EF4-FFF2-40B4-BE49-F238E27FC236}">
                            <a16:creationId xmlns:a16="http://schemas.microsoft.com/office/drawing/2014/main" id="{83119ECF-E1D9-5C28-1AA3-3E73EA6440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8419" y="2076735"/>
                        <a:ext cx="230314" cy="239077"/>
                      </a:xfrm>
                      <a:custGeom>
                        <a:avLst/>
                        <a:gdLst>
                          <a:gd name="connsiteX0" fmla="*/ 160115 w 230314"/>
                          <a:gd name="connsiteY0" fmla="*/ 0 h 239077"/>
                          <a:gd name="connsiteX1" fmla="*/ 0 w 230314"/>
                          <a:gd name="connsiteY1" fmla="*/ 239077 h 239077"/>
                          <a:gd name="connsiteX2" fmla="*/ 230314 w 230314"/>
                          <a:gd name="connsiteY2" fmla="*/ 239077 h 2390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30314" h="239077">
                            <a:moveTo>
                              <a:pt x="160115" y="0"/>
                            </a:moveTo>
                            <a:lnTo>
                              <a:pt x="0" y="239077"/>
                            </a:lnTo>
                            <a:lnTo>
                              <a:pt x="230314" y="239077"/>
                            </a:lnTo>
                            <a:close/>
                          </a:path>
                        </a:pathLst>
                      </a:custGeom>
                      <a:solidFill>
                        <a:srgbClr val="090B0C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48F2FE1C-7AF4-88A6-4C2C-5C748A3F49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41195" y="2070639"/>
                        <a:ext cx="248375" cy="356806"/>
                        <a:chOff x="8041195" y="2070639"/>
                        <a:chExt cx="248375" cy="356806"/>
                      </a:xfrm>
                      <a:solidFill>
                        <a:srgbClr val="3D5056"/>
                      </a:solidFill>
                    </p:grpSpPr>
                    <p:sp>
                      <p:nvSpPr>
                        <p:cNvPr id="17" name="Freeform: Shape 16">
                          <a:extLst>
                            <a:ext uri="{FF2B5EF4-FFF2-40B4-BE49-F238E27FC236}">
                              <a16:creationId xmlns:a16="http://schemas.microsoft.com/office/drawing/2014/main" id="{00947400-9CE1-B033-7F17-2AD40156D0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85742" y="2070639"/>
                          <a:ext cx="203829" cy="356806"/>
                        </a:xfrm>
                        <a:custGeom>
                          <a:avLst/>
                          <a:gdLst>
                            <a:gd name="connsiteX0" fmla="*/ 117569 w 203829"/>
                            <a:gd name="connsiteY0" fmla="*/ 0 h 356806"/>
                            <a:gd name="connsiteX1" fmla="*/ 14603 w 203829"/>
                            <a:gd name="connsiteY1" fmla="*/ 0 h 356806"/>
                            <a:gd name="connsiteX2" fmla="*/ 316 w 203829"/>
                            <a:gd name="connsiteY2" fmla="*/ 17526 h 356806"/>
                            <a:gd name="connsiteX3" fmla="*/ 66800 w 203829"/>
                            <a:gd name="connsiteY3" fmla="*/ 345091 h 356806"/>
                            <a:gd name="connsiteX4" fmla="*/ 81088 w 203829"/>
                            <a:gd name="connsiteY4" fmla="*/ 356807 h 356806"/>
                            <a:gd name="connsiteX5" fmla="*/ 189197 w 203829"/>
                            <a:gd name="connsiteY5" fmla="*/ 356807 h 356806"/>
                            <a:gd name="connsiteX6" fmla="*/ 203484 w 203829"/>
                            <a:gd name="connsiteY6" fmla="*/ 339090 h 356806"/>
                            <a:gd name="connsiteX7" fmla="*/ 131856 w 203829"/>
                            <a:gd name="connsiteY7" fmla="*/ 11525 h 356806"/>
                            <a:gd name="connsiteX8" fmla="*/ 117569 w 203829"/>
                            <a:gd name="connsiteY8" fmla="*/ 0 h 35680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03829" h="356806">
                              <a:moveTo>
                                <a:pt x="117569" y="0"/>
                              </a:moveTo>
                              <a:lnTo>
                                <a:pt x="14603" y="0"/>
                              </a:lnTo>
                              <a:cubicBezTo>
                                <a:pt x="5364" y="0"/>
                                <a:pt x="-1589" y="8477"/>
                                <a:pt x="316" y="17526"/>
                              </a:cubicBezTo>
                              <a:lnTo>
                                <a:pt x="66800" y="345091"/>
                              </a:lnTo>
                              <a:cubicBezTo>
                                <a:pt x="68134" y="351854"/>
                                <a:pt x="74135" y="356807"/>
                                <a:pt x="81088" y="356807"/>
                              </a:cubicBezTo>
                              <a:lnTo>
                                <a:pt x="189197" y="356807"/>
                              </a:lnTo>
                              <a:cubicBezTo>
                                <a:pt x="198531" y="356807"/>
                                <a:pt x="205484" y="348234"/>
                                <a:pt x="203484" y="339090"/>
                              </a:cubicBezTo>
                              <a:lnTo>
                                <a:pt x="131856" y="11525"/>
                              </a:lnTo>
                              <a:cubicBezTo>
                                <a:pt x="130428" y="4763"/>
                                <a:pt x="124427" y="0"/>
                                <a:pt x="11756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D505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8" name="Freeform: Shape 17">
                          <a:extLst>
                            <a:ext uri="{FF2B5EF4-FFF2-40B4-BE49-F238E27FC236}">
                              <a16:creationId xmlns:a16="http://schemas.microsoft.com/office/drawing/2014/main" id="{F62EDD7D-A54A-CD64-4425-92E72F1C7D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41195" y="2404014"/>
                          <a:ext cx="201739" cy="23431"/>
                        </a:xfrm>
                        <a:custGeom>
                          <a:avLst/>
                          <a:gdLst>
                            <a:gd name="connsiteX0" fmla="*/ 11716 w 201739"/>
                            <a:gd name="connsiteY0" fmla="*/ 0 h 23431"/>
                            <a:gd name="connsiteX1" fmla="*/ 201740 w 201739"/>
                            <a:gd name="connsiteY1" fmla="*/ 0 h 23431"/>
                            <a:gd name="connsiteX2" fmla="*/ 201740 w 201739"/>
                            <a:gd name="connsiteY2" fmla="*/ 23431 h 23431"/>
                            <a:gd name="connsiteX3" fmla="*/ 11716 w 201739"/>
                            <a:gd name="connsiteY3" fmla="*/ 23431 h 23431"/>
                            <a:gd name="connsiteX4" fmla="*/ 0 w 201739"/>
                            <a:gd name="connsiteY4" fmla="*/ 11716 h 23431"/>
                            <a:gd name="connsiteX5" fmla="*/ 0 w 201739"/>
                            <a:gd name="connsiteY5" fmla="*/ 11716 h 23431"/>
                            <a:gd name="connsiteX6" fmla="*/ 11716 w 201739"/>
                            <a:gd name="connsiteY6" fmla="*/ 0 h 2343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01739" h="23431">
                              <a:moveTo>
                                <a:pt x="11716" y="0"/>
                              </a:moveTo>
                              <a:lnTo>
                                <a:pt x="201740" y="0"/>
                              </a:lnTo>
                              <a:lnTo>
                                <a:pt x="201740" y="23431"/>
                              </a:lnTo>
                              <a:lnTo>
                                <a:pt x="11716" y="23431"/>
                              </a:lnTo>
                              <a:cubicBezTo>
                                <a:pt x="5239" y="23431"/>
                                <a:pt x="0" y="18193"/>
                                <a:pt x="0" y="11716"/>
                              </a:cubicBezTo>
                              <a:lnTo>
                                <a:pt x="0" y="11716"/>
                              </a:lnTo>
                              <a:cubicBezTo>
                                <a:pt x="0" y="5239"/>
                                <a:pt x="5239" y="0"/>
                                <a:pt x="1171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D505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48725E75-5718-5FD9-D778-10EE6BF24882}"/>
                      </a:ext>
                    </a:extLst>
                  </p:cNvPr>
                  <p:cNvSpPr/>
                  <p:nvPr/>
                </p:nvSpPr>
                <p:spPr>
                  <a:xfrm>
                    <a:off x="6524244" y="3188208"/>
                    <a:ext cx="2395537" cy="9525"/>
                  </a:xfrm>
                  <a:custGeom>
                    <a:avLst/>
                    <a:gdLst>
                      <a:gd name="connsiteX0" fmla="*/ 2395538 w 2395537"/>
                      <a:gd name="connsiteY0" fmla="*/ 0 h 9525"/>
                      <a:gd name="connsiteX1" fmla="*/ 0 w 2395537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95537" h="9525">
                        <a:moveTo>
                          <a:pt x="2395538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892" cap="flat">
                    <a:solidFill>
                      <a:srgbClr val="21303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F124E7B-1E89-9360-884D-80CB28D31B7B}"/>
                </a:ext>
              </a:extLst>
            </p:cNvPr>
            <p:cNvSpPr txBox="1"/>
            <p:nvPr/>
          </p:nvSpPr>
          <p:spPr>
            <a:xfrm>
              <a:off x="660401" y="1753871"/>
              <a:ext cx="4847526" cy="7368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200" dirty="0"/>
                <a:t>1.</a:t>
              </a:r>
              <a:r>
                <a:rPr kumimoji="1" lang="zh-CN" altLang="en-US" sz="1200" dirty="0"/>
                <a:t>项目很久没更新，导致版本太老</a:t>
              </a:r>
              <a:endParaRPr kumimoji="1" lang="en-US" altLang="zh-CN" sz="1200" dirty="0"/>
            </a:p>
            <a:p>
              <a:pPr>
                <a:lnSpc>
                  <a:spcPct val="12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3.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项目代码及结构混乱，无法正常使用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zh-CN" sz="1200" dirty="0"/>
                <a:t>3.</a:t>
              </a:r>
              <a:r>
                <a:rPr kumimoji="1" lang="zh-CN" altLang="en-US" sz="1200" dirty="0"/>
                <a:t>项目投入与产出不成正比，项目被遗弃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9DBF1B-6F6D-FCD8-B757-E959B82B58ED}"/>
                </a:ext>
              </a:extLst>
            </p:cNvPr>
            <p:cNvGrpSpPr/>
            <p:nvPr/>
          </p:nvGrpSpPr>
          <p:grpSpPr>
            <a:xfrm>
              <a:off x="6114289" y="1992157"/>
              <a:ext cx="4870751" cy="3765651"/>
              <a:chOff x="6114289" y="1992157"/>
              <a:chExt cx="4870751" cy="3765651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40F383F4-D021-32A1-172F-C65A04FBA56B}"/>
                  </a:ext>
                </a:extLst>
              </p:cNvPr>
              <p:cNvGrpSpPr/>
              <p:nvPr/>
            </p:nvGrpSpPr>
            <p:grpSpPr>
              <a:xfrm>
                <a:off x="6114289" y="3305356"/>
                <a:ext cx="4870751" cy="1140086"/>
                <a:chOff x="6114289" y="3305356"/>
                <a:chExt cx="4870751" cy="1140086"/>
              </a:xfrm>
            </p:grpSpPr>
            <p:sp>
              <p:nvSpPr>
                <p:cNvPr id="357" name="Rectangle: Diagonal Corners Rounded 356">
                  <a:extLst>
                    <a:ext uri="{FF2B5EF4-FFF2-40B4-BE49-F238E27FC236}">
                      <a16:creationId xmlns:a16="http://schemas.microsoft.com/office/drawing/2014/main" id="{B8D3031A-C944-22C5-AF95-495EDDA43216}"/>
                    </a:ext>
                  </a:extLst>
                </p:cNvPr>
                <p:cNvSpPr/>
                <p:nvPr/>
              </p:nvSpPr>
              <p:spPr>
                <a:xfrm>
                  <a:off x="6312541" y="3482997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D9E1C5A7-E63E-2B5B-988D-6E9351E312FA}"/>
                    </a:ext>
                  </a:extLst>
                </p:cNvPr>
                <p:cNvSpPr/>
                <p:nvPr/>
              </p:nvSpPr>
              <p:spPr>
                <a:xfrm>
                  <a:off x="6157582" y="3309821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835F4A68-DFBF-FB78-B3A9-31F1319A7917}"/>
                    </a:ext>
                  </a:extLst>
                </p:cNvPr>
                <p:cNvSpPr txBox="1"/>
                <p:nvPr/>
              </p:nvSpPr>
              <p:spPr>
                <a:xfrm>
                  <a:off x="6114289" y="3305356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02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C51C9CB6-0A53-907E-F133-46A233199D3D}"/>
                    </a:ext>
                  </a:extLst>
                </p:cNvPr>
                <p:cNvSpPr txBox="1"/>
                <p:nvPr/>
              </p:nvSpPr>
              <p:spPr>
                <a:xfrm>
                  <a:off x="6614782" y="3582436"/>
                  <a:ext cx="1137203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社区贡献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A06EE23B-7506-ED9E-279E-1C0420DA3CA8}"/>
                    </a:ext>
                  </a:extLst>
                </p:cNvPr>
                <p:cNvSpPr txBox="1"/>
                <p:nvPr/>
              </p:nvSpPr>
              <p:spPr>
                <a:xfrm>
                  <a:off x="6614782" y="3929019"/>
                  <a:ext cx="3856578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/>
                    <a:t>社区贡献不仅仅是代码贡献，也可以是文档等等，欢迎朋友们为社区的建设添砖加瓦。感谢参与建设的朋友们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E42BB680-3C23-3702-9694-D5D646AD68A9}"/>
                  </a:ext>
                </a:extLst>
              </p:cNvPr>
              <p:cNvGrpSpPr/>
              <p:nvPr/>
            </p:nvGrpSpPr>
            <p:grpSpPr>
              <a:xfrm>
                <a:off x="6114289" y="4616455"/>
                <a:ext cx="4870750" cy="1141353"/>
                <a:chOff x="6114289" y="4616455"/>
                <a:chExt cx="4870750" cy="1141353"/>
              </a:xfrm>
            </p:grpSpPr>
            <p:sp>
              <p:nvSpPr>
                <p:cNvPr id="359" name="Rectangle: Diagonal Corners Rounded 358">
                  <a:extLst>
                    <a:ext uri="{FF2B5EF4-FFF2-40B4-BE49-F238E27FC236}">
                      <a16:creationId xmlns:a16="http://schemas.microsoft.com/office/drawing/2014/main" id="{A7B54ED5-A597-3E81-A254-BC29DC2F23C1}"/>
                    </a:ext>
                  </a:extLst>
                </p:cNvPr>
                <p:cNvSpPr/>
                <p:nvPr/>
              </p:nvSpPr>
              <p:spPr>
                <a:xfrm>
                  <a:off x="6312540" y="4789630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32AE13F4-9C47-96E2-C92E-7E46D02525A6}"/>
                    </a:ext>
                  </a:extLst>
                </p:cNvPr>
                <p:cNvSpPr/>
                <p:nvPr/>
              </p:nvSpPr>
              <p:spPr>
                <a:xfrm>
                  <a:off x="6157582" y="4620920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96419D97-58C5-6FAF-E022-C74A906F6714}"/>
                    </a:ext>
                  </a:extLst>
                </p:cNvPr>
                <p:cNvSpPr txBox="1"/>
                <p:nvPr/>
              </p:nvSpPr>
              <p:spPr>
                <a:xfrm>
                  <a:off x="6114289" y="4616455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03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56C8CE8F-4F3D-6785-9497-671C46FE1BCF}"/>
                    </a:ext>
                  </a:extLst>
                </p:cNvPr>
                <p:cNvSpPr txBox="1"/>
                <p:nvPr/>
              </p:nvSpPr>
              <p:spPr>
                <a:xfrm>
                  <a:off x="6614782" y="4896019"/>
                  <a:ext cx="1137203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赞助项目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922ECAD7-DDF3-8D86-2B95-D29E07C59B00}"/>
                    </a:ext>
                  </a:extLst>
                </p:cNvPr>
                <p:cNvSpPr txBox="1"/>
                <p:nvPr/>
              </p:nvSpPr>
              <p:spPr>
                <a:xfrm>
                  <a:off x="6614781" y="5242602"/>
                  <a:ext cx="4132388" cy="51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/>
                    <a:t>现在都流行看</a:t>
                  </a:r>
                  <a:r>
                    <a:rPr kumimoji="1" lang="en-US" altLang="zh-CN" sz="1200" dirty="0"/>
                    <a:t>Star</a:t>
                  </a:r>
                  <a:r>
                    <a:rPr kumimoji="1" lang="zh-CN" altLang="en-US" sz="1200" dirty="0"/>
                    <a:t>数评估一个项目优劣，欢迎朋友点个</a:t>
                  </a:r>
                  <a:r>
                    <a:rPr kumimoji="1" lang="en-US" altLang="zh-CN" sz="1200" dirty="0"/>
                    <a:t>Star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你感兴趣或对你有所帮助，欢迎赞助本项目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FD02CAC3-ED70-10A9-3C4C-3AFB01DF2FC6}"/>
                  </a:ext>
                </a:extLst>
              </p:cNvPr>
              <p:cNvGrpSpPr/>
              <p:nvPr/>
            </p:nvGrpSpPr>
            <p:grpSpPr>
              <a:xfrm>
                <a:off x="6114289" y="1992157"/>
                <a:ext cx="4870751" cy="1137092"/>
                <a:chOff x="6114289" y="1992157"/>
                <a:chExt cx="4870751" cy="1137092"/>
              </a:xfrm>
            </p:grpSpPr>
            <p:sp>
              <p:nvSpPr>
                <p:cNvPr id="353" name="Rectangle: Diagonal Corners Rounded 352">
                  <a:extLst>
                    <a:ext uri="{FF2B5EF4-FFF2-40B4-BE49-F238E27FC236}">
                      <a16:creationId xmlns:a16="http://schemas.microsoft.com/office/drawing/2014/main" id="{F08E686C-B5FC-A1E8-A5DD-85FA08BB5F43}"/>
                    </a:ext>
                  </a:extLst>
                </p:cNvPr>
                <p:cNvSpPr/>
                <p:nvPr/>
              </p:nvSpPr>
              <p:spPr>
                <a:xfrm>
                  <a:off x="6312541" y="2176364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B0B93570-3D77-ABF6-3949-20A373962DD7}"/>
                    </a:ext>
                  </a:extLst>
                </p:cNvPr>
                <p:cNvSpPr/>
                <p:nvPr/>
              </p:nvSpPr>
              <p:spPr>
                <a:xfrm>
                  <a:off x="6157582" y="1996622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8843408E-B4B7-1AED-6AA9-5B5767BB6AC6}"/>
                    </a:ext>
                  </a:extLst>
                </p:cNvPr>
                <p:cNvSpPr txBox="1"/>
                <p:nvPr/>
              </p:nvSpPr>
              <p:spPr>
                <a:xfrm>
                  <a:off x="6114289" y="1992157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01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A5C05B-F613-53B5-2CCC-7A8A2E393290}"/>
                    </a:ext>
                  </a:extLst>
                </p:cNvPr>
                <p:cNvSpPr txBox="1"/>
                <p:nvPr/>
              </p:nvSpPr>
              <p:spPr>
                <a:xfrm>
                  <a:off x="6614782" y="2267460"/>
                  <a:ext cx="1834512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1600" b="1" dirty="0"/>
                    <a:t>代码和文档持续更新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09CC4D26-FB09-DFEB-012A-6B8FE2D8CB80}"/>
                    </a:ext>
                  </a:extLst>
                </p:cNvPr>
                <p:cNvSpPr txBox="1"/>
                <p:nvPr/>
              </p:nvSpPr>
              <p:spPr>
                <a:xfrm>
                  <a:off x="6614782" y="2614043"/>
                  <a:ext cx="3856578" cy="51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作者能做的是把代码、文档持续更新，收集社区朋友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/>
                    <a:t>们的反馈意见。把社区建设好，离不开每个人的努力！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88" name="Title 387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浅谈开源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40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06910" y="5857100"/>
            <a:ext cx="1698670" cy="276999"/>
          </a:xfrm>
        </p:spPr>
        <p:txBody>
          <a:bodyPr wrap="square">
            <a:normAutofit/>
          </a:bodyPr>
          <a:lstStyle/>
          <a:p>
            <a:pPr lvl="0" algn="l"/>
            <a:r>
              <a:rPr lang="zh-CN" altLang="en-US" dirty="0"/>
              <a:t>老寇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wrap="none">
            <a:normAutofit/>
          </a:bodyPr>
          <a:lstStyle/>
          <a:p>
            <a:pPr lvl="0"/>
            <a:r>
              <a:rPr lang="en-US" altLang="zh-CN" dirty="0"/>
              <a:t>github.com/</a:t>
            </a:r>
            <a:r>
              <a:rPr lang="en-US" altLang="zh-CN" dirty="0" err="1"/>
              <a:t>KouShenhai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91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807B63F-A408-E5AC-10B5-FEA514B87530}"/>
              </a:ext>
            </a:extLst>
          </p:cNvPr>
          <p:cNvGrpSpPr/>
          <p:nvPr/>
        </p:nvGrpSpPr>
        <p:grpSpPr>
          <a:xfrm>
            <a:off x="660400" y="1161068"/>
            <a:ext cx="10857278" cy="4973032"/>
            <a:chOff x="660400" y="1161068"/>
            <a:chExt cx="10857278" cy="49730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6F5A8C-1E0D-58D7-2F17-AB74D96911DB}"/>
                </a:ext>
              </a:extLst>
            </p:cNvPr>
            <p:cNvSpPr txBox="1"/>
            <p:nvPr/>
          </p:nvSpPr>
          <p:spPr>
            <a:xfrm>
              <a:off x="660400" y="1161068"/>
              <a:ext cx="1323439" cy="83099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zh-CN"/>
              </a:defPPr>
              <a:lvl1pPr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kumimoji="1" lang="zh-CN" altLang="en-US" sz="4800" dirty="0">
                  <a:solidFill>
                    <a:schemeClr val="tx1"/>
                  </a:solidFill>
                </a:rPr>
                <a:t>议程</a:t>
              </a:r>
              <a:endParaRPr lang="en-US" altLang="zh-CN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9AA941-B654-A0CE-2BBE-7E8084FEAAEE}"/>
                </a:ext>
              </a:extLst>
            </p:cNvPr>
            <p:cNvGrpSpPr/>
            <p:nvPr/>
          </p:nvGrpSpPr>
          <p:grpSpPr>
            <a:xfrm>
              <a:off x="660400" y="2793474"/>
              <a:ext cx="10857278" cy="3340626"/>
              <a:chOff x="660400" y="2793474"/>
              <a:chExt cx="10857278" cy="334062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B4EBF0D-8D05-32FD-14BD-E8A7F2F0526B}"/>
                  </a:ext>
                </a:extLst>
              </p:cNvPr>
              <p:cNvGrpSpPr/>
              <p:nvPr/>
            </p:nvGrpSpPr>
            <p:grpSpPr>
              <a:xfrm>
                <a:off x="660400" y="2793474"/>
                <a:ext cx="1788486" cy="3340626"/>
                <a:chOff x="660402" y="2793474"/>
                <a:chExt cx="1763058" cy="334062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5D68FBCA-6492-D6B6-AC7C-D82EC9A9FAF0}"/>
                    </a:ext>
                  </a:extLst>
                </p:cNvPr>
                <p:cNvGrpSpPr/>
                <p:nvPr/>
              </p:nvGrpSpPr>
              <p:grpSpPr>
                <a:xfrm>
                  <a:off x="787790" y="2793474"/>
                  <a:ext cx="1635670" cy="1537414"/>
                  <a:chOff x="1483526" y="2464225"/>
                  <a:chExt cx="1635670" cy="1537414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B0B2E9A-75D2-A7EE-B68F-1EC0C12F34AF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01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A7F2B4D-5AC9-FF45-EE90-C3A739ECA183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环境搭建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62102C6-54FA-8579-5DB1-BF52724098D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36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软件安装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403CB07-7E72-4557-C107-0CC25C6331B9}"/>
                    </a:ext>
                  </a:extLst>
                </p:cNvPr>
                <p:cNvSpPr/>
                <p:nvPr/>
              </p:nvSpPr>
              <p:spPr>
                <a:xfrm>
                  <a:off x="660402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3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7FB13EC-E279-1E89-207A-228419F77EE8}"/>
                  </a:ext>
                </a:extLst>
              </p:cNvPr>
              <p:cNvGrpSpPr/>
              <p:nvPr/>
            </p:nvGrpSpPr>
            <p:grpSpPr>
              <a:xfrm>
                <a:off x="3056820" y="2793474"/>
                <a:ext cx="1659261" cy="3340626"/>
                <a:chOff x="3819201" y="2793474"/>
                <a:chExt cx="1635670" cy="334062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2F2F41-D1F1-2FC5-186B-F668231D413C}"/>
                    </a:ext>
                  </a:extLst>
                </p:cNvPr>
                <p:cNvGrpSpPr/>
                <p:nvPr/>
              </p:nvGrpSpPr>
              <p:grpSpPr>
                <a:xfrm>
                  <a:off x="3819201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6F6C921-E804-9108-D96C-31F037F28B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accent1"/>
                        </a:solidFill>
                      </a:rPr>
                      <a:t>02</a:t>
                    </a:r>
                    <a:endParaRPr kumimoji="1" lang="zh-CN" altLang="en-US" sz="54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606BED3-33CE-E6D8-EB2E-DFBBB9E17726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项目拉取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565FCF42-20EA-01CC-1F35-C502B48AC9C1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从开源仓库拉取项目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7A6D4306-A0E9-F500-1D26-C5DAF5594261}"/>
                    </a:ext>
                  </a:extLst>
                </p:cNvPr>
                <p:cNvSpPr/>
                <p:nvPr/>
              </p:nvSpPr>
              <p:spPr>
                <a:xfrm>
                  <a:off x="3819201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4"/>
                  <a:srcRect/>
                  <a:stretch>
                    <a:fillRect l="-10720" r="-107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A813C49-8BFA-798F-1CCB-45ECEC8F77ED}"/>
                  </a:ext>
                </a:extLst>
              </p:cNvPr>
              <p:cNvGrpSpPr/>
              <p:nvPr/>
            </p:nvGrpSpPr>
            <p:grpSpPr>
              <a:xfrm>
                <a:off x="5324020" y="2793474"/>
                <a:ext cx="1659262" cy="3340626"/>
                <a:chOff x="6850612" y="2793474"/>
                <a:chExt cx="1635670" cy="334062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CC92C7A-824A-0B9E-FF6E-09E0272A4372}"/>
                    </a:ext>
                  </a:extLst>
                </p:cNvPr>
                <p:cNvGrpSpPr/>
                <p:nvPr/>
              </p:nvGrpSpPr>
              <p:grpSpPr>
                <a:xfrm>
                  <a:off x="6850612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C69A125-3B4F-9AA0-7486-76D7FFC05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>
                        <a:solidFill>
                          <a:schemeClr val="tx2"/>
                        </a:solidFill>
                      </a:rPr>
                      <a:t>03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FEF611C-3363-0F6F-B2A6-485F963A5A5E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9D190DE-1365-DF0D-B469-BE1AD3183710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数据库及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Nacos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配置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AF69C03-C9B1-0E04-A4B0-41FC0AAFD512}"/>
                    </a:ext>
                  </a:extLst>
                </p:cNvPr>
                <p:cNvSpPr/>
                <p:nvPr/>
              </p:nvSpPr>
              <p:spPr>
                <a:xfrm>
                  <a:off x="6850612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5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F735ACD-0735-9A79-47DB-E8FFD80068C1}"/>
                  </a:ext>
                </a:extLst>
              </p:cNvPr>
              <p:cNvGrpSpPr/>
              <p:nvPr/>
            </p:nvGrpSpPr>
            <p:grpSpPr>
              <a:xfrm>
                <a:off x="7591219" y="2793474"/>
                <a:ext cx="1659262" cy="3340626"/>
                <a:chOff x="9882023" y="2793474"/>
                <a:chExt cx="1635670" cy="334062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56969F8-7D9F-0C64-45EC-C67E1217B773}"/>
                    </a:ext>
                  </a:extLst>
                </p:cNvPr>
                <p:cNvGrpSpPr/>
                <p:nvPr/>
              </p:nvGrpSpPr>
              <p:grpSpPr>
                <a:xfrm>
                  <a:off x="9882023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BA32B6-43E7-8ED1-CB81-7E9C757C0E6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04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7E91C60-6C18-5081-E25E-2B710047CFBA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项目运行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9A6721F-B845-5E8C-06CF-3705C0DBB4C3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配置运行参数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F9FD1DF8-CF45-A292-1401-A7EB6CB3DD98}"/>
                    </a:ext>
                  </a:extLst>
                </p:cNvPr>
                <p:cNvSpPr/>
                <p:nvPr/>
              </p:nvSpPr>
              <p:spPr>
                <a:xfrm>
                  <a:off x="9882023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6"/>
                  <a:srcRect/>
                  <a:stretch>
                    <a:fillRect l="-20480" r="-2048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B7B159-3A65-6492-67FE-5E0FB29BD48B}"/>
                  </a:ext>
                </a:extLst>
              </p:cNvPr>
              <p:cNvGrpSpPr/>
              <p:nvPr/>
            </p:nvGrpSpPr>
            <p:grpSpPr>
              <a:xfrm>
                <a:off x="9858416" y="2793474"/>
                <a:ext cx="1659262" cy="3340626"/>
                <a:chOff x="9882023" y="2793474"/>
                <a:chExt cx="1635670" cy="334062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3D61515C-AA17-BFC8-6CF4-1372747A31BD}"/>
                    </a:ext>
                  </a:extLst>
                </p:cNvPr>
                <p:cNvGrpSpPr/>
                <p:nvPr/>
              </p:nvGrpSpPr>
              <p:grpSpPr>
                <a:xfrm>
                  <a:off x="9882023" y="2793474"/>
                  <a:ext cx="1635670" cy="1537414"/>
                  <a:chOff x="1483526" y="2464225"/>
                  <a:chExt cx="1635670" cy="1537414"/>
                </a:xfrm>
              </p:grpSpPr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F2376F5-F5C9-971B-1995-A1EEA118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497091" y="2464225"/>
                    <a:ext cx="940542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05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07308457-B51B-5DDC-A82E-5C027D3538A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项目讲解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30B58147-78D2-EDD8-A6C3-FFE3B1AE8CD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36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简单介绍项目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7DEA5324-B1E0-A300-3A6F-1D703B26FC1C}"/>
                    </a:ext>
                  </a:extLst>
                </p:cNvPr>
                <p:cNvSpPr/>
                <p:nvPr/>
              </p:nvSpPr>
              <p:spPr>
                <a:xfrm>
                  <a:off x="9882023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7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4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01.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环境搭建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软件安装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50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985554-2E5A-D722-CD43-DE03C41AD8E3}"/>
              </a:ext>
            </a:extLst>
          </p:cNvPr>
          <p:cNvGrpSpPr/>
          <p:nvPr/>
        </p:nvGrpSpPr>
        <p:grpSpPr>
          <a:xfrm>
            <a:off x="658853" y="1130300"/>
            <a:ext cx="11186652" cy="4403447"/>
            <a:chOff x="658853" y="1130300"/>
            <a:chExt cx="11186652" cy="44034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91B196-2E38-29D1-3CDB-85FF38E46829}"/>
                </a:ext>
              </a:extLst>
            </p:cNvPr>
            <p:cNvSpPr txBox="1"/>
            <p:nvPr/>
          </p:nvSpPr>
          <p:spPr>
            <a:xfrm>
              <a:off x="660400" y="1130300"/>
              <a:ext cx="508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Linux CentOS 7.X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E2E21D-A899-E7DF-CD85-A188B2F62DEE}"/>
                </a:ext>
              </a:extLst>
            </p:cNvPr>
            <p:cNvGrpSpPr/>
            <p:nvPr/>
          </p:nvGrpSpPr>
          <p:grpSpPr>
            <a:xfrm>
              <a:off x="658853" y="4216120"/>
              <a:ext cx="1794777" cy="635984"/>
              <a:chOff x="6096000" y="2353947"/>
              <a:chExt cx="1794777" cy="63598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E16D6B-C190-1435-E90A-FC35AA1994E3}"/>
                  </a:ext>
                </a:extLst>
              </p:cNvPr>
              <p:cNvSpPr/>
              <p:nvPr/>
            </p:nvSpPr>
            <p:spPr>
              <a:xfrm>
                <a:off x="6096000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MySQL 8.0.33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9049A5-944B-B880-39D5-15F2B9C58BA5}"/>
                  </a:ext>
                </a:extLst>
              </p:cNvPr>
              <p:cNvSpPr/>
              <p:nvPr/>
            </p:nvSpPr>
            <p:spPr>
              <a:xfrm>
                <a:off x="6124136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关系型数据库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AEFCC5-1298-37D8-1731-0898DCA00453}"/>
                </a:ext>
              </a:extLst>
            </p:cNvPr>
            <p:cNvGrpSpPr/>
            <p:nvPr/>
          </p:nvGrpSpPr>
          <p:grpSpPr>
            <a:xfrm>
              <a:off x="2763085" y="4216120"/>
              <a:ext cx="1794777" cy="635984"/>
              <a:chOff x="9134621" y="2353947"/>
              <a:chExt cx="1794777" cy="63598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C6C0D5-BF41-97BC-FA27-B6379E896356}"/>
                  </a:ext>
                </a:extLst>
              </p:cNvPr>
              <p:cNvSpPr/>
              <p:nvPr/>
            </p:nvSpPr>
            <p:spPr>
              <a:xfrm>
                <a:off x="9134621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Redis 7.0.11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EA1BF1-C010-105A-0F34-9B22099CF65A}"/>
                  </a:ext>
                </a:extLst>
              </p:cNvPr>
              <p:cNvSpPr/>
              <p:nvPr/>
            </p:nvSpPr>
            <p:spPr>
              <a:xfrm>
                <a:off x="9162757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内存型数据库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FB1CE8A-FB46-DB75-3856-167FDF31AF59}"/>
                </a:ext>
              </a:extLst>
            </p:cNvPr>
            <p:cNvGrpSpPr/>
            <p:nvPr/>
          </p:nvGrpSpPr>
          <p:grpSpPr>
            <a:xfrm>
              <a:off x="6633959" y="1324252"/>
              <a:ext cx="5211546" cy="4209495"/>
              <a:chOff x="4252913" y="1922463"/>
              <a:chExt cx="3740151" cy="30210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3CDD3E-6F6B-2FAE-B8C6-5CD82AEFFB6D}"/>
                  </a:ext>
                </a:extLst>
              </p:cNvPr>
              <p:cNvSpPr/>
              <p:nvPr/>
            </p:nvSpPr>
            <p:spPr bwMode="auto">
              <a:xfrm>
                <a:off x="4256088" y="1922463"/>
                <a:ext cx="3679825" cy="3013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9D5648-02F0-755C-BDA6-EDB05CE56C57}"/>
                  </a:ext>
                </a:extLst>
              </p:cNvPr>
              <p:cNvSpPr/>
              <p:nvPr/>
            </p:nvSpPr>
            <p:spPr bwMode="auto">
              <a:xfrm>
                <a:off x="7158038" y="3825876"/>
                <a:ext cx="87313" cy="452438"/>
              </a:xfrm>
              <a:custGeom>
                <a:avLst/>
                <a:gdLst>
                  <a:gd name="T0" fmla="*/ 21 w 23"/>
                  <a:gd name="T1" fmla="*/ 120 h 120"/>
                  <a:gd name="T2" fmla="*/ 19 w 23"/>
                  <a:gd name="T3" fmla="*/ 119 h 120"/>
                  <a:gd name="T4" fmla="*/ 0 w 23"/>
                  <a:gd name="T5" fmla="*/ 2 h 120"/>
                  <a:gd name="T6" fmla="*/ 2 w 23"/>
                  <a:gd name="T7" fmla="*/ 0 h 120"/>
                  <a:gd name="T8" fmla="*/ 4 w 23"/>
                  <a:gd name="T9" fmla="*/ 2 h 120"/>
                  <a:gd name="T10" fmla="*/ 23 w 23"/>
                  <a:gd name="T11" fmla="*/ 118 h 120"/>
                  <a:gd name="T12" fmla="*/ 21 w 23"/>
                  <a:gd name="T13" fmla="*/ 120 h 120"/>
                  <a:gd name="T14" fmla="*/ 21 w 23"/>
                  <a:gd name="T1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20">
                    <a:moveTo>
                      <a:pt x="21" y="120"/>
                    </a:moveTo>
                    <a:cubicBezTo>
                      <a:pt x="20" y="120"/>
                      <a:pt x="19" y="120"/>
                      <a:pt x="19" y="11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23" y="119"/>
                      <a:pt x="22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F1E84E-A952-5C39-7B69-0690F06FCF05}"/>
                  </a:ext>
                </a:extLst>
              </p:cNvPr>
              <p:cNvSpPr/>
              <p:nvPr/>
            </p:nvSpPr>
            <p:spPr bwMode="auto">
              <a:xfrm>
                <a:off x="4833938" y="2820988"/>
                <a:ext cx="2928938" cy="2092325"/>
              </a:xfrm>
              <a:custGeom>
                <a:avLst/>
                <a:gdLst>
                  <a:gd name="T0" fmla="*/ 33 w 776"/>
                  <a:gd name="T1" fmla="*/ 554 h 554"/>
                  <a:gd name="T2" fmla="*/ 0 w 776"/>
                  <a:gd name="T3" fmla="*/ 521 h 554"/>
                  <a:gd name="T4" fmla="*/ 0 w 776"/>
                  <a:gd name="T5" fmla="*/ 34 h 554"/>
                  <a:gd name="T6" fmla="*/ 33 w 776"/>
                  <a:gd name="T7" fmla="*/ 0 h 554"/>
                  <a:gd name="T8" fmla="*/ 743 w 776"/>
                  <a:gd name="T9" fmla="*/ 0 h 554"/>
                  <a:gd name="T10" fmla="*/ 776 w 776"/>
                  <a:gd name="T11" fmla="*/ 34 h 554"/>
                  <a:gd name="T12" fmla="*/ 776 w 776"/>
                  <a:gd name="T13" fmla="*/ 521 h 554"/>
                  <a:gd name="T14" fmla="*/ 743 w 776"/>
                  <a:gd name="T15" fmla="*/ 554 h 554"/>
                  <a:gd name="T16" fmla="*/ 33 w 776"/>
                  <a:gd name="T17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6" h="554">
                    <a:moveTo>
                      <a:pt x="33" y="554"/>
                    </a:moveTo>
                    <a:cubicBezTo>
                      <a:pt x="15" y="554"/>
                      <a:pt x="0" y="539"/>
                      <a:pt x="0" y="521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743" y="0"/>
                      <a:pt x="743" y="0"/>
                      <a:pt x="743" y="0"/>
                    </a:cubicBezTo>
                    <a:cubicBezTo>
                      <a:pt x="761" y="0"/>
                      <a:pt x="776" y="15"/>
                      <a:pt x="776" y="34"/>
                    </a:cubicBezTo>
                    <a:cubicBezTo>
                      <a:pt x="776" y="521"/>
                      <a:pt x="776" y="521"/>
                      <a:pt x="776" y="521"/>
                    </a:cubicBezTo>
                    <a:cubicBezTo>
                      <a:pt x="776" y="539"/>
                      <a:pt x="761" y="554"/>
                      <a:pt x="743" y="554"/>
                    </a:cubicBezTo>
                    <a:cubicBezTo>
                      <a:pt x="33" y="554"/>
                      <a:pt x="33" y="554"/>
                      <a:pt x="33" y="554"/>
                    </a:cubicBezTo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1998D63-6320-DF20-F28D-CA0533302EC2}"/>
                  </a:ext>
                </a:extLst>
              </p:cNvPr>
              <p:cNvSpPr/>
              <p:nvPr/>
            </p:nvSpPr>
            <p:spPr bwMode="auto">
              <a:xfrm>
                <a:off x="4826001" y="2813051"/>
                <a:ext cx="2943225" cy="2106613"/>
              </a:xfrm>
              <a:custGeom>
                <a:avLst/>
                <a:gdLst>
                  <a:gd name="T0" fmla="*/ 745 w 780"/>
                  <a:gd name="T1" fmla="*/ 4 h 558"/>
                  <a:gd name="T2" fmla="*/ 776 w 780"/>
                  <a:gd name="T3" fmla="*/ 36 h 558"/>
                  <a:gd name="T4" fmla="*/ 776 w 780"/>
                  <a:gd name="T5" fmla="*/ 523 h 558"/>
                  <a:gd name="T6" fmla="*/ 745 w 780"/>
                  <a:gd name="T7" fmla="*/ 554 h 558"/>
                  <a:gd name="T8" fmla="*/ 35 w 780"/>
                  <a:gd name="T9" fmla="*/ 554 h 558"/>
                  <a:gd name="T10" fmla="*/ 4 w 780"/>
                  <a:gd name="T11" fmla="*/ 523 h 558"/>
                  <a:gd name="T12" fmla="*/ 4 w 780"/>
                  <a:gd name="T13" fmla="*/ 36 h 558"/>
                  <a:gd name="T14" fmla="*/ 35 w 780"/>
                  <a:gd name="T15" fmla="*/ 4 h 558"/>
                  <a:gd name="T16" fmla="*/ 745 w 780"/>
                  <a:gd name="T17" fmla="*/ 4 h 558"/>
                  <a:gd name="T18" fmla="*/ 745 w 780"/>
                  <a:gd name="T19" fmla="*/ 0 h 558"/>
                  <a:gd name="T20" fmla="*/ 35 w 780"/>
                  <a:gd name="T21" fmla="*/ 0 h 558"/>
                  <a:gd name="T22" fmla="*/ 0 w 780"/>
                  <a:gd name="T23" fmla="*/ 36 h 558"/>
                  <a:gd name="T24" fmla="*/ 0 w 780"/>
                  <a:gd name="T25" fmla="*/ 523 h 558"/>
                  <a:gd name="T26" fmla="*/ 35 w 780"/>
                  <a:gd name="T27" fmla="*/ 558 h 558"/>
                  <a:gd name="T28" fmla="*/ 745 w 780"/>
                  <a:gd name="T29" fmla="*/ 558 h 558"/>
                  <a:gd name="T30" fmla="*/ 780 w 780"/>
                  <a:gd name="T31" fmla="*/ 523 h 558"/>
                  <a:gd name="T32" fmla="*/ 780 w 780"/>
                  <a:gd name="T33" fmla="*/ 36 h 558"/>
                  <a:gd name="T34" fmla="*/ 745 w 780"/>
                  <a:gd name="T35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0" h="558">
                    <a:moveTo>
                      <a:pt x="745" y="4"/>
                    </a:moveTo>
                    <a:cubicBezTo>
                      <a:pt x="762" y="4"/>
                      <a:pt x="776" y="18"/>
                      <a:pt x="776" y="36"/>
                    </a:cubicBezTo>
                    <a:cubicBezTo>
                      <a:pt x="776" y="523"/>
                      <a:pt x="776" y="523"/>
                      <a:pt x="776" y="523"/>
                    </a:cubicBezTo>
                    <a:cubicBezTo>
                      <a:pt x="776" y="540"/>
                      <a:pt x="762" y="554"/>
                      <a:pt x="745" y="554"/>
                    </a:cubicBezTo>
                    <a:cubicBezTo>
                      <a:pt x="35" y="554"/>
                      <a:pt x="35" y="554"/>
                      <a:pt x="35" y="554"/>
                    </a:cubicBezTo>
                    <a:cubicBezTo>
                      <a:pt x="18" y="554"/>
                      <a:pt x="4" y="540"/>
                      <a:pt x="4" y="523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18"/>
                      <a:pt x="18" y="4"/>
                      <a:pt x="35" y="4"/>
                    </a:cubicBezTo>
                    <a:cubicBezTo>
                      <a:pt x="745" y="4"/>
                      <a:pt x="745" y="4"/>
                      <a:pt x="745" y="4"/>
                    </a:cubicBezTo>
                    <a:moveTo>
                      <a:pt x="74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23"/>
                      <a:pt x="0" y="523"/>
                      <a:pt x="0" y="523"/>
                    </a:cubicBezTo>
                    <a:cubicBezTo>
                      <a:pt x="0" y="542"/>
                      <a:pt x="16" y="558"/>
                      <a:pt x="35" y="558"/>
                    </a:cubicBezTo>
                    <a:cubicBezTo>
                      <a:pt x="745" y="558"/>
                      <a:pt x="745" y="558"/>
                      <a:pt x="745" y="558"/>
                    </a:cubicBezTo>
                    <a:cubicBezTo>
                      <a:pt x="764" y="558"/>
                      <a:pt x="780" y="542"/>
                      <a:pt x="780" y="523"/>
                    </a:cubicBezTo>
                    <a:cubicBezTo>
                      <a:pt x="780" y="36"/>
                      <a:pt x="780" y="36"/>
                      <a:pt x="780" y="36"/>
                    </a:cubicBezTo>
                    <a:cubicBezTo>
                      <a:pt x="780" y="16"/>
                      <a:pt x="764" y="0"/>
                      <a:pt x="7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8056A90-4C41-F3BE-F64D-75D1F164AB1B}"/>
                  </a:ext>
                </a:extLst>
              </p:cNvPr>
              <p:cNvSpPr/>
              <p:nvPr/>
            </p:nvSpPr>
            <p:spPr bwMode="auto">
              <a:xfrm>
                <a:off x="4833938" y="2820988"/>
                <a:ext cx="2928938" cy="222250"/>
              </a:xfrm>
              <a:custGeom>
                <a:avLst/>
                <a:gdLst>
                  <a:gd name="T0" fmla="*/ 0 w 776"/>
                  <a:gd name="T1" fmla="*/ 59 h 59"/>
                  <a:gd name="T2" fmla="*/ 0 w 776"/>
                  <a:gd name="T3" fmla="*/ 30 h 59"/>
                  <a:gd name="T4" fmla="*/ 30 w 776"/>
                  <a:gd name="T5" fmla="*/ 0 h 59"/>
                  <a:gd name="T6" fmla="*/ 746 w 776"/>
                  <a:gd name="T7" fmla="*/ 0 h 59"/>
                  <a:gd name="T8" fmla="*/ 776 w 776"/>
                  <a:gd name="T9" fmla="*/ 30 h 59"/>
                  <a:gd name="T10" fmla="*/ 776 w 776"/>
                  <a:gd name="T11" fmla="*/ 59 h 59"/>
                  <a:gd name="T12" fmla="*/ 0 w 776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6" h="59">
                    <a:moveTo>
                      <a:pt x="0" y="59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4"/>
                      <a:pt x="14" y="0"/>
                      <a:pt x="30" y="0"/>
                    </a:cubicBezTo>
                    <a:cubicBezTo>
                      <a:pt x="746" y="0"/>
                      <a:pt x="746" y="0"/>
                      <a:pt x="746" y="0"/>
                    </a:cubicBezTo>
                    <a:cubicBezTo>
                      <a:pt x="762" y="0"/>
                      <a:pt x="776" y="14"/>
                      <a:pt x="776" y="30"/>
                    </a:cubicBezTo>
                    <a:cubicBezTo>
                      <a:pt x="776" y="59"/>
                      <a:pt x="776" y="59"/>
                      <a:pt x="776" y="59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A3C7B77-1BC5-E096-65AA-D99F881B9714}"/>
                  </a:ext>
                </a:extLst>
              </p:cNvPr>
              <p:cNvSpPr/>
              <p:nvPr/>
            </p:nvSpPr>
            <p:spPr bwMode="auto">
              <a:xfrm>
                <a:off x="4826001" y="2813051"/>
                <a:ext cx="2943225" cy="238125"/>
              </a:xfrm>
              <a:custGeom>
                <a:avLst/>
                <a:gdLst>
                  <a:gd name="T0" fmla="*/ 748 w 780"/>
                  <a:gd name="T1" fmla="*/ 4 h 63"/>
                  <a:gd name="T2" fmla="*/ 776 w 780"/>
                  <a:gd name="T3" fmla="*/ 32 h 63"/>
                  <a:gd name="T4" fmla="*/ 776 w 780"/>
                  <a:gd name="T5" fmla="*/ 59 h 63"/>
                  <a:gd name="T6" fmla="*/ 4 w 780"/>
                  <a:gd name="T7" fmla="*/ 59 h 63"/>
                  <a:gd name="T8" fmla="*/ 4 w 780"/>
                  <a:gd name="T9" fmla="*/ 32 h 63"/>
                  <a:gd name="T10" fmla="*/ 32 w 780"/>
                  <a:gd name="T11" fmla="*/ 4 h 63"/>
                  <a:gd name="T12" fmla="*/ 748 w 780"/>
                  <a:gd name="T13" fmla="*/ 4 h 63"/>
                  <a:gd name="T14" fmla="*/ 748 w 780"/>
                  <a:gd name="T15" fmla="*/ 0 h 63"/>
                  <a:gd name="T16" fmla="*/ 32 w 780"/>
                  <a:gd name="T17" fmla="*/ 0 h 63"/>
                  <a:gd name="T18" fmla="*/ 0 w 780"/>
                  <a:gd name="T19" fmla="*/ 32 h 63"/>
                  <a:gd name="T20" fmla="*/ 0 w 780"/>
                  <a:gd name="T21" fmla="*/ 63 h 63"/>
                  <a:gd name="T22" fmla="*/ 780 w 780"/>
                  <a:gd name="T23" fmla="*/ 63 h 63"/>
                  <a:gd name="T24" fmla="*/ 780 w 780"/>
                  <a:gd name="T25" fmla="*/ 32 h 63"/>
                  <a:gd name="T26" fmla="*/ 748 w 780"/>
                  <a:gd name="T2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0" h="63">
                    <a:moveTo>
                      <a:pt x="748" y="4"/>
                    </a:moveTo>
                    <a:cubicBezTo>
                      <a:pt x="763" y="4"/>
                      <a:pt x="776" y="17"/>
                      <a:pt x="776" y="32"/>
                    </a:cubicBezTo>
                    <a:cubicBezTo>
                      <a:pt x="776" y="59"/>
                      <a:pt x="776" y="59"/>
                      <a:pt x="776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17"/>
                      <a:pt x="17" y="4"/>
                      <a:pt x="32" y="4"/>
                    </a:cubicBezTo>
                    <a:cubicBezTo>
                      <a:pt x="748" y="4"/>
                      <a:pt x="748" y="4"/>
                      <a:pt x="748" y="4"/>
                    </a:cubicBezTo>
                    <a:moveTo>
                      <a:pt x="748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780" y="63"/>
                      <a:pt x="780" y="63"/>
                      <a:pt x="780" y="63"/>
                    </a:cubicBezTo>
                    <a:cubicBezTo>
                      <a:pt x="780" y="32"/>
                      <a:pt x="780" y="32"/>
                      <a:pt x="780" y="32"/>
                    </a:cubicBezTo>
                    <a:cubicBezTo>
                      <a:pt x="780" y="15"/>
                      <a:pt x="765" y="0"/>
                      <a:pt x="7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6C1AA1B-89C7-6479-918D-5A6014E526D0}"/>
                  </a:ext>
                </a:extLst>
              </p:cNvPr>
              <p:cNvSpPr/>
              <p:nvPr/>
            </p:nvSpPr>
            <p:spPr bwMode="auto">
              <a:xfrm>
                <a:off x="7588251" y="2873376"/>
                <a:ext cx="114300" cy="109538"/>
              </a:xfrm>
              <a:custGeom>
                <a:avLst/>
                <a:gdLst>
                  <a:gd name="T0" fmla="*/ 28 w 30"/>
                  <a:gd name="T1" fmla="*/ 29 h 29"/>
                  <a:gd name="T2" fmla="*/ 26 w 30"/>
                  <a:gd name="T3" fmla="*/ 29 h 29"/>
                  <a:gd name="T4" fmla="*/ 1 w 30"/>
                  <a:gd name="T5" fmla="*/ 4 h 29"/>
                  <a:gd name="T6" fmla="*/ 1 w 30"/>
                  <a:gd name="T7" fmla="*/ 1 h 29"/>
                  <a:gd name="T8" fmla="*/ 4 w 30"/>
                  <a:gd name="T9" fmla="*/ 1 h 29"/>
                  <a:gd name="T10" fmla="*/ 29 w 30"/>
                  <a:gd name="T11" fmla="*/ 26 h 29"/>
                  <a:gd name="T12" fmla="*/ 29 w 30"/>
                  <a:gd name="T13" fmla="*/ 29 h 29"/>
                  <a:gd name="T14" fmla="*/ 28 w 3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9">
                    <a:moveTo>
                      <a:pt x="28" y="29"/>
                    </a:moveTo>
                    <a:cubicBezTo>
                      <a:pt x="27" y="29"/>
                      <a:pt x="27" y="29"/>
                      <a:pt x="26" y="2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30" y="27"/>
                      <a:pt x="30" y="28"/>
                      <a:pt x="29" y="29"/>
                    </a:cubicBezTo>
                    <a:cubicBezTo>
                      <a:pt x="29" y="29"/>
                      <a:pt x="28" y="29"/>
                      <a:pt x="28" y="29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FAB2D3-DEF2-F997-60D3-4EF2F5062DC2}"/>
                  </a:ext>
                </a:extLst>
              </p:cNvPr>
              <p:cNvSpPr/>
              <p:nvPr/>
            </p:nvSpPr>
            <p:spPr bwMode="auto">
              <a:xfrm>
                <a:off x="7588251" y="2873376"/>
                <a:ext cx="114300" cy="109538"/>
              </a:xfrm>
              <a:custGeom>
                <a:avLst/>
                <a:gdLst>
                  <a:gd name="T0" fmla="*/ 3 w 30"/>
                  <a:gd name="T1" fmla="*/ 29 h 29"/>
                  <a:gd name="T2" fmla="*/ 1 w 30"/>
                  <a:gd name="T3" fmla="*/ 29 h 29"/>
                  <a:gd name="T4" fmla="*/ 1 w 30"/>
                  <a:gd name="T5" fmla="*/ 26 h 29"/>
                  <a:gd name="T6" fmla="*/ 26 w 30"/>
                  <a:gd name="T7" fmla="*/ 1 h 29"/>
                  <a:gd name="T8" fmla="*/ 29 w 30"/>
                  <a:gd name="T9" fmla="*/ 1 h 29"/>
                  <a:gd name="T10" fmla="*/ 29 w 30"/>
                  <a:gd name="T11" fmla="*/ 4 h 29"/>
                  <a:gd name="T12" fmla="*/ 4 w 30"/>
                  <a:gd name="T13" fmla="*/ 29 h 29"/>
                  <a:gd name="T14" fmla="*/ 3 w 3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9">
                    <a:moveTo>
                      <a:pt x="3" y="29"/>
                    </a:moveTo>
                    <a:cubicBezTo>
                      <a:pt x="2" y="29"/>
                      <a:pt x="2" y="29"/>
                      <a:pt x="1" y="29"/>
                    </a:cubicBezTo>
                    <a:cubicBezTo>
                      <a:pt x="0" y="28"/>
                      <a:pt x="0" y="27"/>
                      <a:pt x="1" y="26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8" y="0"/>
                      <a:pt x="29" y="1"/>
                    </a:cubicBezTo>
                    <a:cubicBezTo>
                      <a:pt x="30" y="1"/>
                      <a:pt x="30" y="3"/>
                      <a:pt x="29" y="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63442BE-C3ED-1381-5417-45BB4A5B3709}"/>
                  </a:ext>
                </a:extLst>
              </p:cNvPr>
              <p:cNvSpPr/>
              <p:nvPr/>
            </p:nvSpPr>
            <p:spPr bwMode="auto">
              <a:xfrm>
                <a:off x="7437438" y="2873376"/>
                <a:ext cx="109538" cy="114300"/>
              </a:xfrm>
              <a:custGeom>
                <a:avLst/>
                <a:gdLst>
                  <a:gd name="T0" fmla="*/ 27 w 29"/>
                  <a:gd name="T1" fmla="*/ 30 h 30"/>
                  <a:gd name="T2" fmla="*/ 2 w 29"/>
                  <a:gd name="T3" fmla="*/ 30 h 30"/>
                  <a:gd name="T4" fmla="*/ 0 w 29"/>
                  <a:gd name="T5" fmla="*/ 28 h 30"/>
                  <a:gd name="T6" fmla="*/ 0 w 29"/>
                  <a:gd name="T7" fmla="*/ 2 h 30"/>
                  <a:gd name="T8" fmla="*/ 2 w 29"/>
                  <a:gd name="T9" fmla="*/ 0 h 30"/>
                  <a:gd name="T10" fmla="*/ 27 w 29"/>
                  <a:gd name="T11" fmla="*/ 0 h 30"/>
                  <a:gd name="T12" fmla="*/ 29 w 29"/>
                  <a:gd name="T13" fmla="*/ 2 h 30"/>
                  <a:gd name="T14" fmla="*/ 29 w 29"/>
                  <a:gd name="T15" fmla="*/ 28 h 30"/>
                  <a:gd name="T16" fmla="*/ 27 w 29"/>
                  <a:gd name="T17" fmla="*/ 30 h 30"/>
                  <a:gd name="T18" fmla="*/ 4 w 29"/>
                  <a:gd name="T19" fmla="*/ 26 h 30"/>
                  <a:gd name="T20" fmla="*/ 25 w 29"/>
                  <a:gd name="T21" fmla="*/ 26 h 30"/>
                  <a:gd name="T22" fmla="*/ 25 w 29"/>
                  <a:gd name="T23" fmla="*/ 4 h 30"/>
                  <a:gd name="T24" fmla="*/ 4 w 29"/>
                  <a:gd name="T25" fmla="*/ 4 h 30"/>
                  <a:gd name="T26" fmla="*/ 4 w 29"/>
                  <a:gd name="T2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30">
                    <a:moveTo>
                      <a:pt x="27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9" y="1"/>
                      <a:pt x="29" y="2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9"/>
                      <a:pt x="28" y="30"/>
                      <a:pt x="27" y="30"/>
                    </a:cubicBezTo>
                    <a:close/>
                    <a:moveTo>
                      <a:pt x="4" y="26"/>
                    </a:move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70D4F89-DBB4-F455-75AA-39E45614143C}"/>
                  </a:ext>
                </a:extLst>
              </p:cNvPr>
              <p:cNvSpPr/>
              <p:nvPr/>
            </p:nvSpPr>
            <p:spPr bwMode="auto">
              <a:xfrm>
                <a:off x="7275513" y="2968626"/>
                <a:ext cx="123825" cy="14288"/>
              </a:xfrm>
              <a:custGeom>
                <a:avLst/>
                <a:gdLst>
                  <a:gd name="T0" fmla="*/ 31 w 33"/>
                  <a:gd name="T1" fmla="*/ 4 h 4"/>
                  <a:gd name="T2" fmla="*/ 2 w 33"/>
                  <a:gd name="T3" fmla="*/ 4 h 4"/>
                  <a:gd name="T4" fmla="*/ 0 w 33"/>
                  <a:gd name="T5" fmla="*/ 2 h 4"/>
                  <a:gd name="T6" fmla="*/ 2 w 33"/>
                  <a:gd name="T7" fmla="*/ 0 h 4"/>
                  <a:gd name="T8" fmla="*/ 31 w 33"/>
                  <a:gd name="T9" fmla="*/ 0 h 4"/>
                  <a:gd name="T10" fmla="*/ 33 w 33"/>
                  <a:gd name="T11" fmla="*/ 2 h 4"/>
                  <a:gd name="T12" fmla="*/ 31 w 33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">
                    <a:moveTo>
                      <a:pt x="3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3" y="2"/>
                    </a:cubicBezTo>
                    <a:cubicBezTo>
                      <a:pt x="33" y="3"/>
                      <a:pt x="32" y="4"/>
                      <a:pt x="31" y="4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DCDFA1C-E376-AFAF-AD2F-91629E7DD494}"/>
                  </a:ext>
                </a:extLst>
              </p:cNvPr>
              <p:cNvSpPr/>
              <p:nvPr/>
            </p:nvSpPr>
            <p:spPr bwMode="auto">
              <a:xfrm>
                <a:off x="6173788" y="2322513"/>
                <a:ext cx="1403350" cy="1536700"/>
              </a:xfrm>
              <a:custGeom>
                <a:avLst/>
                <a:gdLst>
                  <a:gd name="T0" fmla="*/ 319 w 372"/>
                  <a:gd name="T1" fmla="*/ 138 h 407"/>
                  <a:gd name="T2" fmla="*/ 316 w 372"/>
                  <a:gd name="T3" fmla="*/ 136 h 407"/>
                  <a:gd name="T4" fmla="*/ 270 w 372"/>
                  <a:gd name="T5" fmla="*/ 98 h 407"/>
                  <a:gd name="T6" fmla="*/ 273 w 372"/>
                  <a:gd name="T7" fmla="*/ 96 h 407"/>
                  <a:gd name="T8" fmla="*/ 300 w 372"/>
                  <a:gd name="T9" fmla="*/ 46 h 407"/>
                  <a:gd name="T10" fmla="*/ 269 w 372"/>
                  <a:gd name="T11" fmla="*/ 27 h 407"/>
                  <a:gd name="T12" fmla="*/ 256 w 372"/>
                  <a:gd name="T13" fmla="*/ 7 h 407"/>
                  <a:gd name="T14" fmla="*/ 213 w 372"/>
                  <a:gd name="T15" fmla="*/ 28 h 407"/>
                  <a:gd name="T16" fmla="*/ 208 w 372"/>
                  <a:gd name="T17" fmla="*/ 42 h 407"/>
                  <a:gd name="T18" fmla="*/ 47 w 372"/>
                  <a:gd name="T19" fmla="*/ 128 h 407"/>
                  <a:gd name="T20" fmla="*/ 27 w 372"/>
                  <a:gd name="T21" fmla="*/ 166 h 407"/>
                  <a:gd name="T22" fmla="*/ 19 w 372"/>
                  <a:gd name="T23" fmla="*/ 177 h 407"/>
                  <a:gd name="T24" fmla="*/ 0 w 372"/>
                  <a:gd name="T25" fmla="*/ 233 h 407"/>
                  <a:gd name="T26" fmla="*/ 45 w 372"/>
                  <a:gd name="T27" fmla="*/ 306 h 407"/>
                  <a:gd name="T28" fmla="*/ 136 w 372"/>
                  <a:gd name="T29" fmla="*/ 373 h 407"/>
                  <a:gd name="T30" fmla="*/ 229 w 372"/>
                  <a:gd name="T31" fmla="*/ 404 h 407"/>
                  <a:gd name="T32" fmla="*/ 333 w 372"/>
                  <a:gd name="T33" fmla="*/ 318 h 407"/>
                  <a:gd name="T34" fmla="*/ 330 w 372"/>
                  <a:gd name="T35" fmla="*/ 284 h 407"/>
                  <a:gd name="T36" fmla="*/ 334 w 372"/>
                  <a:gd name="T37" fmla="*/ 267 h 407"/>
                  <a:gd name="T38" fmla="*/ 338 w 372"/>
                  <a:gd name="T39" fmla="*/ 263 h 407"/>
                  <a:gd name="T40" fmla="*/ 345 w 372"/>
                  <a:gd name="T41" fmla="*/ 255 h 407"/>
                  <a:gd name="T42" fmla="*/ 319 w 372"/>
                  <a:gd name="T43" fmla="*/ 13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2" h="407">
                    <a:moveTo>
                      <a:pt x="319" y="138"/>
                    </a:moveTo>
                    <a:cubicBezTo>
                      <a:pt x="316" y="136"/>
                      <a:pt x="316" y="136"/>
                      <a:pt x="316" y="136"/>
                    </a:cubicBezTo>
                    <a:cubicBezTo>
                      <a:pt x="296" y="125"/>
                      <a:pt x="281" y="113"/>
                      <a:pt x="270" y="98"/>
                    </a:cubicBezTo>
                    <a:cubicBezTo>
                      <a:pt x="271" y="97"/>
                      <a:pt x="272" y="97"/>
                      <a:pt x="273" y="96"/>
                    </a:cubicBezTo>
                    <a:cubicBezTo>
                      <a:pt x="296" y="86"/>
                      <a:pt x="308" y="64"/>
                      <a:pt x="300" y="46"/>
                    </a:cubicBezTo>
                    <a:cubicBezTo>
                      <a:pt x="295" y="34"/>
                      <a:pt x="283" y="28"/>
                      <a:pt x="269" y="27"/>
                    </a:cubicBezTo>
                    <a:cubicBezTo>
                      <a:pt x="267" y="19"/>
                      <a:pt x="263" y="11"/>
                      <a:pt x="256" y="7"/>
                    </a:cubicBezTo>
                    <a:cubicBezTo>
                      <a:pt x="242" y="0"/>
                      <a:pt x="223" y="9"/>
                      <a:pt x="213" y="28"/>
                    </a:cubicBezTo>
                    <a:cubicBezTo>
                      <a:pt x="210" y="32"/>
                      <a:pt x="208" y="37"/>
                      <a:pt x="208" y="42"/>
                    </a:cubicBezTo>
                    <a:cubicBezTo>
                      <a:pt x="141" y="20"/>
                      <a:pt x="47" y="41"/>
                      <a:pt x="47" y="128"/>
                    </a:cubicBezTo>
                    <a:cubicBezTo>
                      <a:pt x="47" y="142"/>
                      <a:pt x="36" y="154"/>
                      <a:pt x="27" y="166"/>
                    </a:cubicBezTo>
                    <a:cubicBezTo>
                      <a:pt x="25" y="169"/>
                      <a:pt x="22" y="173"/>
                      <a:pt x="19" y="177"/>
                    </a:cubicBezTo>
                    <a:cubicBezTo>
                      <a:pt x="7" y="193"/>
                      <a:pt x="0" y="212"/>
                      <a:pt x="0" y="233"/>
                    </a:cubicBezTo>
                    <a:cubicBezTo>
                      <a:pt x="1" y="263"/>
                      <a:pt x="19" y="289"/>
                      <a:pt x="45" y="306"/>
                    </a:cubicBezTo>
                    <a:cubicBezTo>
                      <a:pt x="77" y="327"/>
                      <a:pt x="109" y="348"/>
                      <a:pt x="136" y="373"/>
                    </a:cubicBezTo>
                    <a:cubicBezTo>
                      <a:pt x="159" y="394"/>
                      <a:pt x="192" y="407"/>
                      <a:pt x="229" y="404"/>
                    </a:cubicBezTo>
                    <a:cubicBezTo>
                      <a:pt x="283" y="400"/>
                      <a:pt x="326" y="363"/>
                      <a:pt x="333" y="318"/>
                    </a:cubicBezTo>
                    <a:cubicBezTo>
                      <a:pt x="334" y="306"/>
                      <a:pt x="333" y="295"/>
                      <a:pt x="330" y="284"/>
                    </a:cubicBezTo>
                    <a:cubicBezTo>
                      <a:pt x="328" y="278"/>
                      <a:pt x="330" y="272"/>
                      <a:pt x="334" y="267"/>
                    </a:cubicBezTo>
                    <a:cubicBezTo>
                      <a:pt x="336" y="266"/>
                      <a:pt x="337" y="265"/>
                      <a:pt x="338" y="263"/>
                    </a:cubicBezTo>
                    <a:cubicBezTo>
                      <a:pt x="345" y="255"/>
                      <a:pt x="345" y="255"/>
                      <a:pt x="345" y="255"/>
                    </a:cubicBezTo>
                    <a:cubicBezTo>
                      <a:pt x="372" y="224"/>
                      <a:pt x="365" y="166"/>
                      <a:pt x="319" y="13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3579D44-DDBC-C5ED-7B59-5D35BFE5794E}"/>
                  </a:ext>
                </a:extLst>
              </p:cNvPr>
              <p:cNvSpPr/>
              <p:nvPr/>
            </p:nvSpPr>
            <p:spPr bwMode="auto">
              <a:xfrm>
                <a:off x="6165851" y="2314576"/>
                <a:ext cx="1384300" cy="1541463"/>
              </a:xfrm>
              <a:custGeom>
                <a:avLst/>
                <a:gdLst>
                  <a:gd name="T0" fmla="*/ 221 w 367"/>
                  <a:gd name="T1" fmla="*/ 408 h 408"/>
                  <a:gd name="T2" fmla="*/ 136 w 367"/>
                  <a:gd name="T3" fmla="*/ 377 h 408"/>
                  <a:gd name="T4" fmla="*/ 46 w 367"/>
                  <a:gd name="T5" fmla="*/ 310 h 408"/>
                  <a:gd name="T6" fmla="*/ 0 w 367"/>
                  <a:gd name="T7" fmla="*/ 235 h 408"/>
                  <a:gd name="T8" fmla="*/ 20 w 367"/>
                  <a:gd name="T9" fmla="*/ 178 h 408"/>
                  <a:gd name="T10" fmla="*/ 28 w 367"/>
                  <a:gd name="T11" fmla="*/ 167 h 408"/>
                  <a:gd name="T12" fmla="*/ 31 w 367"/>
                  <a:gd name="T13" fmla="*/ 162 h 408"/>
                  <a:gd name="T14" fmla="*/ 47 w 367"/>
                  <a:gd name="T15" fmla="*/ 130 h 408"/>
                  <a:gd name="T16" fmla="*/ 83 w 367"/>
                  <a:gd name="T17" fmla="*/ 56 h 408"/>
                  <a:gd name="T18" fmla="*/ 208 w 367"/>
                  <a:gd name="T19" fmla="*/ 41 h 408"/>
                  <a:gd name="T20" fmla="*/ 213 w 367"/>
                  <a:gd name="T21" fmla="*/ 29 h 408"/>
                  <a:gd name="T22" fmla="*/ 259 w 367"/>
                  <a:gd name="T23" fmla="*/ 8 h 408"/>
                  <a:gd name="T24" fmla="*/ 272 w 367"/>
                  <a:gd name="T25" fmla="*/ 27 h 408"/>
                  <a:gd name="T26" fmla="*/ 304 w 367"/>
                  <a:gd name="T27" fmla="*/ 47 h 408"/>
                  <a:gd name="T28" fmla="*/ 276 w 367"/>
                  <a:gd name="T29" fmla="*/ 100 h 408"/>
                  <a:gd name="T30" fmla="*/ 275 w 367"/>
                  <a:gd name="T31" fmla="*/ 101 h 408"/>
                  <a:gd name="T32" fmla="*/ 319 w 367"/>
                  <a:gd name="T33" fmla="*/ 136 h 408"/>
                  <a:gd name="T34" fmla="*/ 322 w 367"/>
                  <a:gd name="T35" fmla="*/ 138 h 408"/>
                  <a:gd name="T36" fmla="*/ 322 w 367"/>
                  <a:gd name="T37" fmla="*/ 138 h 408"/>
                  <a:gd name="T38" fmla="*/ 364 w 367"/>
                  <a:gd name="T39" fmla="*/ 199 h 408"/>
                  <a:gd name="T40" fmla="*/ 349 w 367"/>
                  <a:gd name="T41" fmla="*/ 258 h 408"/>
                  <a:gd name="T42" fmla="*/ 341 w 367"/>
                  <a:gd name="T43" fmla="*/ 267 h 408"/>
                  <a:gd name="T44" fmla="*/ 338 w 367"/>
                  <a:gd name="T45" fmla="*/ 271 h 408"/>
                  <a:gd name="T46" fmla="*/ 334 w 367"/>
                  <a:gd name="T47" fmla="*/ 285 h 408"/>
                  <a:gd name="T48" fmla="*/ 337 w 367"/>
                  <a:gd name="T49" fmla="*/ 321 h 408"/>
                  <a:gd name="T50" fmla="*/ 231 w 367"/>
                  <a:gd name="T51" fmla="*/ 408 h 408"/>
                  <a:gd name="T52" fmla="*/ 221 w 367"/>
                  <a:gd name="T53" fmla="*/ 408 h 408"/>
                  <a:gd name="T54" fmla="*/ 159 w 367"/>
                  <a:gd name="T55" fmla="*/ 38 h 408"/>
                  <a:gd name="T56" fmla="*/ 85 w 367"/>
                  <a:gd name="T57" fmla="*/ 59 h 408"/>
                  <a:gd name="T58" fmla="*/ 51 w 367"/>
                  <a:gd name="T59" fmla="*/ 130 h 408"/>
                  <a:gd name="T60" fmla="*/ 34 w 367"/>
                  <a:gd name="T61" fmla="*/ 165 h 408"/>
                  <a:gd name="T62" fmla="*/ 31 w 367"/>
                  <a:gd name="T63" fmla="*/ 169 h 408"/>
                  <a:gd name="T64" fmla="*/ 23 w 367"/>
                  <a:gd name="T65" fmla="*/ 180 h 408"/>
                  <a:gd name="T66" fmla="*/ 4 w 367"/>
                  <a:gd name="T67" fmla="*/ 235 h 408"/>
                  <a:gd name="T68" fmla="*/ 48 w 367"/>
                  <a:gd name="T69" fmla="*/ 306 h 408"/>
                  <a:gd name="T70" fmla="*/ 139 w 367"/>
                  <a:gd name="T71" fmla="*/ 374 h 408"/>
                  <a:gd name="T72" fmla="*/ 231 w 367"/>
                  <a:gd name="T73" fmla="*/ 404 h 408"/>
                  <a:gd name="T74" fmla="*/ 333 w 367"/>
                  <a:gd name="T75" fmla="*/ 320 h 408"/>
                  <a:gd name="T76" fmla="*/ 330 w 367"/>
                  <a:gd name="T77" fmla="*/ 287 h 408"/>
                  <a:gd name="T78" fmla="*/ 335 w 367"/>
                  <a:gd name="T79" fmla="*/ 268 h 408"/>
                  <a:gd name="T80" fmla="*/ 338 w 367"/>
                  <a:gd name="T81" fmla="*/ 264 h 408"/>
                  <a:gd name="T82" fmla="*/ 346 w 367"/>
                  <a:gd name="T83" fmla="*/ 255 h 408"/>
                  <a:gd name="T84" fmla="*/ 360 w 367"/>
                  <a:gd name="T85" fmla="*/ 200 h 408"/>
                  <a:gd name="T86" fmla="*/ 320 w 367"/>
                  <a:gd name="T87" fmla="*/ 142 h 408"/>
                  <a:gd name="T88" fmla="*/ 316 w 367"/>
                  <a:gd name="T89" fmla="*/ 140 h 408"/>
                  <a:gd name="T90" fmla="*/ 270 w 367"/>
                  <a:gd name="T91" fmla="*/ 101 h 408"/>
                  <a:gd name="T92" fmla="*/ 270 w 367"/>
                  <a:gd name="T93" fmla="*/ 99 h 408"/>
                  <a:gd name="T94" fmla="*/ 271 w 367"/>
                  <a:gd name="T95" fmla="*/ 98 h 408"/>
                  <a:gd name="T96" fmla="*/ 274 w 367"/>
                  <a:gd name="T97" fmla="*/ 97 h 408"/>
                  <a:gd name="T98" fmla="*/ 301 w 367"/>
                  <a:gd name="T99" fmla="*/ 49 h 408"/>
                  <a:gd name="T100" fmla="*/ 270 w 367"/>
                  <a:gd name="T101" fmla="*/ 31 h 408"/>
                  <a:gd name="T102" fmla="*/ 269 w 367"/>
                  <a:gd name="T103" fmla="*/ 30 h 408"/>
                  <a:gd name="T104" fmla="*/ 257 w 367"/>
                  <a:gd name="T105" fmla="*/ 11 h 408"/>
                  <a:gd name="T106" fmla="*/ 216 w 367"/>
                  <a:gd name="T107" fmla="*/ 31 h 408"/>
                  <a:gd name="T108" fmla="*/ 212 w 367"/>
                  <a:gd name="T109" fmla="*/ 44 h 408"/>
                  <a:gd name="T110" fmla="*/ 211 w 367"/>
                  <a:gd name="T111" fmla="*/ 45 h 408"/>
                  <a:gd name="T112" fmla="*/ 209 w 367"/>
                  <a:gd name="T113" fmla="*/ 46 h 408"/>
                  <a:gd name="T114" fmla="*/ 159 w 367"/>
                  <a:gd name="T115" fmla="*/ 3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7" h="408">
                    <a:moveTo>
                      <a:pt x="221" y="408"/>
                    </a:moveTo>
                    <a:cubicBezTo>
                      <a:pt x="188" y="408"/>
                      <a:pt x="158" y="397"/>
                      <a:pt x="136" y="377"/>
                    </a:cubicBezTo>
                    <a:cubicBezTo>
                      <a:pt x="108" y="350"/>
                      <a:pt x="75" y="328"/>
                      <a:pt x="46" y="310"/>
                    </a:cubicBezTo>
                    <a:cubicBezTo>
                      <a:pt x="18" y="292"/>
                      <a:pt x="1" y="265"/>
                      <a:pt x="0" y="235"/>
                    </a:cubicBezTo>
                    <a:cubicBezTo>
                      <a:pt x="0" y="215"/>
                      <a:pt x="7" y="195"/>
                      <a:pt x="20" y="178"/>
                    </a:cubicBezTo>
                    <a:cubicBezTo>
                      <a:pt x="22" y="174"/>
                      <a:pt x="25" y="170"/>
                      <a:pt x="28" y="167"/>
                    </a:cubicBezTo>
                    <a:cubicBezTo>
                      <a:pt x="29" y="165"/>
                      <a:pt x="30" y="164"/>
                      <a:pt x="31" y="162"/>
                    </a:cubicBezTo>
                    <a:cubicBezTo>
                      <a:pt x="39" y="152"/>
                      <a:pt x="47" y="141"/>
                      <a:pt x="47" y="130"/>
                    </a:cubicBezTo>
                    <a:cubicBezTo>
                      <a:pt x="47" y="98"/>
                      <a:pt x="60" y="73"/>
                      <a:pt x="83" y="56"/>
                    </a:cubicBezTo>
                    <a:cubicBezTo>
                      <a:pt x="114" y="33"/>
                      <a:pt x="164" y="27"/>
                      <a:pt x="208" y="41"/>
                    </a:cubicBezTo>
                    <a:cubicBezTo>
                      <a:pt x="209" y="37"/>
                      <a:pt x="211" y="33"/>
                      <a:pt x="213" y="29"/>
                    </a:cubicBezTo>
                    <a:cubicBezTo>
                      <a:pt x="223" y="9"/>
                      <a:pt x="244" y="0"/>
                      <a:pt x="259" y="8"/>
                    </a:cubicBezTo>
                    <a:cubicBezTo>
                      <a:pt x="266" y="11"/>
                      <a:pt x="271" y="18"/>
                      <a:pt x="272" y="27"/>
                    </a:cubicBezTo>
                    <a:cubicBezTo>
                      <a:pt x="287" y="28"/>
                      <a:pt x="299" y="36"/>
                      <a:pt x="304" y="47"/>
                    </a:cubicBezTo>
                    <a:cubicBezTo>
                      <a:pt x="313" y="66"/>
                      <a:pt x="300" y="90"/>
                      <a:pt x="276" y="100"/>
                    </a:cubicBezTo>
                    <a:cubicBezTo>
                      <a:pt x="275" y="101"/>
                      <a:pt x="275" y="101"/>
                      <a:pt x="275" y="101"/>
                    </a:cubicBezTo>
                    <a:cubicBezTo>
                      <a:pt x="285" y="114"/>
                      <a:pt x="299" y="125"/>
                      <a:pt x="319" y="136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44" y="152"/>
                      <a:pt x="359" y="174"/>
                      <a:pt x="364" y="199"/>
                    </a:cubicBezTo>
                    <a:cubicBezTo>
                      <a:pt x="367" y="221"/>
                      <a:pt x="362" y="243"/>
                      <a:pt x="349" y="258"/>
                    </a:cubicBezTo>
                    <a:cubicBezTo>
                      <a:pt x="341" y="267"/>
                      <a:pt x="341" y="267"/>
                      <a:pt x="341" y="267"/>
                    </a:cubicBezTo>
                    <a:cubicBezTo>
                      <a:pt x="340" y="268"/>
                      <a:pt x="339" y="269"/>
                      <a:pt x="338" y="271"/>
                    </a:cubicBezTo>
                    <a:cubicBezTo>
                      <a:pt x="334" y="275"/>
                      <a:pt x="332" y="280"/>
                      <a:pt x="334" y="285"/>
                    </a:cubicBezTo>
                    <a:cubicBezTo>
                      <a:pt x="337" y="297"/>
                      <a:pt x="338" y="309"/>
                      <a:pt x="337" y="321"/>
                    </a:cubicBezTo>
                    <a:cubicBezTo>
                      <a:pt x="330" y="367"/>
                      <a:pt x="286" y="404"/>
                      <a:pt x="231" y="408"/>
                    </a:cubicBezTo>
                    <a:cubicBezTo>
                      <a:pt x="228" y="408"/>
                      <a:pt x="224" y="408"/>
                      <a:pt x="221" y="408"/>
                    </a:cubicBezTo>
                    <a:close/>
                    <a:moveTo>
                      <a:pt x="159" y="38"/>
                    </a:moveTo>
                    <a:cubicBezTo>
                      <a:pt x="131" y="38"/>
                      <a:pt x="105" y="45"/>
                      <a:pt x="85" y="59"/>
                    </a:cubicBezTo>
                    <a:cubicBezTo>
                      <a:pt x="63" y="75"/>
                      <a:pt x="51" y="100"/>
                      <a:pt x="51" y="130"/>
                    </a:cubicBezTo>
                    <a:cubicBezTo>
                      <a:pt x="51" y="143"/>
                      <a:pt x="42" y="154"/>
                      <a:pt x="34" y="165"/>
                    </a:cubicBezTo>
                    <a:cubicBezTo>
                      <a:pt x="33" y="166"/>
                      <a:pt x="32" y="167"/>
                      <a:pt x="31" y="169"/>
                    </a:cubicBezTo>
                    <a:cubicBezTo>
                      <a:pt x="28" y="173"/>
                      <a:pt x="26" y="176"/>
                      <a:pt x="23" y="180"/>
                    </a:cubicBezTo>
                    <a:cubicBezTo>
                      <a:pt x="10" y="197"/>
                      <a:pt x="4" y="215"/>
                      <a:pt x="4" y="235"/>
                    </a:cubicBezTo>
                    <a:cubicBezTo>
                      <a:pt x="5" y="263"/>
                      <a:pt x="21" y="289"/>
                      <a:pt x="48" y="306"/>
                    </a:cubicBezTo>
                    <a:cubicBezTo>
                      <a:pt x="77" y="325"/>
                      <a:pt x="110" y="347"/>
                      <a:pt x="139" y="374"/>
                    </a:cubicBezTo>
                    <a:cubicBezTo>
                      <a:pt x="163" y="396"/>
                      <a:pt x="196" y="407"/>
                      <a:pt x="231" y="404"/>
                    </a:cubicBezTo>
                    <a:cubicBezTo>
                      <a:pt x="284" y="400"/>
                      <a:pt x="326" y="365"/>
                      <a:pt x="333" y="320"/>
                    </a:cubicBezTo>
                    <a:cubicBezTo>
                      <a:pt x="334" y="309"/>
                      <a:pt x="333" y="298"/>
                      <a:pt x="330" y="287"/>
                    </a:cubicBezTo>
                    <a:cubicBezTo>
                      <a:pt x="328" y="280"/>
                      <a:pt x="330" y="273"/>
                      <a:pt x="335" y="268"/>
                    </a:cubicBezTo>
                    <a:cubicBezTo>
                      <a:pt x="336" y="267"/>
                      <a:pt x="337" y="265"/>
                      <a:pt x="338" y="264"/>
                    </a:cubicBezTo>
                    <a:cubicBezTo>
                      <a:pt x="346" y="255"/>
                      <a:pt x="346" y="255"/>
                      <a:pt x="346" y="255"/>
                    </a:cubicBezTo>
                    <a:cubicBezTo>
                      <a:pt x="358" y="241"/>
                      <a:pt x="363" y="221"/>
                      <a:pt x="360" y="200"/>
                    </a:cubicBezTo>
                    <a:cubicBezTo>
                      <a:pt x="356" y="176"/>
                      <a:pt x="341" y="155"/>
                      <a:pt x="320" y="142"/>
                    </a:cubicBezTo>
                    <a:cubicBezTo>
                      <a:pt x="316" y="140"/>
                      <a:pt x="316" y="140"/>
                      <a:pt x="316" y="140"/>
                    </a:cubicBezTo>
                    <a:cubicBezTo>
                      <a:pt x="295" y="127"/>
                      <a:pt x="281" y="115"/>
                      <a:pt x="270" y="101"/>
                    </a:cubicBezTo>
                    <a:cubicBezTo>
                      <a:pt x="270" y="100"/>
                      <a:pt x="269" y="100"/>
                      <a:pt x="270" y="99"/>
                    </a:cubicBezTo>
                    <a:cubicBezTo>
                      <a:pt x="270" y="99"/>
                      <a:pt x="270" y="98"/>
                      <a:pt x="271" y="98"/>
                    </a:cubicBezTo>
                    <a:cubicBezTo>
                      <a:pt x="272" y="97"/>
                      <a:pt x="273" y="97"/>
                      <a:pt x="274" y="97"/>
                    </a:cubicBezTo>
                    <a:cubicBezTo>
                      <a:pt x="296" y="87"/>
                      <a:pt x="308" y="65"/>
                      <a:pt x="301" y="49"/>
                    </a:cubicBezTo>
                    <a:cubicBezTo>
                      <a:pt x="296" y="38"/>
                      <a:pt x="285" y="32"/>
                      <a:pt x="270" y="31"/>
                    </a:cubicBezTo>
                    <a:cubicBezTo>
                      <a:pt x="269" y="31"/>
                      <a:pt x="269" y="31"/>
                      <a:pt x="269" y="30"/>
                    </a:cubicBezTo>
                    <a:cubicBezTo>
                      <a:pt x="267" y="21"/>
                      <a:pt x="263" y="14"/>
                      <a:pt x="257" y="11"/>
                    </a:cubicBezTo>
                    <a:cubicBezTo>
                      <a:pt x="244" y="4"/>
                      <a:pt x="226" y="13"/>
                      <a:pt x="216" y="31"/>
                    </a:cubicBezTo>
                    <a:cubicBezTo>
                      <a:pt x="214" y="35"/>
                      <a:pt x="212" y="39"/>
                      <a:pt x="212" y="44"/>
                    </a:cubicBezTo>
                    <a:cubicBezTo>
                      <a:pt x="211" y="45"/>
                      <a:pt x="211" y="45"/>
                      <a:pt x="211" y="45"/>
                    </a:cubicBezTo>
                    <a:cubicBezTo>
                      <a:pt x="210" y="46"/>
                      <a:pt x="210" y="46"/>
                      <a:pt x="209" y="46"/>
                    </a:cubicBezTo>
                    <a:cubicBezTo>
                      <a:pt x="193" y="40"/>
                      <a:pt x="176" y="38"/>
                      <a:pt x="159" y="3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CEB8469-6840-386E-9F0A-98C3038E8391}"/>
                  </a:ext>
                </a:extLst>
              </p:cNvPr>
              <p:cNvSpPr/>
              <p:nvPr/>
            </p:nvSpPr>
            <p:spPr bwMode="auto">
              <a:xfrm>
                <a:off x="6889751" y="2867026"/>
                <a:ext cx="163513" cy="230188"/>
              </a:xfrm>
              <a:custGeom>
                <a:avLst/>
                <a:gdLst>
                  <a:gd name="T0" fmla="*/ 15 w 43"/>
                  <a:gd name="T1" fmla="*/ 1 h 61"/>
                  <a:gd name="T2" fmla="*/ 10 w 43"/>
                  <a:gd name="T3" fmla="*/ 0 h 61"/>
                  <a:gd name="T4" fmla="*/ 9 w 43"/>
                  <a:gd name="T5" fmla="*/ 5 h 61"/>
                  <a:gd name="T6" fmla="*/ 0 w 43"/>
                  <a:gd name="T7" fmla="*/ 56 h 61"/>
                  <a:gd name="T8" fmla="*/ 0 w 43"/>
                  <a:gd name="T9" fmla="*/ 59 h 61"/>
                  <a:gd name="T10" fmla="*/ 3 w 43"/>
                  <a:gd name="T11" fmla="*/ 59 h 61"/>
                  <a:gd name="T12" fmla="*/ 9 w 43"/>
                  <a:gd name="T13" fmla="*/ 60 h 61"/>
                  <a:gd name="T14" fmla="*/ 41 w 43"/>
                  <a:gd name="T15" fmla="*/ 33 h 61"/>
                  <a:gd name="T16" fmla="*/ 15 w 43"/>
                  <a:gd name="T17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61">
                    <a:moveTo>
                      <a:pt x="15" y="1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9" y="3"/>
                      <a:pt x="9" y="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25" y="61"/>
                      <a:pt x="39" y="50"/>
                      <a:pt x="41" y="33"/>
                    </a:cubicBezTo>
                    <a:cubicBezTo>
                      <a:pt x="43" y="17"/>
                      <a:pt x="31" y="3"/>
                      <a:pt x="15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19D8811-FDB7-7C20-8C0E-17A3564146D9}"/>
                  </a:ext>
                </a:extLst>
              </p:cNvPr>
              <p:cNvSpPr/>
              <p:nvPr/>
            </p:nvSpPr>
            <p:spPr bwMode="auto">
              <a:xfrm>
                <a:off x="6878638" y="2859088"/>
                <a:ext cx="177800" cy="241300"/>
              </a:xfrm>
              <a:custGeom>
                <a:avLst/>
                <a:gdLst>
                  <a:gd name="T0" fmla="*/ 15 w 47"/>
                  <a:gd name="T1" fmla="*/ 64 h 64"/>
                  <a:gd name="T2" fmla="*/ 11 w 47"/>
                  <a:gd name="T3" fmla="*/ 64 h 64"/>
                  <a:gd name="T4" fmla="*/ 6 w 47"/>
                  <a:gd name="T5" fmla="*/ 63 h 64"/>
                  <a:gd name="T6" fmla="*/ 2 w 47"/>
                  <a:gd name="T7" fmla="*/ 62 h 64"/>
                  <a:gd name="T8" fmla="*/ 1 w 47"/>
                  <a:gd name="T9" fmla="*/ 60 h 64"/>
                  <a:gd name="T10" fmla="*/ 1 w 47"/>
                  <a:gd name="T11" fmla="*/ 59 h 64"/>
                  <a:gd name="T12" fmla="*/ 1 w 47"/>
                  <a:gd name="T13" fmla="*/ 58 h 64"/>
                  <a:gd name="T14" fmla="*/ 10 w 47"/>
                  <a:gd name="T15" fmla="*/ 6 h 64"/>
                  <a:gd name="T16" fmla="*/ 11 w 47"/>
                  <a:gd name="T17" fmla="*/ 3 h 64"/>
                  <a:gd name="T18" fmla="*/ 11 w 47"/>
                  <a:gd name="T19" fmla="*/ 2 h 64"/>
                  <a:gd name="T20" fmla="*/ 13 w 47"/>
                  <a:gd name="T21" fmla="*/ 0 h 64"/>
                  <a:gd name="T22" fmla="*/ 18 w 47"/>
                  <a:gd name="T23" fmla="*/ 1 h 64"/>
                  <a:gd name="T24" fmla="*/ 39 w 47"/>
                  <a:gd name="T25" fmla="*/ 13 h 64"/>
                  <a:gd name="T26" fmla="*/ 46 w 47"/>
                  <a:gd name="T27" fmla="*/ 36 h 64"/>
                  <a:gd name="T28" fmla="*/ 35 w 47"/>
                  <a:gd name="T29" fmla="*/ 57 h 64"/>
                  <a:gd name="T30" fmla="*/ 15 w 47"/>
                  <a:gd name="T31" fmla="*/ 64 h 64"/>
                  <a:gd name="T32" fmla="*/ 5 w 47"/>
                  <a:gd name="T33" fmla="*/ 59 h 64"/>
                  <a:gd name="T34" fmla="*/ 6 w 47"/>
                  <a:gd name="T35" fmla="*/ 59 h 64"/>
                  <a:gd name="T36" fmla="*/ 12 w 47"/>
                  <a:gd name="T37" fmla="*/ 60 h 64"/>
                  <a:gd name="T38" fmla="*/ 32 w 47"/>
                  <a:gd name="T39" fmla="*/ 54 h 64"/>
                  <a:gd name="T40" fmla="*/ 42 w 47"/>
                  <a:gd name="T41" fmla="*/ 35 h 64"/>
                  <a:gd name="T42" fmla="*/ 36 w 47"/>
                  <a:gd name="T43" fmla="*/ 15 h 64"/>
                  <a:gd name="T44" fmla="*/ 18 w 47"/>
                  <a:gd name="T45" fmla="*/ 5 h 64"/>
                  <a:gd name="T46" fmla="*/ 14 w 47"/>
                  <a:gd name="T47" fmla="*/ 5 h 64"/>
                  <a:gd name="T48" fmla="*/ 14 w 47"/>
                  <a:gd name="T49" fmla="*/ 7 h 64"/>
                  <a:gd name="T50" fmla="*/ 5 w 47"/>
                  <a:gd name="T51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" h="64">
                    <a:moveTo>
                      <a:pt x="15" y="64"/>
                    </a:moveTo>
                    <a:cubicBezTo>
                      <a:pt x="14" y="64"/>
                      <a:pt x="12" y="64"/>
                      <a:pt x="11" y="64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5" y="63"/>
                      <a:pt x="3" y="63"/>
                      <a:pt x="2" y="62"/>
                    </a:cubicBezTo>
                    <a:cubicBezTo>
                      <a:pt x="1" y="62"/>
                      <a:pt x="0" y="61"/>
                      <a:pt x="1" y="60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59"/>
                      <a:pt x="1" y="58"/>
                      <a:pt x="1" y="5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2" y="0"/>
                      <a:pt x="13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6" y="2"/>
                      <a:pt x="34" y="6"/>
                      <a:pt x="39" y="13"/>
                    </a:cubicBezTo>
                    <a:cubicBezTo>
                      <a:pt x="45" y="19"/>
                      <a:pt x="47" y="27"/>
                      <a:pt x="46" y="36"/>
                    </a:cubicBezTo>
                    <a:cubicBezTo>
                      <a:pt x="45" y="44"/>
                      <a:pt x="41" y="52"/>
                      <a:pt x="35" y="57"/>
                    </a:cubicBezTo>
                    <a:cubicBezTo>
                      <a:pt x="29" y="61"/>
                      <a:pt x="22" y="64"/>
                      <a:pt x="15" y="64"/>
                    </a:cubicBezTo>
                    <a:close/>
                    <a:moveTo>
                      <a:pt x="5" y="59"/>
                    </a:moveTo>
                    <a:cubicBezTo>
                      <a:pt x="5" y="59"/>
                      <a:pt x="6" y="59"/>
                      <a:pt x="6" y="59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1"/>
                      <a:pt x="26" y="58"/>
                      <a:pt x="32" y="54"/>
                    </a:cubicBezTo>
                    <a:cubicBezTo>
                      <a:pt x="38" y="49"/>
                      <a:pt x="41" y="43"/>
                      <a:pt x="42" y="35"/>
                    </a:cubicBezTo>
                    <a:cubicBezTo>
                      <a:pt x="43" y="28"/>
                      <a:pt x="41" y="21"/>
                      <a:pt x="36" y="15"/>
                    </a:cubicBezTo>
                    <a:cubicBezTo>
                      <a:pt x="32" y="9"/>
                      <a:pt x="25" y="6"/>
                      <a:pt x="18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6"/>
                      <a:pt x="14" y="7"/>
                    </a:cubicBezTo>
                    <a:cubicBezTo>
                      <a:pt x="5" y="59"/>
                      <a:pt x="5" y="59"/>
                      <a:pt x="5" y="5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2491EA-978E-E857-82C8-A1910AAAFF47}"/>
                  </a:ext>
                </a:extLst>
              </p:cNvPr>
              <p:cNvSpPr/>
              <p:nvPr/>
            </p:nvSpPr>
            <p:spPr bwMode="auto">
              <a:xfrm>
                <a:off x="6519863" y="3130551"/>
                <a:ext cx="352425" cy="331788"/>
              </a:xfrm>
              <a:custGeom>
                <a:avLst/>
                <a:gdLst>
                  <a:gd name="T0" fmla="*/ 64 w 93"/>
                  <a:gd name="T1" fmla="*/ 24 h 88"/>
                  <a:gd name="T2" fmla="*/ 23 w 93"/>
                  <a:gd name="T3" fmla="*/ 28 h 88"/>
                  <a:gd name="T4" fmla="*/ 0 w 93"/>
                  <a:gd name="T5" fmla="*/ 22 h 88"/>
                  <a:gd name="T6" fmla="*/ 1 w 93"/>
                  <a:gd name="T7" fmla="*/ 88 h 88"/>
                  <a:gd name="T8" fmla="*/ 93 w 93"/>
                  <a:gd name="T9" fmla="*/ 88 h 88"/>
                  <a:gd name="T10" fmla="*/ 92 w 93"/>
                  <a:gd name="T11" fmla="*/ 0 h 88"/>
                  <a:gd name="T12" fmla="*/ 64 w 93"/>
                  <a:gd name="T13" fmla="*/ 2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88">
                    <a:moveTo>
                      <a:pt x="64" y="24"/>
                    </a:moveTo>
                    <a:cubicBezTo>
                      <a:pt x="52" y="29"/>
                      <a:pt x="37" y="31"/>
                      <a:pt x="23" y="28"/>
                    </a:cubicBezTo>
                    <a:cubicBezTo>
                      <a:pt x="15" y="27"/>
                      <a:pt x="7" y="25"/>
                      <a:pt x="0" y="22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5" y="11"/>
                      <a:pt x="76" y="19"/>
                      <a:pt x="64" y="24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264671F-2644-31EE-44EF-4A694453EF4A}"/>
                  </a:ext>
                </a:extLst>
              </p:cNvPr>
              <p:cNvSpPr/>
              <p:nvPr/>
            </p:nvSpPr>
            <p:spPr bwMode="auto">
              <a:xfrm>
                <a:off x="6513513" y="3122613"/>
                <a:ext cx="365125" cy="347663"/>
              </a:xfrm>
              <a:custGeom>
                <a:avLst/>
                <a:gdLst>
                  <a:gd name="T0" fmla="*/ 3 w 97"/>
                  <a:gd name="T1" fmla="*/ 92 h 92"/>
                  <a:gd name="T2" fmla="*/ 1 w 97"/>
                  <a:gd name="T3" fmla="*/ 92 h 92"/>
                  <a:gd name="T4" fmla="*/ 1 w 97"/>
                  <a:gd name="T5" fmla="*/ 90 h 92"/>
                  <a:gd name="T6" fmla="*/ 0 w 97"/>
                  <a:gd name="T7" fmla="*/ 24 h 92"/>
                  <a:gd name="T8" fmla="*/ 1 w 97"/>
                  <a:gd name="T9" fmla="*/ 22 h 92"/>
                  <a:gd name="T10" fmla="*/ 3 w 97"/>
                  <a:gd name="T11" fmla="*/ 22 h 92"/>
                  <a:gd name="T12" fmla="*/ 25 w 97"/>
                  <a:gd name="T13" fmla="*/ 28 h 92"/>
                  <a:gd name="T14" fmla="*/ 65 w 97"/>
                  <a:gd name="T15" fmla="*/ 24 h 92"/>
                  <a:gd name="T16" fmla="*/ 93 w 97"/>
                  <a:gd name="T17" fmla="*/ 1 h 92"/>
                  <a:gd name="T18" fmla="*/ 95 w 97"/>
                  <a:gd name="T19" fmla="*/ 0 h 92"/>
                  <a:gd name="T20" fmla="*/ 96 w 97"/>
                  <a:gd name="T21" fmla="*/ 2 h 92"/>
                  <a:gd name="T22" fmla="*/ 97 w 97"/>
                  <a:gd name="T23" fmla="*/ 90 h 92"/>
                  <a:gd name="T24" fmla="*/ 96 w 97"/>
                  <a:gd name="T25" fmla="*/ 91 h 92"/>
                  <a:gd name="T26" fmla="*/ 95 w 97"/>
                  <a:gd name="T27" fmla="*/ 92 h 92"/>
                  <a:gd name="T28" fmla="*/ 3 w 97"/>
                  <a:gd name="T29" fmla="*/ 92 h 92"/>
                  <a:gd name="T30" fmla="*/ 4 w 97"/>
                  <a:gd name="T31" fmla="*/ 27 h 92"/>
                  <a:gd name="T32" fmla="*/ 4 w 97"/>
                  <a:gd name="T33" fmla="*/ 88 h 92"/>
                  <a:gd name="T34" fmla="*/ 93 w 97"/>
                  <a:gd name="T35" fmla="*/ 88 h 92"/>
                  <a:gd name="T36" fmla="*/ 92 w 97"/>
                  <a:gd name="T37" fmla="*/ 8 h 92"/>
                  <a:gd name="T38" fmla="*/ 67 w 97"/>
                  <a:gd name="T39" fmla="*/ 27 h 92"/>
                  <a:gd name="T40" fmla="*/ 24 w 97"/>
                  <a:gd name="T41" fmla="*/ 32 h 92"/>
                  <a:gd name="T42" fmla="*/ 4 w 97"/>
                  <a:gd name="T43" fmla="*/ 2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92">
                    <a:moveTo>
                      <a:pt x="3" y="92"/>
                    </a:moveTo>
                    <a:cubicBezTo>
                      <a:pt x="2" y="92"/>
                      <a:pt x="1" y="92"/>
                      <a:pt x="1" y="92"/>
                    </a:cubicBezTo>
                    <a:cubicBezTo>
                      <a:pt x="1" y="91"/>
                      <a:pt x="1" y="91"/>
                      <a:pt x="1" y="9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1" y="22"/>
                    </a:cubicBezTo>
                    <a:cubicBezTo>
                      <a:pt x="2" y="22"/>
                      <a:pt x="2" y="22"/>
                      <a:pt x="3" y="22"/>
                    </a:cubicBezTo>
                    <a:cubicBezTo>
                      <a:pt x="10" y="25"/>
                      <a:pt x="17" y="27"/>
                      <a:pt x="25" y="28"/>
                    </a:cubicBezTo>
                    <a:cubicBezTo>
                      <a:pt x="39" y="31"/>
                      <a:pt x="53" y="29"/>
                      <a:pt x="65" y="24"/>
                    </a:cubicBezTo>
                    <a:cubicBezTo>
                      <a:pt x="77" y="19"/>
                      <a:pt x="86" y="11"/>
                      <a:pt x="93" y="1"/>
                    </a:cubicBezTo>
                    <a:cubicBezTo>
                      <a:pt x="93" y="0"/>
                      <a:pt x="94" y="0"/>
                      <a:pt x="95" y="0"/>
                    </a:cubicBezTo>
                    <a:cubicBezTo>
                      <a:pt x="96" y="0"/>
                      <a:pt x="96" y="1"/>
                      <a:pt x="96" y="2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7" y="90"/>
                      <a:pt x="97" y="91"/>
                      <a:pt x="96" y="91"/>
                    </a:cubicBezTo>
                    <a:cubicBezTo>
                      <a:pt x="96" y="92"/>
                      <a:pt x="95" y="92"/>
                      <a:pt x="95" y="92"/>
                    </a:cubicBezTo>
                    <a:cubicBezTo>
                      <a:pt x="3" y="92"/>
                      <a:pt x="3" y="92"/>
                      <a:pt x="3" y="92"/>
                    </a:cubicBezTo>
                    <a:close/>
                    <a:moveTo>
                      <a:pt x="4" y="27"/>
                    </a:moveTo>
                    <a:cubicBezTo>
                      <a:pt x="4" y="88"/>
                      <a:pt x="4" y="88"/>
                      <a:pt x="4" y="88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86" y="16"/>
                      <a:pt x="77" y="23"/>
                      <a:pt x="67" y="27"/>
                    </a:cubicBezTo>
                    <a:cubicBezTo>
                      <a:pt x="54" y="33"/>
                      <a:pt x="39" y="35"/>
                      <a:pt x="24" y="32"/>
                    </a:cubicBezTo>
                    <a:cubicBezTo>
                      <a:pt x="18" y="31"/>
                      <a:pt x="11" y="30"/>
                      <a:pt x="4" y="27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F34A2EF-F0FD-3573-1C5D-1D855DA24184}"/>
                  </a:ext>
                </a:extLst>
              </p:cNvPr>
              <p:cNvSpPr/>
              <p:nvPr/>
            </p:nvSpPr>
            <p:spPr bwMode="auto">
              <a:xfrm>
                <a:off x="6524626" y="3228976"/>
                <a:ext cx="241300" cy="120650"/>
              </a:xfrm>
              <a:custGeom>
                <a:avLst/>
                <a:gdLst>
                  <a:gd name="T0" fmla="*/ 23 w 64"/>
                  <a:gd name="T1" fmla="*/ 6 h 32"/>
                  <a:gd name="T2" fmla="*/ 0 w 64"/>
                  <a:gd name="T3" fmla="*/ 0 h 32"/>
                  <a:gd name="T4" fmla="*/ 0 w 64"/>
                  <a:gd name="T5" fmla="*/ 32 h 32"/>
                  <a:gd name="T6" fmla="*/ 64 w 64"/>
                  <a:gd name="T7" fmla="*/ 2 h 32"/>
                  <a:gd name="T8" fmla="*/ 64 w 64"/>
                  <a:gd name="T9" fmla="*/ 2 h 32"/>
                  <a:gd name="T10" fmla="*/ 23 w 64"/>
                  <a:gd name="T11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32">
                    <a:moveTo>
                      <a:pt x="23" y="6"/>
                    </a:moveTo>
                    <a:cubicBezTo>
                      <a:pt x="14" y="5"/>
                      <a:pt x="7" y="3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5" y="29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1" y="7"/>
                      <a:pt x="37" y="9"/>
                      <a:pt x="23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35F9D51-723F-6DFE-43F2-CF0D19E805D5}"/>
                  </a:ext>
                </a:extLst>
              </p:cNvPr>
              <p:cNvSpPr/>
              <p:nvPr/>
            </p:nvSpPr>
            <p:spPr bwMode="auto">
              <a:xfrm>
                <a:off x="6384926" y="2609851"/>
                <a:ext cx="523875" cy="695325"/>
              </a:xfrm>
              <a:custGeom>
                <a:avLst/>
                <a:gdLst>
                  <a:gd name="T0" fmla="*/ 79 w 139"/>
                  <a:gd name="T1" fmla="*/ 10 h 184"/>
                  <a:gd name="T2" fmla="*/ 81 w 139"/>
                  <a:gd name="T3" fmla="*/ 0 h 184"/>
                  <a:gd name="T4" fmla="*/ 64 w 139"/>
                  <a:gd name="T5" fmla="*/ 20 h 184"/>
                  <a:gd name="T6" fmla="*/ 18 w 139"/>
                  <a:gd name="T7" fmla="*/ 32 h 184"/>
                  <a:gd name="T8" fmla="*/ 13 w 139"/>
                  <a:gd name="T9" fmla="*/ 48 h 184"/>
                  <a:gd name="T10" fmla="*/ 12 w 139"/>
                  <a:gd name="T11" fmla="*/ 50 h 184"/>
                  <a:gd name="T12" fmla="*/ 4 w 139"/>
                  <a:gd name="T13" fmla="*/ 96 h 184"/>
                  <a:gd name="T14" fmla="*/ 3 w 139"/>
                  <a:gd name="T15" fmla="*/ 102 h 184"/>
                  <a:gd name="T16" fmla="*/ 7 w 139"/>
                  <a:gd name="T17" fmla="*/ 143 h 184"/>
                  <a:gd name="T18" fmla="*/ 35 w 139"/>
                  <a:gd name="T19" fmla="*/ 171 h 184"/>
                  <a:gd name="T20" fmla="*/ 57 w 139"/>
                  <a:gd name="T21" fmla="*/ 178 h 184"/>
                  <a:gd name="T22" fmla="*/ 133 w 139"/>
                  <a:gd name="T23" fmla="*/ 124 h 184"/>
                  <a:gd name="T24" fmla="*/ 139 w 139"/>
                  <a:gd name="T25" fmla="*/ 96 h 184"/>
                  <a:gd name="T26" fmla="*/ 79 w 139"/>
                  <a:gd name="T27" fmla="*/ 1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" h="184">
                    <a:moveTo>
                      <a:pt x="79" y="1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78" y="6"/>
                      <a:pt x="73" y="14"/>
                      <a:pt x="64" y="20"/>
                    </a:cubicBezTo>
                    <a:cubicBezTo>
                      <a:pt x="53" y="27"/>
                      <a:pt x="32" y="24"/>
                      <a:pt x="18" y="32"/>
                    </a:cubicBezTo>
                    <a:cubicBezTo>
                      <a:pt x="16" y="37"/>
                      <a:pt x="14" y="42"/>
                      <a:pt x="13" y="48"/>
                    </a:cubicBezTo>
                    <a:cubicBezTo>
                      <a:pt x="12" y="49"/>
                      <a:pt x="12" y="50"/>
                      <a:pt x="12" y="50"/>
                    </a:cubicBezTo>
                    <a:cubicBezTo>
                      <a:pt x="9" y="66"/>
                      <a:pt x="7" y="81"/>
                      <a:pt x="4" y="96"/>
                    </a:cubicBezTo>
                    <a:cubicBezTo>
                      <a:pt x="4" y="98"/>
                      <a:pt x="3" y="100"/>
                      <a:pt x="3" y="102"/>
                    </a:cubicBezTo>
                    <a:cubicBezTo>
                      <a:pt x="1" y="116"/>
                      <a:pt x="0" y="130"/>
                      <a:pt x="7" y="143"/>
                    </a:cubicBezTo>
                    <a:cubicBezTo>
                      <a:pt x="13" y="155"/>
                      <a:pt x="23" y="165"/>
                      <a:pt x="35" y="171"/>
                    </a:cubicBezTo>
                    <a:cubicBezTo>
                      <a:pt x="42" y="174"/>
                      <a:pt x="49" y="177"/>
                      <a:pt x="57" y="178"/>
                    </a:cubicBezTo>
                    <a:cubicBezTo>
                      <a:pt x="92" y="184"/>
                      <a:pt x="126" y="160"/>
                      <a:pt x="133" y="124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13" y="90"/>
                      <a:pt x="70" y="48"/>
                      <a:pt x="79" y="10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E55F796-39B3-C03E-25E5-5F9646FC50D6}"/>
                  </a:ext>
                </a:extLst>
              </p:cNvPr>
              <p:cNvSpPr/>
              <p:nvPr/>
            </p:nvSpPr>
            <p:spPr bwMode="auto">
              <a:xfrm>
                <a:off x="6376988" y="2598738"/>
                <a:ext cx="539750" cy="693738"/>
              </a:xfrm>
              <a:custGeom>
                <a:avLst/>
                <a:gdLst>
                  <a:gd name="T0" fmla="*/ 70 w 143"/>
                  <a:gd name="T1" fmla="*/ 184 h 184"/>
                  <a:gd name="T2" fmla="*/ 58 w 143"/>
                  <a:gd name="T3" fmla="*/ 183 h 184"/>
                  <a:gd name="T4" fmla="*/ 36 w 143"/>
                  <a:gd name="T5" fmla="*/ 175 h 184"/>
                  <a:gd name="T6" fmla="*/ 7 w 143"/>
                  <a:gd name="T7" fmla="*/ 147 h 184"/>
                  <a:gd name="T8" fmla="*/ 3 w 143"/>
                  <a:gd name="T9" fmla="*/ 105 h 184"/>
                  <a:gd name="T10" fmla="*/ 4 w 143"/>
                  <a:gd name="T11" fmla="*/ 99 h 184"/>
                  <a:gd name="T12" fmla="*/ 12 w 143"/>
                  <a:gd name="T13" fmla="*/ 53 h 184"/>
                  <a:gd name="T14" fmla="*/ 12 w 143"/>
                  <a:gd name="T15" fmla="*/ 52 h 184"/>
                  <a:gd name="T16" fmla="*/ 13 w 143"/>
                  <a:gd name="T17" fmla="*/ 51 h 184"/>
                  <a:gd name="T18" fmla="*/ 19 w 143"/>
                  <a:gd name="T19" fmla="*/ 34 h 184"/>
                  <a:gd name="T20" fmla="*/ 19 w 143"/>
                  <a:gd name="T21" fmla="*/ 33 h 184"/>
                  <a:gd name="T22" fmla="*/ 45 w 143"/>
                  <a:gd name="T23" fmla="*/ 26 h 184"/>
                  <a:gd name="T24" fmla="*/ 65 w 143"/>
                  <a:gd name="T25" fmla="*/ 21 h 184"/>
                  <a:gd name="T26" fmla="*/ 81 w 143"/>
                  <a:gd name="T27" fmla="*/ 2 h 184"/>
                  <a:gd name="T28" fmla="*/ 83 w 143"/>
                  <a:gd name="T29" fmla="*/ 1 h 184"/>
                  <a:gd name="T30" fmla="*/ 85 w 143"/>
                  <a:gd name="T31" fmla="*/ 3 h 184"/>
                  <a:gd name="T32" fmla="*/ 83 w 143"/>
                  <a:gd name="T33" fmla="*/ 13 h 184"/>
                  <a:gd name="T34" fmla="*/ 141 w 143"/>
                  <a:gd name="T35" fmla="*/ 97 h 184"/>
                  <a:gd name="T36" fmla="*/ 143 w 143"/>
                  <a:gd name="T37" fmla="*/ 100 h 184"/>
                  <a:gd name="T38" fmla="*/ 137 w 143"/>
                  <a:gd name="T39" fmla="*/ 128 h 184"/>
                  <a:gd name="T40" fmla="*/ 109 w 143"/>
                  <a:gd name="T41" fmla="*/ 172 h 184"/>
                  <a:gd name="T42" fmla="*/ 70 w 143"/>
                  <a:gd name="T43" fmla="*/ 184 h 184"/>
                  <a:gd name="T44" fmla="*/ 22 w 143"/>
                  <a:gd name="T45" fmla="*/ 36 h 184"/>
                  <a:gd name="T46" fmla="*/ 17 w 143"/>
                  <a:gd name="T47" fmla="*/ 52 h 184"/>
                  <a:gd name="T48" fmla="*/ 16 w 143"/>
                  <a:gd name="T49" fmla="*/ 53 h 184"/>
                  <a:gd name="T50" fmla="*/ 16 w 143"/>
                  <a:gd name="T51" fmla="*/ 54 h 184"/>
                  <a:gd name="T52" fmla="*/ 8 w 143"/>
                  <a:gd name="T53" fmla="*/ 100 h 184"/>
                  <a:gd name="T54" fmla="*/ 7 w 143"/>
                  <a:gd name="T55" fmla="*/ 105 h 184"/>
                  <a:gd name="T56" fmla="*/ 11 w 143"/>
                  <a:gd name="T57" fmla="*/ 146 h 184"/>
                  <a:gd name="T58" fmla="*/ 38 w 143"/>
                  <a:gd name="T59" fmla="*/ 172 h 184"/>
                  <a:gd name="T60" fmla="*/ 59 w 143"/>
                  <a:gd name="T61" fmla="*/ 179 h 184"/>
                  <a:gd name="T62" fmla="*/ 107 w 143"/>
                  <a:gd name="T63" fmla="*/ 168 h 184"/>
                  <a:gd name="T64" fmla="*/ 133 w 143"/>
                  <a:gd name="T65" fmla="*/ 127 h 184"/>
                  <a:gd name="T66" fmla="*/ 138 w 143"/>
                  <a:gd name="T67" fmla="*/ 101 h 184"/>
                  <a:gd name="T68" fmla="*/ 78 w 143"/>
                  <a:gd name="T69" fmla="*/ 15 h 184"/>
                  <a:gd name="T70" fmla="*/ 67 w 143"/>
                  <a:gd name="T71" fmla="*/ 25 h 184"/>
                  <a:gd name="T72" fmla="*/ 46 w 143"/>
                  <a:gd name="T73" fmla="*/ 30 h 184"/>
                  <a:gd name="T74" fmla="*/ 22 w 143"/>
                  <a:gd name="T75" fmla="*/ 36 h 184"/>
                  <a:gd name="T76" fmla="*/ 81 w 143"/>
                  <a:gd name="T77" fmla="*/ 13 h 184"/>
                  <a:gd name="T78" fmla="*/ 81 w 143"/>
                  <a:gd name="T79" fmla="*/ 1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3" h="184">
                    <a:moveTo>
                      <a:pt x="70" y="184"/>
                    </a:moveTo>
                    <a:cubicBezTo>
                      <a:pt x="66" y="184"/>
                      <a:pt x="62" y="184"/>
                      <a:pt x="58" y="183"/>
                    </a:cubicBezTo>
                    <a:cubicBezTo>
                      <a:pt x="50" y="182"/>
                      <a:pt x="43" y="179"/>
                      <a:pt x="36" y="175"/>
                    </a:cubicBezTo>
                    <a:cubicBezTo>
                      <a:pt x="23" y="169"/>
                      <a:pt x="13" y="159"/>
                      <a:pt x="7" y="147"/>
                    </a:cubicBezTo>
                    <a:cubicBezTo>
                      <a:pt x="0" y="133"/>
                      <a:pt x="1" y="119"/>
                      <a:pt x="3" y="105"/>
                    </a:cubicBezTo>
                    <a:cubicBezTo>
                      <a:pt x="3" y="103"/>
                      <a:pt x="4" y="101"/>
                      <a:pt x="4" y="99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3"/>
                      <a:pt x="12" y="52"/>
                      <a:pt x="12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4" y="45"/>
                      <a:pt x="16" y="39"/>
                      <a:pt x="19" y="34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7" y="29"/>
                      <a:pt x="36" y="27"/>
                      <a:pt x="45" y="26"/>
                    </a:cubicBezTo>
                    <a:cubicBezTo>
                      <a:pt x="53" y="25"/>
                      <a:pt x="60" y="24"/>
                      <a:pt x="65" y="21"/>
                    </a:cubicBezTo>
                    <a:cubicBezTo>
                      <a:pt x="74" y="16"/>
                      <a:pt x="79" y="8"/>
                      <a:pt x="81" y="2"/>
                    </a:cubicBezTo>
                    <a:cubicBezTo>
                      <a:pt x="81" y="1"/>
                      <a:pt x="82" y="0"/>
                      <a:pt x="83" y="1"/>
                    </a:cubicBezTo>
                    <a:cubicBezTo>
                      <a:pt x="84" y="1"/>
                      <a:pt x="85" y="2"/>
                      <a:pt x="85" y="3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5" y="51"/>
                      <a:pt x="117" y="91"/>
                      <a:pt x="141" y="97"/>
                    </a:cubicBezTo>
                    <a:cubicBezTo>
                      <a:pt x="142" y="98"/>
                      <a:pt x="143" y="99"/>
                      <a:pt x="143" y="100"/>
                    </a:cubicBezTo>
                    <a:cubicBezTo>
                      <a:pt x="137" y="128"/>
                      <a:pt x="137" y="128"/>
                      <a:pt x="137" y="128"/>
                    </a:cubicBezTo>
                    <a:cubicBezTo>
                      <a:pt x="134" y="146"/>
                      <a:pt x="124" y="161"/>
                      <a:pt x="109" y="172"/>
                    </a:cubicBezTo>
                    <a:cubicBezTo>
                      <a:pt x="97" y="180"/>
                      <a:pt x="84" y="184"/>
                      <a:pt x="70" y="184"/>
                    </a:cubicBezTo>
                    <a:close/>
                    <a:moveTo>
                      <a:pt x="22" y="36"/>
                    </a:moveTo>
                    <a:cubicBezTo>
                      <a:pt x="19" y="41"/>
                      <a:pt x="18" y="46"/>
                      <a:pt x="17" y="52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1"/>
                      <a:pt x="7" y="103"/>
                      <a:pt x="7" y="105"/>
                    </a:cubicBezTo>
                    <a:cubicBezTo>
                      <a:pt x="5" y="121"/>
                      <a:pt x="4" y="133"/>
                      <a:pt x="11" y="146"/>
                    </a:cubicBezTo>
                    <a:cubicBezTo>
                      <a:pt x="16" y="156"/>
                      <a:pt x="26" y="166"/>
                      <a:pt x="38" y="172"/>
                    </a:cubicBezTo>
                    <a:cubicBezTo>
                      <a:pt x="45" y="175"/>
                      <a:pt x="52" y="178"/>
                      <a:pt x="59" y="179"/>
                    </a:cubicBezTo>
                    <a:cubicBezTo>
                      <a:pt x="76" y="182"/>
                      <a:pt x="93" y="178"/>
                      <a:pt x="107" y="168"/>
                    </a:cubicBezTo>
                    <a:cubicBezTo>
                      <a:pt x="120" y="159"/>
                      <a:pt x="130" y="144"/>
                      <a:pt x="133" y="127"/>
                    </a:cubicBezTo>
                    <a:cubicBezTo>
                      <a:pt x="138" y="101"/>
                      <a:pt x="138" y="101"/>
                      <a:pt x="138" y="101"/>
                    </a:cubicBezTo>
                    <a:cubicBezTo>
                      <a:pt x="113" y="93"/>
                      <a:pt x="72" y="53"/>
                      <a:pt x="78" y="15"/>
                    </a:cubicBezTo>
                    <a:cubicBezTo>
                      <a:pt x="75" y="18"/>
                      <a:pt x="72" y="22"/>
                      <a:pt x="67" y="25"/>
                    </a:cubicBezTo>
                    <a:cubicBezTo>
                      <a:pt x="62" y="28"/>
                      <a:pt x="54" y="29"/>
                      <a:pt x="46" y="30"/>
                    </a:cubicBezTo>
                    <a:cubicBezTo>
                      <a:pt x="37" y="31"/>
                      <a:pt x="29" y="33"/>
                      <a:pt x="22" y="36"/>
                    </a:cubicBezTo>
                    <a:close/>
                    <a:moveTo>
                      <a:pt x="81" y="13"/>
                    </a:moveTo>
                    <a:cubicBezTo>
                      <a:pt x="81" y="13"/>
                      <a:pt x="81" y="13"/>
                      <a:pt x="81" y="13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C76F943-9BF0-C744-F026-BE6A25B9491A}"/>
                  </a:ext>
                </a:extLst>
              </p:cNvPr>
              <p:cNvSpPr/>
              <p:nvPr/>
            </p:nvSpPr>
            <p:spPr bwMode="auto">
              <a:xfrm>
                <a:off x="6618288" y="2878138"/>
                <a:ext cx="41275" cy="38100"/>
              </a:xfrm>
              <a:custGeom>
                <a:avLst/>
                <a:gdLst>
                  <a:gd name="T0" fmla="*/ 1 w 11"/>
                  <a:gd name="T1" fmla="*/ 5 h 10"/>
                  <a:gd name="T2" fmla="*/ 6 w 11"/>
                  <a:gd name="T3" fmla="*/ 10 h 10"/>
                  <a:gd name="T4" fmla="*/ 10 w 11"/>
                  <a:gd name="T5" fmla="*/ 5 h 10"/>
                  <a:gd name="T6" fmla="*/ 5 w 11"/>
                  <a:gd name="T7" fmla="*/ 0 h 10"/>
                  <a:gd name="T8" fmla="*/ 1 w 11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" y="5"/>
                    </a:moveTo>
                    <a:cubicBezTo>
                      <a:pt x="1" y="8"/>
                      <a:pt x="3" y="10"/>
                      <a:pt x="6" y="10"/>
                    </a:cubicBezTo>
                    <a:cubicBezTo>
                      <a:pt x="9" y="10"/>
                      <a:pt x="11" y="7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3" y="0"/>
                      <a:pt x="0" y="2"/>
                      <a:pt x="1" y="5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1EDFFE4-978C-88B6-20FB-9FC4AF8BA596}"/>
                  </a:ext>
                </a:extLst>
              </p:cNvPr>
              <p:cNvSpPr/>
              <p:nvPr/>
            </p:nvSpPr>
            <p:spPr bwMode="auto">
              <a:xfrm>
                <a:off x="6440488" y="2836863"/>
                <a:ext cx="38100" cy="36513"/>
              </a:xfrm>
              <a:custGeom>
                <a:avLst/>
                <a:gdLst>
                  <a:gd name="T0" fmla="*/ 0 w 10"/>
                  <a:gd name="T1" fmla="*/ 6 h 10"/>
                  <a:gd name="T2" fmla="*/ 5 w 10"/>
                  <a:gd name="T3" fmla="*/ 10 h 10"/>
                  <a:gd name="T4" fmla="*/ 10 w 10"/>
                  <a:gd name="T5" fmla="*/ 5 h 10"/>
                  <a:gd name="T6" fmla="*/ 5 w 10"/>
                  <a:gd name="T7" fmla="*/ 1 h 10"/>
                  <a:gd name="T8" fmla="*/ 0 w 10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8"/>
                      <a:pt x="3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2"/>
                      <a:pt x="7" y="0"/>
                      <a:pt x="5" y="1"/>
                    </a:cubicBezTo>
                    <a:cubicBezTo>
                      <a:pt x="2" y="1"/>
                      <a:pt x="0" y="3"/>
                      <a:pt x="0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08BA464-20B6-77B2-7B00-0F28B730051C}"/>
                  </a:ext>
                </a:extLst>
              </p:cNvPr>
              <p:cNvSpPr/>
              <p:nvPr/>
            </p:nvSpPr>
            <p:spPr bwMode="auto">
              <a:xfrm>
                <a:off x="6932613" y="2960688"/>
                <a:ext cx="33338" cy="49213"/>
              </a:xfrm>
              <a:custGeom>
                <a:avLst/>
                <a:gdLst>
                  <a:gd name="T0" fmla="*/ 7 w 9"/>
                  <a:gd name="T1" fmla="*/ 13 h 13"/>
                  <a:gd name="T2" fmla="*/ 5 w 9"/>
                  <a:gd name="T3" fmla="*/ 13 h 13"/>
                  <a:gd name="T4" fmla="*/ 1 w 9"/>
                  <a:gd name="T5" fmla="*/ 9 h 13"/>
                  <a:gd name="T6" fmla="*/ 0 w 9"/>
                  <a:gd name="T7" fmla="*/ 7 h 13"/>
                  <a:gd name="T8" fmla="*/ 1 w 9"/>
                  <a:gd name="T9" fmla="*/ 5 h 13"/>
                  <a:gd name="T10" fmla="*/ 6 w 9"/>
                  <a:gd name="T11" fmla="*/ 1 h 13"/>
                  <a:gd name="T12" fmla="*/ 8 w 9"/>
                  <a:gd name="T13" fmla="*/ 1 h 13"/>
                  <a:gd name="T14" fmla="*/ 8 w 9"/>
                  <a:gd name="T15" fmla="*/ 4 h 13"/>
                  <a:gd name="T16" fmla="*/ 4 w 9"/>
                  <a:gd name="T17" fmla="*/ 7 h 13"/>
                  <a:gd name="T18" fmla="*/ 8 w 9"/>
                  <a:gd name="T19" fmla="*/ 9 h 13"/>
                  <a:gd name="T20" fmla="*/ 8 w 9"/>
                  <a:gd name="T21" fmla="*/ 12 h 13"/>
                  <a:gd name="T22" fmla="*/ 7 w 9"/>
                  <a:gd name="T23" fmla="*/ 13 h 13"/>
                  <a:gd name="T24" fmla="*/ 3 w 9"/>
                  <a:gd name="T25" fmla="*/ 6 h 13"/>
                  <a:gd name="T26" fmla="*/ 3 w 9"/>
                  <a:gd name="T2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cubicBezTo>
                      <a:pt x="6" y="13"/>
                      <a:pt x="6" y="13"/>
                      <a:pt x="5" y="1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8"/>
                      <a:pt x="0" y="7"/>
                    </a:cubicBezTo>
                    <a:cubicBezTo>
                      <a:pt x="0" y="6"/>
                      <a:pt x="0" y="5"/>
                      <a:pt x="1" y="5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8" y="0"/>
                      <a:pt x="8" y="1"/>
                    </a:cubicBezTo>
                    <a:cubicBezTo>
                      <a:pt x="9" y="2"/>
                      <a:pt x="9" y="3"/>
                      <a:pt x="8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10"/>
                      <a:pt x="9" y="11"/>
                      <a:pt x="8" y="12"/>
                    </a:cubicBezTo>
                    <a:cubicBezTo>
                      <a:pt x="8" y="13"/>
                      <a:pt x="7" y="13"/>
                      <a:pt x="7" y="13"/>
                    </a:cubicBezTo>
                    <a:close/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589DC23-E5E3-B21F-CE46-9BEB362767C9}"/>
                  </a:ext>
                </a:extLst>
              </p:cNvPr>
              <p:cNvSpPr/>
              <p:nvPr/>
            </p:nvSpPr>
            <p:spPr bwMode="auto">
              <a:xfrm>
                <a:off x="6607176" y="2794001"/>
                <a:ext cx="95250" cy="57150"/>
              </a:xfrm>
              <a:custGeom>
                <a:avLst/>
                <a:gdLst>
                  <a:gd name="T0" fmla="*/ 1 w 25"/>
                  <a:gd name="T1" fmla="*/ 6 h 15"/>
                  <a:gd name="T2" fmla="*/ 6 w 25"/>
                  <a:gd name="T3" fmla="*/ 9 h 15"/>
                  <a:gd name="T4" fmla="*/ 12 w 25"/>
                  <a:gd name="T5" fmla="*/ 11 h 15"/>
                  <a:gd name="T6" fmla="*/ 17 w 25"/>
                  <a:gd name="T7" fmla="*/ 13 h 15"/>
                  <a:gd name="T8" fmla="*/ 22 w 25"/>
                  <a:gd name="T9" fmla="*/ 15 h 15"/>
                  <a:gd name="T10" fmla="*/ 24 w 25"/>
                  <a:gd name="T11" fmla="*/ 11 h 15"/>
                  <a:gd name="T12" fmla="*/ 15 w 25"/>
                  <a:gd name="T13" fmla="*/ 2 h 15"/>
                  <a:gd name="T14" fmla="*/ 3 w 25"/>
                  <a:gd name="T15" fmla="*/ 2 h 15"/>
                  <a:gd name="T16" fmla="*/ 1 w 25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5">
                    <a:moveTo>
                      <a:pt x="1" y="6"/>
                    </a:moveTo>
                    <a:cubicBezTo>
                      <a:pt x="2" y="7"/>
                      <a:pt x="4" y="8"/>
                      <a:pt x="6" y="9"/>
                    </a:cubicBezTo>
                    <a:cubicBezTo>
                      <a:pt x="8" y="10"/>
                      <a:pt x="10" y="10"/>
                      <a:pt x="12" y="11"/>
                    </a:cubicBezTo>
                    <a:cubicBezTo>
                      <a:pt x="13" y="12"/>
                      <a:pt x="15" y="13"/>
                      <a:pt x="17" y="13"/>
                    </a:cubicBezTo>
                    <a:cubicBezTo>
                      <a:pt x="19" y="14"/>
                      <a:pt x="20" y="15"/>
                      <a:pt x="22" y="15"/>
                    </a:cubicBezTo>
                    <a:cubicBezTo>
                      <a:pt x="24" y="15"/>
                      <a:pt x="25" y="14"/>
                      <a:pt x="24" y="11"/>
                    </a:cubicBezTo>
                    <a:cubicBezTo>
                      <a:pt x="24" y="8"/>
                      <a:pt x="21" y="5"/>
                      <a:pt x="15" y="2"/>
                    </a:cubicBezTo>
                    <a:cubicBezTo>
                      <a:pt x="10" y="0"/>
                      <a:pt x="5" y="0"/>
                      <a:pt x="3" y="2"/>
                    </a:cubicBezTo>
                    <a:cubicBezTo>
                      <a:pt x="0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DD1D8A1-5E64-6F92-F1B4-60A270FF0C97}"/>
                  </a:ext>
                </a:extLst>
              </p:cNvPr>
              <p:cNvSpPr/>
              <p:nvPr/>
            </p:nvSpPr>
            <p:spPr bwMode="auto">
              <a:xfrm>
                <a:off x="6418263" y="2749551"/>
                <a:ext cx="101600" cy="38100"/>
              </a:xfrm>
              <a:custGeom>
                <a:avLst/>
                <a:gdLst>
                  <a:gd name="T0" fmla="*/ 25 w 27"/>
                  <a:gd name="T1" fmla="*/ 9 h 10"/>
                  <a:gd name="T2" fmla="*/ 19 w 27"/>
                  <a:gd name="T3" fmla="*/ 9 h 10"/>
                  <a:gd name="T4" fmla="*/ 14 w 27"/>
                  <a:gd name="T5" fmla="*/ 9 h 10"/>
                  <a:gd name="T6" fmla="*/ 8 w 27"/>
                  <a:gd name="T7" fmla="*/ 10 h 10"/>
                  <a:gd name="T8" fmla="*/ 2 w 27"/>
                  <a:gd name="T9" fmla="*/ 10 h 10"/>
                  <a:gd name="T10" fmla="*/ 2 w 27"/>
                  <a:gd name="T11" fmla="*/ 5 h 10"/>
                  <a:gd name="T12" fmla="*/ 13 w 27"/>
                  <a:gd name="T13" fmla="*/ 0 h 10"/>
                  <a:gd name="T14" fmla="*/ 25 w 27"/>
                  <a:gd name="T15" fmla="*/ 4 h 10"/>
                  <a:gd name="T16" fmla="*/ 25 w 27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0">
                    <a:moveTo>
                      <a:pt x="25" y="9"/>
                    </a:moveTo>
                    <a:cubicBezTo>
                      <a:pt x="23" y="9"/>
                      <a:pt x="21" y="9"/>
                      <a:pt x="19" y="9"/>
                    </a:cubicBezTo>
                    <a:cubicBezTo>
                      <a:pt x="17" y="9"/>
                      <a:pt x="15" y="9"/>
                      <a:pt x="14" y="9"/>
                    </a:cubicBezTo>
                    <a:cubicBezTo>
                      <a:pt x="12" y="10"/>
                      <a:pt x="10" y="10"/>
                      <a:pt x="8" y="10"/>
                    </a:cubicBezTo>
                    <a:cubicBezTo>
                      <a:pt x="6" y="10"/>
                      <a:pt x="4" y="10"/>
                      <a:pt x="2" y="10"/>
                    </a:cubicBezTo>
                    <a:cubicBezTo>
                      <a:pt x="1" y="9"/>
                      <a:pt x="0" y="7"/>
                      <a:pt x="2" y="5"/>
                    </a:cubicBezTo>
                    <a:cubicBezTo>
                      <a:pt x="3" y="3"/>
                      <a:pt x="7" y="0"/>
                      <a:pt x="13" y="0"/>
                    </a:cubicBezTo>
                    <a:cubicBezTo>
                      <a:pt x="19" y="0"/>
                      <a:pt x="23" y="2"/>
                      <a:pt x="25" y="4"/>
                    </a:cubicBezTo>
                    <a:cubicBezTo>
                      <a:pt x="27" y="6"/>
                      <a:pt x="26" y="8"/>
                      <a:pt x="25" y="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F6F5336-1A78-AF1D-5BAF-209B316F659A}"/>
                  </a:ext>
                </a:extLst>
              </p:cNvPr>
              <p:cNvSpPr/>
              <p:nvPr/>
            </p:nvSpPr>
            <p:spPr bwMode="auto">
              <a:xfrm>
                <a:off x="6557963" y="2998788"/>
                <a:ext cx="125413" cy="93663"/>
              </a:xfrm>
              <a:custGeom>
                <a:avLst/>
                <a:gdLst>
                  <a:gd name="T0" fmla="*/ 26 w 33"/>
                  <a:gd name="T1" fmla="*/ 1 h 25"/>
                  <a:gd name="T2" fmla="*/ 21 w 33"/>
                  <a:gd name="T3" fmla="*/ 2 h 25"/>
                  <a:gd name="T4" fmla="*/ 4 w 33"/>
                  <a:gd name="T5" fmla="*/ 10 h 25"/>
                  <a:gd name="T6" fmla="*/ 1 w 33"/>
                  <a:gd name="T7" fmla="*/ 14 h 25"/>
                  <a:gd name="T8" fmla="*/ 20 w 33"/>
                  <a:gd name="T9" fmla="*/ 19 h 25"/>
                  <a:gd name="T10" fmla="*/ 26 w 33"/>
                  <a:gd name="T11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5">
                    <a:moveTo>
                      <a:pt x="26" y="1"/>
                    </a:moveTo>
                    <a:cubicBezTo>
                      <a:pt x="24" y="0"/>
                      <a:pt x="22" y="0"/>
                      <a:pt x="21" y="2"/>
                    </a:cubicBezTo>
                    <a:cubicBezTo>
                      <a:pt x="18" y="4"/>
                      <a:pt x="12" y="9"/>
                      <a:pt x="4" y="10"/>
                    </a:cubicBezTo>
                    <a:cubicBezTo>
                      <a:pt x="1" y="10"/>
                      <a:pt x="0" y="12"/>
                      <a:pt x="1" y="14"/>
                    </a:cubicBezTo>
                    <a:cubicBezTo>
                      <a:pt x="3" y="18"/>
                      <a:pt x="9" y="25"/>
                      <a:pt x="20" y="19"/>
                    </a:cubicBezTo>
                    <a:cubicBezTo>
                      <a:pt x="33" y="13"/>
                      <a:pt x="30" y="4"/>
                      <a:pt x="26" y="1"/>
                    </a:cubicBezTo>
                    <a:close/>
                  </a:path>
                </a:pathLst>
              </a:custGeom>
              <a:solidFill>
                <a:srgbClr val="FE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66CDA39-ED33-94B4-6B73-D308D01C3CE5}"/>
                  </a:ext>
                </a:extLst>
              </p:cNvPr>
              <p:cNvSpPr/>
              <p:nvPr/>
            </p:nvSpPr>
            <p:spPr bwMode="auto">
              <a:xfrm>
                <a:off x="6554788" y="2990851"/>
                <a:ext cx="123825" cy="95250"/>
              </a:xfrm>
              <a:custGeom>
                <a:avLst/>
                <a:gdLst>
                  <a:gd name="T0" fmla="*/ 13 w 33"/>
                  <a:gd name="T1" fmla="*/ 25 h 25"/>
                  <a:gd name="T2" fmla="*/ 1 w 33"/>
                  <a:gd name="T3" fmla="*/ 17 h 25"/>
                  <a:gd name="T4" fmla="*/ 1 w 33"/>
                  <a:gd name="T5" fmla="*/ 12 h 25"/>
                  <a:gd name="T6" fmla="*/ 4 w 33"/>
                  <a:gd name="T7" fmla="*/ 10 h 25"/>
                  <a:gd name="T8" fmla="*/ 20 w 33"/>
                  <a:gd name="T9" fmla="*/ 2 h 25"/>
                  <a:gd name="T10" fmla="*/ 28 w 33"/>
                  <a:gd name="T11" fmla="*/ 1 h 25"/>
                  <a:gd name="T12" fmla="*/ 33 w 33"/>
                  <a:gd name="T13" fmla="*/ 10 h 25"/>
                  <a:gd name="T14" fmla="*/ 22 w 33"/>
                  <a:gd name="T15" fmla="*/ 23 h 25"/>
                  <a:gd name="T16" fmla="*/ 13 w 33"/>
                  <a:gd name="T17" fmla="*/ 25 h 25"/>
                  <a:gd name="T18" fmla="*/ 25 w 33"/>
                  <a:gd name="T19" fmla="*/ 4 h 25"/>
                  <a:gd name="T20" fmla="*/ 23 w 33"/>
                  <a:gd name="T21" fmla="*/ 5 h 25"/>
                  <a:gd name="T22" fmla="*/ 5 w 33"/>
                  <a:gd name="T23" fmla="*/ 14 h 25"/>
                  <a:gd name="T24" fmla="*/ 4 w 33"/>
                  <a:gd name="T25" fmla="*/ 14 h 25"/>
                  <a:gd name="T26" fmla="*/ 4 w 33"/>
                  <a:gd name="T27" fmla="*/ 15 h 25"/>
                  <a:gd name="T28" fmla="*/ 20 w 33"/>
                  <a:gd name="T29" fmla="*/ 20 h 25"/>
                  <a:gd name="T30" fmla="*/ 29 w 33"/>
                  <a:gd name="T31" fmla="*/ 10 h 25"/>
                  <a:gd name="T32" fmla="*/ 26 w 33"/>
                  <a:gd name="T33" fmla="*/ 5 h 25"/>
                  <a:gd name="T34" fmla="*/ 26 w 33"/>
                  <a:gd name="T35" fmla="*/ 5 h 25"/>
                  <a:gd name="T36" fmla="*/ 25 w 33"/>
                  <a:gd name="T37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25">
                    <a:moveTo>
                      <a:pt x="13" y="25"/>
                    </a:moveTo>
                    <a:cubicBezTo>
                      <a:pt x="5" y="25"/>
                      <a:pt x="2" y="19"/>
                      <a:pt x="1" y="17"/>
                    </a:cubicBezTo>
                    <a:cubicBezTo>
                      <a:pt x="0" y="16"/>
                      <a:pt x="0" y="14"/>
                      <a:pt x="1" y="12"/>
                    </a:cubicBezTo>
                    <a:cubicBezTo>
                      <a:pt x="1" y="11"/>
                      <a:pt x="3" y="10"/>
                      <a:pt x="4" y="10"/>
                    </a:cubicBezTo>
                    <a:cubicBezTo>
                      <a:pt x="12" y="9"/>
                      <a:pt x="18" y="5"/>
                      <a:pt x="20" y="2"/>
                    </a:cubicBezTo>
                    <a:cubicBezTo>
                      <a:pt x="22" y="0"/>
                      <a:pt x="26" y="0"/>
                      <a:pt x="28" y="1"/>
                    </a:cubicBezTo>
                    <a:cubicBezTo>
                      <a:pt x="31" y="3"/>
                      <a:pt x="33" y="7"/>
                      <a:pt x="33" y="10"/>
                    </a:cubicBezTo>
                    <a:cubicBezTo>
                      <a:pt x="32" y="13"/>
                      <a:pt x="31" y="19"/>
                      <a:pt x="22" y="23"/>
                    </a:cubicBezTo>
                    <a:cubicBezTo>
                      <a:pt x="18" y="25"/>
                      <a:pt x="15" y="25"/>
                      <a:pt x="13" y="25"/>
                    </a:cubicBezTo>
                    <a:close/>
                    <a:moveTo>
                      <a:pt x="25" y="4"/>
                    </a:moveTo>
                    <a:cubicBezTo>
                      <a:pt x="24" y="4"/>
                      <a:pt x="23" y="5"/>
                      <a:pt x="23" y="5"/>
                    </a:cubicBezTo>
                    <a:cubicBezTo>
                      <a:pt x="20" y="8"/>
                      <a:pt x="14" y="13"/>
                      <a:pt x="5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5"/>
                      <a:pt x="4" y="15"/>
                    </a:cubicBezTo>
                    <a:cubicBezTo>
                      <a:pt x="6" y="19"/>
                      <a:pt x="10" y="24"/>
                      <a:pt x="20" y="20"/>
                    </a:cubicBezTo>
                    <a:cubicBezTo>
                      <a:pt x="25" y="17"/>
                      <a:pt x="28" y="13"/>
                      <a:pt x="29" y="10"/>
                    </a:cubicBezTo>
                    <a:cubicBezTo>
                      <a:pt x="29" y="7"/>
                      <a:pt x="27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5" y="4"/>
                      <a:pt x="25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6E4A5C7-51FE-32D8-46A7-3EC5DE2DBD87}"/>
                  </a:ext>
                </a:extLst>
              </p:cNvPr>
              <p:cNvSpPr/>
              <p:nvPr/>
            </p:nvSpPr>
            <p:spPr bwMode="auto">
              <a:xfrm>
                <a:off x="6350001" y="2760663"/>
                <a:ext cx="182563" cy="166688"/>
              </a:xfrm>
              <a:custGeom>
                <a:avLst/>
                <a:gdLst>
                  <a:gd name="T0" fmla="*/ 23 w 48"/>
                  <a:gd name="T1" fmla="*/ 44 h 44"/>
                  <a:gd name="T2" fmla="*/ 16 w 48"/>
                  <a:gd name="T3" fmla="*/ 43 h 44"/>
                  <a:gd name="T4" fmla="*/ 3 w 48"/>
                  <a:gd name="T5" fmla="*/ 32 h 44"/>
                  <a:gd name="T6" fmla="*/ 2 w 48"/>
                  <a:gd name="T7" fmla="*/ 15 h 44"/>
                  <a:gd name="T8" fmla="*/ 14 w 48"/>
                  <a:gd name="T9" fmla="*/ 3 h 44"/>
                  <a:gd name="T10" fmla="*/ 30 w 48"/>
                  <a:gd name="T11" fmla="*/ 2 h 44"/>
                  <a:gd name="T12" fmla="*/ 44 w 48"/>
                  <a:gd name="T13" fmla="*/ 30 h 44"/>
                  <a:gd name="T14" fmla="*/ 23 w 48"/>
                  <a:gd name="T15" fmla="*/ 44 h 44"/>
                  <a:gd name="T16" fmla="*/ 23 w 48"/>
                  <a:gd name="T17" fmla="*/ 4 h 44"/>
                  <a:gd name="T18" fmla="*/ 15 w 48"/>
                  <a:gd name="T19" fmla="*/ 6 h 44"/>
                  <a:gd name="T20" fmla="*/ 6 w 48"/>
                  <a:gd name="T21" fmla="*/ 16 h 44"/>
                  <a:gd name="T22" fmla="*/ 7 w 48"/>
                  <a:gd name="T23" fmla="*/ 30 h 44"/>
                  <a:gd name="T24" fmla="*/ 17 w 48"/>
                  <a:gd name="T25" fmla="*/ 39 h 44"/>
                  <a:gd name="T26" fmla="*/ 31 w 48"/>
                  <a:gd name="T27" fmla="*/ 39 h 44"/>
                  <a:gd name="T28" fmla="*/ 40 w 48"/>
                  <a:gd name="T29" fmla="*/ 28 h 44"/>
                  <a:gd name="T30" fmla="*/ 39 w 48"/>
                  <a:gd name="T31" fmla="*/ 15 h 44"/>
                  <a:gd name="T32" fmla="*/ 29 w 48"/>
                  <a:gd name="T33" fmla="*/ 5 h 44"/>
                  <a:gd name="T34" fmla="*/ 23 w 48"/>
                  <a:gd name="T35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44">
                    <a:moveTo>
                      <a:pt x="23" y="44"/>
                    </a:moveTo>
                    <a:cubicBezTo>
                      <a:pt x="21" y="44"/>
                      <a:pt x="18" y="44"/>
                      <a:pt x="16" y="43"/>
                    </a:cubicBezTo>
                    <a:cubicBezTo>
                      <a:pt x="10" y="41"/>
                      <a:pt x="6" y="37"/>
                      <a:pt x="3" y="32"/>
                    </a:cubicBezTo>
                    <a:cubicBezTo>
                      <a:pt x="1" y="27"/>
                      <a:pt x="0" y="21"/>
                      <a:pt x="2" y="15"/>
                    </a:cubicBezTo>
                    <a:cubicBezTo>
                      <a:pt x="4" y="10"/>
                      <a:pt x="8" y="5"/>
                      <a:pt x="14" y="3"/>
                    </a:cubicBezTo>
                    <a:cubicBezTo>
                      <a:pt x="19" y="0"/>
                      <a:pt x="25" y="0"/>
                      <a:pt x="30" y="2"/>
                    </a:cubicBezTo>
                    <a:cubicBezTo>
                      <a:pt x="42" y="6"/>
                      <a:pt x="48" y="18"/>
                      <a:pt x="44" y="30"/>
                    </a:cubicBezTo>
                    <a:cubicBezTo>
                      <a:pt x="41" y="39"/>
                      <a:pt x="32" y="44"/>
                      <a:pt x="23" y="44"/>
                    </a:cubicBezTo>
                    <a:close/>
                    <a:moveTo>
                      <a:pt x="23" y="4"/>
                    </a:moveTo>
                    <a:cubicBezTo>
                      <a:pt x="20" y="4"/>
                      <a:pt x="18" y="5"/>
                      <a:pt x="15" y="6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5" y="21"/>
                      <a:pt x="5" y="26"/>
                      <a:pt x="7" y="30"/>
                    </a:cubicBezTo>
                    <a:cubicBezTo>
                      <a:pt x="9" y="35"/>
                      <a:pt x="13" y="38"/>
                      <a:pt x="17" y="39"/>
                    </a:cubicBezTo>
                    <a:cubicBezTo>
                      <a:pt x="22" y="41"/>
                      <a:pt x="27" y="41"/>
                      <a:pt x="31" y="39"/>
                    </a:cubicBezTo>
                    <a:cubicBezTo>
                      <a:pt x="35" y="37"/>
                      <a:pt x="38" y="33"/>
                      <a:pt x="40" y="28"/>
                    </a:cubicBezTo>
                    <a:cubicBezTo>
                      <a:pt x="42" y="24"/>
                      <a:pt x="41" y="19"/>
                      <a:pt x="39" y="15"/>
                    </a:cubicBezTo>
                    <a:cubicBezTo>
                      <a:pt x="37" y="10"/>
                      <a:pt x="34" y="7"/>
                      <a:pt x="29" y="5"/>
                    </a:cubicBezTo>
                    <a:cubicBezTo>
                      <a:pt x="27" y="5"/>
                      <a:pt x="25" y="4"/>
                      <a:pt x="23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6CFDEF0-BF98-58BB-7709-D73250D91334}"/>
                  </a:ext>
                </a:extLst>
              </p:cNvPr>
              <p:cNvSpPr/>
              <p:nvPr/>
            </p:nvSpPr>
            <p:spPr bwMode="auto">
              <a:xfrm>
                <a:off x="6459538" y="2828926"/>
                <a:ext cx="98425" cy="158750"/>
              </a:xfrm>
              <a:custGeom>
                <a:avLst/>
                <a:gdLst>
                  <a:gd name="T0" fmla="*/ 26 w 26"/>
                  <a:gd name="T1" fmla="*/ 0 h 42"/>
                  <a:gd name="T2" fmla="*/ 21 w 26"/>
                  <a:gd name="T3" fmla="*/ 13 h 42"/>
                  <a:gd name="T4" fmla="*/ 9 w 26"/>
                  <a:gd name="T5" fmla="*/ 18 h 42"/>
                  <a:gd name="T6" fmla="*/ 3 w 26"/>
                  <a:gd name="T7" fmla="*/ 21 h 42"/>
                  <a:gd name="T8" fmla="*/ 12 w 26"/>
                  <a:gd name="T9" fmla="*/ 40 h 42"/>
                  <a:gd name="T10" fmla="*/ 17 w 26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42">
                    <a:moveTo>
                      <a:pt x="26" y="0"/>
                    </a:moveTo>
                    <a:cubicBezTo>
                      <a:pt x="21" y="13"/>
                      <a:pt x="21" y="13"/>
                      <a:pt x="21" y="13"/>
                    </a:cubicBezTo>
                    <a:cubicBezTo>
                      <a:pt x="19" y="17"/>
                      <a:pt x="14" y="20"/>
                      <a:pt x="9" y="18"/>
                    </a:cubicBezTo>
                    <a:cubicBezTo>
                      <a:pt x="6" y="17"/>
                      <a:pt x="4" y="19"/>
                      <a:pt x="3" y="21"/>
                    </a:cubicBezTo>
                    <a:cubicBezTo>
                      <a:pt x="0" y="29"/>
                      <a:pt x="4" y="38"/>
                      <a:pt x="12" y="40"/>
                    </a:cubicBezTo>
                    <a:cubicBezTo>
                      <a:pt x="17" y="42"/>
                      <a:pt x="17" y="42"/>
                      <a:pt x="17" y="42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BC82DF0-8803-B43B-4395-37B1E2AD4BCE}"/>
                  </a:ext>
                </a:extLst>
              </p:cNvPr>
              <p:cNvSpPr/>
              <p:nvPr/>
            </p:nvSpPr>
            <p:spPr bwMode="auto">
              <a:xfrm>
                <a:off x="6456363" y="2820988"/>
                <a:ext cx="109538" cy="173038"/>
              </a:xfrm>
              <a:custGeom>
                <a:avLst/>
                <a:gdLst>
                  <a:gd name="T0" fmla="*/ 18 w 29"/>
                  <a:gd name="T1" fmla="*/ 46 h 46"/>
                  <a:gd name="T2" fmla="*/ 17 w 29"/>
                  <a:gd name="T3" fmla="*/ 46 h 46"/>
                  <a:gd name="T4" fmla="*/ 12 w 29"/>
                  <a:gd name="T5" fmla="*/ 44 h 46"/>
                  <a:gd name="T6" fmla="*/ 3 w 29"/>
                  <a:gd name="T7" fmla="*/ 35 h 46"/>
                  <a:gd name="T8" fmla="*/ 2 w 29"/>
                  <a:gd name="T9" fmla="*/ 22 h 46"/>
                  <a:gd name="T10" fmla="*/ 5 w 29"/>
                  <a:gd name="T11" fmla="*/ 19 h 46"/>
                  <a:gd name="T12" fmla="*/ 11 w 29"/>
                  <a:gd name="T13" fmla="*/ 18 h 46"/>
                  <a:gd name="T14" fmla="*/ 16 w 29"/>
                  <a:gd name="T15" fmla="*/ 18 h 46"/>
                  <a:gd name="T16" fmla="*/ 20 w 29"/>
                  <a:gd name="T17" fmla="*/ 14 h 46"/>
                  <a:gd name="T18" fmla="*/ 25 w 29"/>
                  <a:gd name="T19" fmla="*/ 1 h 46"/>
                  <a:gd name="T20" fmla="*/ 27 w 29"/>
                  <a:gd name="T21" fmla="*/ 0 h 46"/>
                  <a:gd name="T22" fmla="*/ 28 w 29"/>
                  <a:gd name="T23" fmla="*/ 2 h 46"/>
                  <a:gd name="T24" fmla="*/ 24 w 29"/>
                  <a:gd name="T25" fmla="*/ 15 h 46"/>
                  <a:gd name="T26" fmla="*/ 18 w 29"/>
                  <a:gd name="T27" fmla="*/ 22 h 46"/>
                  <a:gd name="T28" fmla="*/ 9 w 29"/>
                  <a:gd name="T29" fmla="*/ 22 h 46"/>
                  <a:gd name="T30" fmla="*/ 6 w 29"/>
                  <a:gd name="T31" fmla="*/ 24 h 46"/>
                  <a:gd name="T32" fmla="*/ 6 w 29"/>
                  <a:gd name="T33" fmla="*/ 34 h 46"/>
                  <a:gd name="T34" fmla="*/ 14 w 29"/>
                  <a:gd name="T35" fmla="*/ 41 h 46"/>
                  <a:gd name="T36" fmla="*/ 19 w 29"/>
                  <a:gd name="T37" fmla="*/ 42 h 46"/>
                  <a:gd name="T38" fmla="*/ 20 w 29"/>
                  <a:gd name="T39" fmla="*/ 45 h 46"/>
                  <a:gd name="T40" fmla="*/ 18 w 29"/>
                  <a:gd name="T4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46">
                    <a:moveTo>
                      <a:pt x="18" y="46"/>
                    </a:moveTo>
                    <a:cubicBezTo>
                      <a:pt x="17" y="46"/>
                      <a:pt x="17" y="46"/>
                      <a:pt x="17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8" y="43"/>
                      <a:pt x="5" y="40"/>
                      <a:pt x="3" y="35"/>
                    </a:cubicBezTo>
                    <a:cubicBezTo>
                      <a:pt x="1" y="31"/>
                      <a:pt x="0" y="27"/>
                      <a:pt x="2" y="22"/>
                    </a:cubicBezTo>
                    <a:cubicBezTo>
                      <a:pt x="3" y="21"/>
                      <a:pt x="4" y="19"/>
                      <a:pt x="5" y="19"/>
                    </a:cubicBezTo>
                    <a:cubicBezTo>
                      <a:pt x="7" y="18"/>
                      <a:pt x="9" y="18"/>
                      <a:pt x="11" y="18"/>
                    </a:cubicBezTo>
                    <a:cubicBezTo>
                      <a:pt x="12" y="19"/>
                      <a:pt x="14" y="19"/>
                      <a:pt x="16" y="18"/>
                    </a:cubicBezTo>
                    <a:cubicBezTo>
                      <a:pt x="18" y="17"/>
                      <a:pt x="19" y="16"/>
                      <a:pt x="20" y="1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8" y="0"/>
                      <a:pt x="29" y="1"/>
                      <a:pt x="28" y="2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3" y="18"/>
                      <a:pt x="21" y="20"/>
                      <a:pt x="18" y="22"/>
                    </a:cubicBezTo>
                    <a:cubicBezTo>
                      <a:pt x="15" y="23"/>
                      <a:pt x="12" y="23"/>
                      <a:pt x="9" y="22"/>
                    </a:cubicBezTo>
                    <a:cubicBezTo>
                      <a:pt x="8" y="22"/>
                      <a:pt x="6" y="22"/>
                      <a:pt x="6" y="24"/>
                    </a:cubicBezTo>
                    <a:cubicBezTo>
                      <a:pt x="5" y="27"/>
                      <a:pt x="5" y="31"/>
                      <a:pt x="6" y="34"/>
                    </a:cubicBezTo>
                    <a:cubicBezTo>
                      <a:pt x="8" y="37"/>
                      <a:pt x="10" y="39"/>
                      <a:pt x="14" y="41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3"/>
                      <a:pt x="20" y="44"/>
                      <a:pt x="20" y="45"/>
                    </a:cubicBezTo>
                    <a:cubicBezTo>
                      <a:pt x="20" y="46"/>
                      <a:pt x="19" y="46"/>
                      <a:pt x="18" y="4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C0EB716-B1AD-06D0-5FC0-807FA4A8FD19}"/>
                  </a:ext>
                </a:extLst>
              </p:cNvPr>
              <p:cNvSpPr/>
              <p:nvPr/>
            </p:nvSpPr>
            <p:spPr bwMode="auto">
              <a:xfrm>
                <a:off x="6557963" y="2787651"/>
                <a:ext cx="204788" cy="200025"/>
              </a:xfrm>
              <a:custGeom>
                <a:avLst/>
                <a:gdLst>
                  <a:gd name="T0" fmla="*/ 28 w 54"/>
                  <a:gd name="T1" fmla="*/ 53 h 53"/>
                  <a:gd name="T2" fmla="*/ 20 w 54"/>
                  <a:gd name="T3" fmla="*/ 52 h 53"/>
                  <a:gd name="T4" fmla="*/ 4 w 54"/>
                  <a:gd name="T5" fmla="*/ 20 h 53"/>
                  <a:gd name="T6" fmla="*/ 36 w 54"/>
                  <a:gd name="T7" fmla="*/ 5 h 53"/>
                  <a:gd name="T8" fmla="*/ 50 w 54"/>
                  <a:gd name="T9" fmla="*/ 17 h 53"/>
                  <a:gd name="T10" fmla="*/ 51 w 54"/>
                  <a:gd name="T11" fmla="*/ 37 h 53"/>
                  <a:gd name="T12" fmla="*/ 28 w 54"/>
                  <a:gd name="T13" fmla="*/ 53 h 53"/>
                  <a:gd name="T14" fmla="*/ 28 w 54"/>
                  <a:gd name="T15" fmla="*/ 7 h 53"/>
                  <a:gd name="T16" fmla="*/ 8 w 54"/>
                  <a:gd name="T17" fmla="*/ 21 h 53"/>
                  <a:gd name="T18" fmla="*/ 21 w 54"/>
                  <a:gd name="T19" fmla="*/ 48 h 53"/>
                  <a:gd name="T20" fmla="*/ 48 w 54"/>
                  <a:gd name="T21" fmla="*/ 35 h 53"/>
                  <a:gd name="T22" fmla="*/ 35 w 54"/>
                  <a:gd name="T23" fmla="*/ 8 h 53"/>
                  <a:gd name="T24" fmla="*/ 28 w 54"/>
                  <a:gd name="T25" fmla="*/ 7 h 53"/>
                  <a:gd name="T26" fmla="*/ 50 w 54"/>
                  <a:gd name="T27" fmla="*/ 36 h 53"/>
                  <a:gd name="T28" fmla="*/ 50 w 54"/>
                  <a:gd name="T29" fmla="*/ 3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53">
                    <a:moveTo>
                      <a:pt x="28" y="53"/>
                    </a:moveTo>
                    <a:cubicBezTo>
                      <a:pt x="25" y="53"/>
                      <a:pt x="22" y="53"/>
                      <a:pt x="20" y="52"/>
                    </a:cubicBezTo>
                    <a:cubicBezTo>
                      <a:pt x="7" y="47"/>
                      <a:pt x="0" y="33"/>
                      <a:pt x="4" y="20"/>
                    </a:cubicBezTo>
                    <a:cubicBezTo>
                      <a:pt x="9" y="7"/>
                      <a:pt x="23" y="0"/>
                      <a:pt x="36" y="5"/>
                    </a:cubicBezTo>
                    <a:cubicBezTo>
                      <a:pt x="42" y="7"/>
                      <a:pt x="47" y="11"/>
                      <a:pt x="50" y="17"/>
                    </a:cubicBezTo>
                    <a:cubicBezTo>
                      <a:pt x="53" y="23"/>
                      <a:pt x="54" y="30"/>
                      <a:pt x="51" y="37"/>
                    </a:cubicBezTo>
                    <a:cubicBezTo>
                      <a:pt x="48" y="47"/>
                      <a:pt x="38" y="53"/>
                      <a:pt x="28" y="53"/>
                    </a:cubicBezTo>
                    <a:close/>
                    <a:moveTo>
                      <a:pt x="28" y="7"/>
                    </a:moveTo>
                    <a:cubicBezTo>
                      <a:pt x="19" y="7"/>
                      <a:pt x="11" y="13"/>
                      <a:pt x="8" y="21"/>
                    </a:cubicBezTo>
                    <a:cubicBezTo>
                      <a:pt x="4" y="32"/>
                      <a:pt x="10" y="44"/>
                      <a:pt x="21" y="48"/>
                    </a:cubicBezTo>
                    <a:cubicBezTo>
                      <a:pt x="32" y="52"/>
                      <a:pt x="44" y="46"/>
                      <a:pt x="48" y="35"/>
                    </a:cubicBezTo>
                    <a:cubicBezTo>
                      <a:pt x="51" y="24"/>
                      <a:pt x="46" y="12"/>
                      <a:pt x="35" y="8"/>
                    </a:cubicBezTo>
                    <a:cubicBezTo>
                      <a:pt x="32" y="8"/>
                      <a:pt x="30" y="7"/>
                      <a:pt x="28" y="7"/>
                    </a:cubicBezTo>
                    <a:close/>
                    <a:moveTo>
                      <a:pt x="50" y="36"/>
                    </a:moveTo>
                    <a:cubicBezTo>
                      <a:pt x="50" y="36"/>
                      <a:pt x="50" y="36"/>
                      <a:pt x="50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517A0E1-312C-7306-A1FA-5EBC66FF7FC7}"/>
                  </a:ext>
                </a:extLst>
              </p:cNvPr>
              <p:cNvSpPr/>
              <p:nvPr/>
            </p:nvSpPr>
            <p:spPr bwMode="auto">
              <a:xfrm>
                <a:off x="6505576" y="2832101"/>
                <a:ext cx="79375" cy="46038"/>
              </a:xfrm>
              <a:custGeom>
                <a:avLst/>
                <a:gdLst>
                  <a:gd name="T0" fmla="*/ 19 w 21"/>
                  <a:gd name="T1" fmla="*/ 12 h 12"/>
                  <a:gd name="T2" fmla="*/ 18 w 21"/>
                  <a:gd name="T3" fmla="*/ 11 h 12"/>
                  <a:gd name="T4" fmla="*/ 3 w 21"/>
                  <a:gd name="T5" fmla="*/ 8 h 12"/>
                  <a:gd name="T6" fmla="*/ 0 w 21"/>
                  <a:gd name="T7" fmla="*/ 7 h 12"/>
                  <a:gd name="T8" fmla="*/ 1 w 21"/>
                  <a:gd name="T9" fmla="*/ 4 h 12"/>
                  <a:gd name="T10" fmla="*/ 20 w 21"/>
                  <a:gd name="T11" fmla="*/ 8 h 12"/>
                  <a:gd name="T12" fmla="*/ 21 w 21"/>
                  <a:gd name="T13" fmla="*/ 11 h 12"/>
                  <a:gd name="T14" fmla="*/ 19 w 2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2">
                    <a:moveTo>
                      <a:pt x="19" y="12"/>
                    </a:moveTo>
                    <a:cubicBezTo>
                      <a:pt x="19" y="12"/>
                      <a:pt x="18" y="12"/>
                      <a:pt x="18" y="11"/>
                    </a:cubicBezTo>
                    <a:cubicBezTo>
                      <a:pt x="10" y="4"/>
                      <a:pt x="3" y="7"/>
                      <a:pt x="3" y="8"/>
                    </a:cubicBezTo>
                    <a:cubicBezTo>
                      <a:pt x="2" y="8"/>
                      <a:pt x="1" y="8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4" y="2"/>
                      <a:pt x="12" y="0"/>
                      <a:pt x="20" y="8"/>
                    </a:cubicBezTo>
                    <a:cubicBezTo>
                      <a:pt x="21" y="9"/>
                      <a:pt x="21" y="10"/>
                      <a:pt x="21" y="11"/>
                    </a:cubicBezTo>
                    <a:cubicBezTo>
                      <a:pt x="20" y="12"/>
                      <a:pt x="20" y="12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91A94AA-C01D-37C9-DC46-8CDECC4D7B3A}"/>
                  </a:ext>
                </a:extLst>
              </p:cNvPr>
              <p:cNvSpPr/>
              <p:nvPr/>
            </p:nvSpPr>
            <p:spPr bwMode="auto">
              <a:xfrm>
                <a:off x="6878638" y="3382963"/>
                <a:ext cx="695325" cy="1541463"/>
              </a:xfrm>
              <a:custGeom>
                <a:avLst/>
                <a:gdLst>
                  <a:gd name="T0" fmla="*/ 182 w 184"/>
                  <a:gd name="T1" fmla="*/ 408 h 408"/>
                  <a:gd name="T2" fmla="*/ 182 w 184"/>
                  <a:gd name="T3" fmla="*/ 408 h 408"/>
                  <a:gd name="T4" fmla="*/ 5 w 184"/>
                  <a:gd name="T5" fmla="*/ 406 h 408"/>
                  <a:gd name="T6" fmla="*/ 3 w 184"/>
                  <a:gd name="T7" fmla="*/ 404 h 408"/>
                  <a:gd name="T8" fmla="*/ 0 w 184"/>
                  <a:gd name="T9" fmla="*/ 3 h 408"/>
                  <a:gd name="T10" fmla="*/ 2 w 184"/>
                  <a:gd name="T11" fmla="*/ 1 h 408"/>
                  <a:gd name="T12" fmla="*/ 58 w 184"/>
                  <a:gd name="T13" fmla="*/ 0 h 408"/>
                  <a:gd name="T14" fmla="*/ 59 w 184"/>
                  <a:gd name="T15" fmla="*/ 0 h 408"/>
                  <a:gd name="T16" fmla="*/ 169 w 184"/>
                  <a:gd name="T17" fmla="*/ 76 h 408"/>
                  <a:gd name="T18" fmla="*/ 184 w 184"/>
                  <a:gd name="T19" fmla="*/ 406 h 408"/>
                  <a:gd name="T20" fmla="*/ 183 w 184"/>
                  <a:gd name="T21" fmla="*/ 407 h 408"/>
                  <a:gd name="T22" fmla="*/ 182 w 184"/>
                  <a:gd name="T23" fmla="*/ 408 h 408"/>
                  <a:gd name="T24" fmla="*/ 7 w 184"/>
                  <a:gd name="T25" fmla="*/ 402 h 408"/>
                  <a:gd name="T26" fmla="*/ 180 w 184"/>
                  <a:gd name="T27" fmla="*/ 404 h 408"/>
                  <a:gd name="T28" fmla="*/ 165 w 184"/>
                  <a:gd name="T29" fmla="*/ 77 h 408"/>
                  <a:gd name="T30" fmla="*/ 59 w 184"/>
                  <a:gd name="T31" fmla="*/ 4 h 408"/>
                  <a:gd name="T32" fmla="*/ 4 w 184"/>
                  <a:gd name="T33" fmla="*/ 5 h 408"/>
                  <a:gd name="T34" fmla="*/ 7 w 184"/>
                  <a:gd name="T35" fmla="*/ 40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408">
                    <a:moveTo>
                      <a:pt x="182" y="408"/>
                    </a:moveTo>
                    <a:cubicBezTo>
                      <a:pt x="182" y="408"/>
                      <a:pt x="182" y="408"/>
                      <a:pt x="182" y="408"/>
                    </a:cubicBezTo>
                    <a:cubicBezTo>
                      <a:pt x="5" y="406"/>
                      <a:pt x="5" y="406"/>
                      <a:pt x="5" y="406"/>
                    </a:cubicBezTo>
                    <a:cubicBezTo>
                      <a:pt x="4" y="406"/>
                      <a:pt x="3" y="405"/>
                      <a:pt x="3" y="40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113" y="0"/>
                      <a:pt x="158" y="32"/>
                      <a:pt x="169" y="76"/>
                    </a:cubicBezTo>
                    <a:cubicBezTo>
                      <a:pt x="184" y="406"/>
                      <a:pt x="184" y="406"/>
                      <a:pt x="184" y="406"/>
                    </a:cubicBezTo>
                    <a:cubicBezTo>
                      <a:pt x="184" y="406"/>
                      <a:pt x="183" y="407"/>
                      <a:pt x="183" y="407"/>
                    </a:cubicBezTo>
                    <a:cubicBezTo>
                      <a:pt x="183" y="407"/>
                      <a:pt x="182" y="408"/>
                      <a:pt x="182" y="408"/>
                    </a:cubicBezTo>
                    <a:close/>
                    <a:moveTo>
                      <a:pt x="7" y="402"/>
                    </a:moveTo>
                    <a:cubicBezTo>
                      <a:pt x="180" y="404"/>
                      <a:pt x="180" y="404"/>
                      <a:pt x="180" y="404"/>
                    </a:cubicBezTo>
                    <a:cubicBezTo>
                      <a:pt x="165" y="77"/>
                      <a:pt x="165" y="77"/>
                      <a:pt x="165" y="77"/>
                    </a:cubicBezTo>
                    <a:cubicBezTo>
                      <a:pt x="153" y="27"/>
                      <a:pt x="102" y="4"/>
                      <a:pt x="59" y="4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7" y="402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553A8C6-F757-C194-A607-AD79EF042AC4}"/>
                  </a:ext>
                </a:extLst>
              </p:cNvPr>
              <p:cNvSpPr/>
              <p:nvPr/>
            </p:nvSpPr>
            <p:spPr bwMode="auto">
              <a:xfrm>
                <a:off x="6497638" y="3395663"/>
                <a:ext cx="400050" cy="1517650"/>
              </a:xfrm>
              <a:custGeom>
                <a:avLst/>
                <a:gdLst>
                  <a:gd name="T0" fmla="*/ 106 w 106"/>
                  <a:gd name="T1" fmla="*/ 402 h 402"/>
                  <a:gd name="T2" fmla="*/ 2 w 106"/>
                  <a:gd name="T3" fmla="*/ 402 h 402"/>
                  <a:gd name="T4" fmla="*/ 0 w 106"/>
                  <a:gd name="T5" fmla="*/ 0 h 402"/>
                  <a:gd name="T6" fmla="*/ 103 w 106"/>
                  <a:gd name="T7" fmla="*/ 0 h 402"/>
                  <a:gd name="T8" fmla="*/ 103 w 106"/>
                  <a:gd name="T9" fmla="*/ 0 h 402"/>
                  <a:gd name="T10" fmla="*/ 106 w 106"/>
                  <a:gd name="T11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402">
                    <a:moveTo>
                      <a:pt x="106" y="402"/>
                    </a:moveTo>
                    <a:cubicBezTo>
                      <a:pt x="2" y="402"/>
                      <a:pt x="2" y="402"/>
                      <a:pt x="2" y="40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19"/>
                      <a:pt x="71" y="19"/>
                      <a:pt x="103" y="0"/>
                    </a:cubicBezTo>
                    <a:cubicBezTo>
                      <a:pt x="103" y="0"/>
                      <a:pt x="103" y="0"/>
                      <a:pt x="103" y="0"/>
                    </a:cubicBezTo>
                    <a:lnTo>
                      <a:pt x="106" y="402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A06DB84-AB25-6EFC-F0FF-C924633423E6}"/>
                  </a:ext>
                </a:extLst>
              </p:cNvPr>
              <p:cNvSpPr/>
              <p:nvPr/>
            </p:nvSpPr>
            <p:spPr bwMode="auto">
              <a:xfrm>
                <a:off x="6497638" y="3365501"/>
                <a:ext cx="388938" cy="127000"/>
              </a:xfrm>
              <a:custGeom>
                <a:avLst/>
                <a:gdLst>
                  <a:gd name="T0" fmla="*/ 103 w 103"/>
                  <a:gd name="T1" fmla="*/ 0 h 34"/>
                  <a:gd name="T2" fmla="*/ 0 w 103"/>
                  <a:gd name="T3" fmla="*/ 1 h 34"/>
                  <a:gd name="T4" fmla="*/ 0 w 103"/>
                  <a:gd name="T5" fmla="*/ 17 h 34"/>
                  <a:gd name="T6" fmla="*/ 103 w 103"/>
                  <a:gd name="T7" fmla="*/ 16 h 34"/>
                  <a:gd name="T8" fmla="*/ 103 w 103"/>
                  <a:gd name="T9" fmla="*/ 16 h 34"/>
                  <a:gd name="T10" fmla="*/ 103 w 103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34">
                    <a:moveTo>
                      <a:pt x="103" y="0"/>
                    </a:moveTo>
                    <a:cubicBezTo>
                      <a:pt x="71" y="17"/>
                      <a:pt x="32" y="18"/>
                      <a:pt x="0" y="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2" y="34"/>
                      <a:pt x="71" y="34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0"/>
                      <a:pt x="103" y="0"/>
                      <a:pt x="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4049D65-F6D4-B33D-78FF-D1EACBF53E2D}"/>
                  </a:ext>
                </a:extLst>
              </p:cNvPr>
              <p:cNvSpPr/>
              <p:nvPr/>
            </p:nvSpPr>
            <p:spPr bwMode="auto">
              <a:xfrm>
                <a:off x="6489701" y="3357563"/>
                <a:ext cx="404813" cy="128588"/>
              </a:xfrm>
              <a:custGeom>
                <a:avLst/>
                <a:gdLst>
                  <a:gd name="T0" fmla="*/ 53 w 107"/>
                  <a:gd name="T1" fmla="*/ 34 h 34"/>
                  <a:gd name="T2" fmla="*/ 1 w 107"/>
                  <a:gd name="T3" fmla="*/ 21 h 34"/>
                  <a:gd name="T4" fmla="*/ 0 w 107"/>
                  <a:gd name="T5" fmla="*/ 19 h 34"/>
                  <a:gd name="T6" fmla="*/ 0 w 107"/>
                  <a:gd name="T7" fmla="*/ 3 h 34"/>
                  <a:gd name="T8" fmla="*/ 0 w 107"/>
                  <a:gd name="T9" fmla="*/ 1 h 34"/>
                  <a:gd name="T10" fmla="*/ 2 w 107"/>
                  <a:gd name="T11" fmla="*/ 1 h 34"/>
                  <a:gd name="T12" fmla="*/ 104 w 107"/>
                  <a:gd name="T13" fmla="*/ 0 h 34"/>
                  <a:gd name="T14" fmla="*/ 106 w 107"/>
                  <a:gd name="T15" fmla="*/ 0 h 34"/>
                  <a:gd name="T16" fmla="*/ 107 w 107"/>
                  <a:gd name="T17" fmla="*/ 2 h 34"/>
                  <a:gd name="T18" fmla="*/ 107 w 107"/>
                  <a:gd name="T19" fmla="*/ 18 h 34"/>
                  <a:gd name="T20" fmla="*/ 106 w 107"/>
                  <a:gd name="T21" fmla="*/ 20 h 34"/>
                  <a:gd name="T22" fmla="*/ 53 w 107"/>
                  <a:gd name="T23" fmla="*/ 34 h 34"/>
                  <a:gd name="T24" fmla="*/ 4 w 107"/>
                  <a:gd name="T25" fmla="*/ 18 h 34"/>
                  <a:gd name="T26" fmla="*/ 103 w 107"/>
                  <a:gd name="T27" fmla="*/ 17 h 34"/>
                  <a:gd name="T28" fmla="*/ 103 w 107"/>
                  <a:gd name="T29" fmla="*/ 5 h 34"/>
                  <a:gd name="T30" fmla="*/ 4 w 107"/>
                  <a:gd name="T31" fmla="*/ 6 h 34"/>
                  <a:gd name="T32" fmla="*/ 4 w 107"/>
                  <a:gd name="T33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34">
                    <a:moveTo>
                      <a:pt x="53" y="34"/>
                    </a:moveTo>
                    <a:cubicBezTo>
                      <a:pt x="35" y="34"/>
                      <a:pt x="17" y="29"/>
                      <a:pt x="1" y="21"/>
                    </a:cubicBezTo>
                    <a:cubicBezTo>
                      <a:pt x="0" y="20"/>
                      <a:pt x="0" y="20"/>
                      <a:pt x="0" y="1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4" y="18"/>
                      <a:pt x="72" y="17"/>
                      <a:pt x="104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07" y="1"/>
                      <a:pt x="107" y="1"/>
                      <a:pt x="107" y="2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7" y="20"/>
                      <a:pt x="106" y="20"/>
                    </a:cubicBezTo>
                    <a:cubicBezTo>
                      <a:pt x="90" y="29"/>
                      <a:pt x="71" y="34"/>
                      <a:pt x="53" y="34"/>
                    </a:cubicBezTo>
                    <a:close/>
                    <a:moveTo>
                      <a:pt x="4" y="18"/>
                    </a:moveTo>
                    <a:cubicBezTo>
                      <a:pt x="35" y="34"/>
                      <a:pt x="72" y="33"/>
                      <a:pt x="103" y="17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72" y="21"/>
                      <a:pt x="35" y="21"/>
                      <a:pt x="4" y="6"/>
                    </a:cubicBez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4A62451-C657-628C-7F63-51700310253F}"/>
                  </a:ext>
                </a:extLst>
              </p:cNvPr>
              <p:cNvSpPr/>
              <p:nvPr/>
            </p:nvSpPr>
            <p:spPr bwMode="auto">
              <a:xfrm>
                <a:off x="5248276" y="3028951"/>
                <a:ext cx="509588" cy="350838"/>
              </a:xfrm>
              <a:custGeom>
                <a:avLst/>
                <a:gdLst>
                  <a:gd name="T0" fmla="*/ 77 w 135"/>
                  <a:gd name="T1" fmla="*/ 62 h 93"/>
                  <a:gd name="T2" fmla="*/ 5 w 135"/>
                  <a:gd name="T3" fmla="*/ 84 h 93"/>
                  <a:gd name="T4" fmla="*/ 58 w 135"/>
                  <a:gd name="T5" fmla="*/ 30 h 93"/>
                  <a:gd name="T6" fmla="*/ 130 w 135"/>
                  <a:gd name="T7" fmla="*/ 9 h 93"/>
                  <a:gd name="T8" fmla="*/ 77 w 135"/>
                  <a:gd name="T9" fmla="*/ 6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93">
                    <a:moveTo>
                      <a:pt x="77" y="62"/>
                    </a:moveTo>
                    <a:cubicBezTo>
                      <a:pt x="42" y="83"/>
                      <a:pt x="10" y="93"/>
                      <a:pt x="5" y="84"/>
                    </a:cubicBezTo>
                    <a:cubicBezTo>
                      <a:pt x="0" y="75"/>
                      <a:pt x="23" y="51"/>
                      <a:pt x="58" y="30"/>
                    </a:cubicBezTo>
                    <a:cubicBezTo>
                      <a:pt x="92" y="10"/>
                      <a:pt x="125" y="0"/>
                      <a:pt x="130" y="9"/>
                    </a:cubicBezTo>
                    <a:cubicBezTo>
                      <a:pt x="135" y="17"/>
                      <a:pt x="111" y="41"/>
                      <a:pt x="77" y="6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EE908BF-4576-AF3E-D07B-688532639A7B}"/>
                  </a:ext>
                </a:extLst>
              </p:cNvPr>
              <p:cNvSpPr/>
              <p:nvPr/>
            </p:nvSpPr>
            <p:spPr bwMode="auto">
              <a:xfrm>
                <a:off x="5245101" y="3032126"/>
                <a:ext cx="523875" cy="333375"/>
              </a:xfrm>
              <a:custGeom>
                <a:avLst/>
                <a:gdLst>
                  <a:gd name="T0" fmla="*/ 14 w 139"/>
                  <a:gd name="T1" fmla="*/ 88 h 88"/>
                  <a:gd name="T2" fmla="*/ 4 w 139"/>
                  <a:gd name="T3" fmla="*/ 84 h 88"/>
                  <a:gd name="T4" fmla="*/ 16 w 139"/>
                  <a:gd name="T5" fmla="*/ 59 h 88"/>
                  <a:gd name="T6" fmla="*/ 58 w 139"/>
                  <a:gd name="T7" fmla="*/ 28 h 88"/>
                  <a:gd name="T8" fmla="*/ 105 w 139"/>
                  <a:gd name="T9" fmla="*/ 6 h 88"/>
                  <a:gd name="T10" fmla="*/ 133 w 139"/>
                  <a:gd name="T11" fmla="*/ 7 h 88"/>
                  <a:gd name="T12" fmla="*/ 79 w 139"/>
                  <a:gd name="T13" fmla="*/ 63 h 88"/>
                  <a:gd name="T14" fmla="*/ 31 w 139"/>
                  <a:gd name="T15" fmla="*/ 85 h 88"/>
                  <a:gd name="T16" fmla="*/ 14 w 139"/>
                  <a:gd name="T17" fmla="*/ 88 h 88"/>
                  <a:gd name="T18" fmla="*/ 122 w 139"/>
                  <a:gd name="T19" fmla="*/ 6 h 88"/>
                  <a:gd name="T20" fmla="*/ 106 w 139"/>
                  <a:gd name="T21" fmla="*/ 9 h 88"/>
                  <a:gd name="T22" fmla="*/ 60 w 139"/>
                  <a:gd name="T23" fmla="*/ 31 h 88"/>
                  <a:gd name="T24" fmla="*/ 19 w 139"/>
                  <a:gd name="T25" fmla="*/ 62 h 88"/>
                  <a:gd name="T26" fmla="*/ 8 w 139"/>
                  <a:gd name="T27" fmla="*/ 82 h 88"/>
                  <a:gd name="T28" fmla="*/ 30 w 139"/>
                  <a:gd name="T29" fmla="*/ 81 h 88"/>
                  <a:gd name="T30" fmla="*/ 77 w 139"/>
                  <a:gd name="T31" fmla="*/ 60 h 88"/>
                  <a:gd name="T32" fmla="*/ 129 w 139"/>
                  <a:gd name="T33" fmla="*/ 9 h 88"/>
                  <a:gd name="T34" fmla="*/ 122 w 139"/>
                  <a:gd name="T35" fmla="*/ 6 h 88"/>
                  <a:gd name="T36" fmla="*/ 78 w 139"/>
                  <a:gd name="T37" fmla="*/ 61 h 88"/>
                  <a:gd name="T38" fmla="*/ 78 w 139"/>
                  <a:gd name="T39" fmla="*/ 6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88">
                    <a:moveTo>
                      <a:pt x="14" y="88"/>
                    </a:moveTo>
                    <a:cubicBezTo>
                      <a:pt x="10" y="88"/>
                      <a:pt x="6" y="87"/>
                      <a:pt x="4" y="84"/>
                    </a:cubicBezTo>
                    <a:cubicBezTo>
                      <a:pt x="0" y="78"/>
                      <a:pt x="8" y="67"/>
                      <a:pt x="16" y="59"/>
                    </a:cubicBezTo>
                    <a:cubicBezTo>
                      <a:pt x="26" y="49"/>
                      <a:pt x="41" y="38"/>
                      <a:pt x="58" y="28"/>
                    </a:cubicBezTo>
                    <a:cubicBezTo>
                      <a:pt x="75" y="18"/>
                      <a:pt x="91" y="10"/>
                      <a:pt x="105" y="6"/>
                    </a:cubicBezTo>
                    <a:cubicBezTo>
                      <a:pt x="115" y="2"/>
                      <a:pt x="129" y="0"/>
                      <a:pt x="133" y="7"/>
                    </a:cubicBezTo>
                    <a:cubicBezTo>
                      <a:pt x="139" y="18"/>
                      <a:pt x="110" y="44"/>
                      <a:pt x="79" y="63"/>
                    </a:cubicBezTo>
                    <a:cubicBezTo>
                      <a:pt x="62" y="73"/>
                      <a:pt x="45" y="81"/>
                      <a:pt x="31" y="85"/>
                    </a:cubicBezTo>
                    <a:cubicBezTo>
                      <a:pt x="26" y="87"/>
                      <a:pt x="20" y="88"/>
                      <a:pt x="14" y="88"/>
                    </a:cubicBezTo>
                    <a:close/>
                    <a:moveTo>
                      <a:pt x="122" y="6"/>
                    </a:moveTo>
                    <a:cubicBezTo>
                      <a:pt x="118" y="6"/>
                      <a:pt x="113" y="7"/>
                      <a:pt x="106" y="9"/>
                    </a:cubicBezTo>
                    <a:cubicBezTo>
                      <a:pt x="93" y="13"/>
                      <a:pt x="76" y="21"/>
                      <a:pt x="60" y="31"/>
                    </a:cubicBezTo>
                    <a:cubicBezTo>
                      <a:pt x="43" y="41"/>
                      <a:pt x="29" y="52"/>
                      <a:pt x="19" y="62"/>
                    </a:cubicBezTo>
                    <a:cubicBezTo>
                      <a:pt x="8" y="73"/>
                      <a:pt x="6" y="79"/>
                      <a:pt x="8" y="82"/>
                    </a:cubicBezTo>
                    <a:cubicBezTo>
                      <a:pt x="9" y="85"/>
                      <a:pt x="16" y="86"/>
                      <a:pt x="30" y="81"/>
                    </a:cubicBezTo>
                    <a:cubicBezTo>
                      <a:pt x="44" y="77"/>
                      <a:pt x="60" y="69"/>
                      <a:pt x="77" y="60"/>
                    </a:cubicBezTo>
                    <a:cubicBezTo>
                      <a:pt x="113" y="38"/>
                      <a:pt x="133" y="15"/>
                      <a:pt x="129" y="9"/>
                    </a:cubicBezTo>
                    <a:cubicBezTo>
                      <a:pt x="128" y="7"/>
                      <a:pt x="126" y="6"/>
                      <a:pt x="122" y="6"/>
                    </a:cubicBezTo>
                    <a:close/>
                    <a:moveTo>
                      <a:pt x="78" y="61"/>
                    </a:moveTo>
                    <a:cubicBezTo>
                      <a:pt x="78" y="61"/>
                      <a:pt x="78" y="61"/>
                      <a:pt x="78" y="6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62D99BD-5BF7-04D9-8FA9-816BBBAE29E5}"/>
                  </a:ext>
                </a:extLst>
              </p:cNvPr>
              <p:cNvSpPr/>
              <p:nvPr/>
            </p:nvSpPr>
            <p:spPr bwMode="auto">
              <a:xfrm>
                <a:off x="5119688" y="2522538"/>
                <a:ext cx="698500" cy="1046163"/>
              </a:xfrm>
              <a:custGeom>
                <a:avLst/>
                <a:gdLst>
                  <a:gd name="T0" fmla="*/ 162 w 185"/>
                  <a:gd name="T1" fmla="*/ 166 h 277"/>
                  <a:gd name="T2" fmla="*/ 94 w 185"/>
                  <a:gd name="T3" fmla="*/ 66 h 277"/>
                  <a:gd name="T4" fmla="*/ 39 w 185"/>
                  <a:gd name="T5" fmla="*/ 13 h 277"/>
                  <a:gd name="T6" fmla="*/ 12 w 185"/>
                  <a:gd name="T7" fmla="*/ 3 h 277"/>
                  <a:gd name="T8" fmla="*/ 9 w 185"/>
                  <a:gd name="T9" fmla="*/ 31 h 277"/>
                  <a:gd name="T10" fmla="*/ 33 w 185"/>
                  <a:gd name="T11" fmla="*/ 61 h 277"/>
                  <a:gd name="T12" fmla="*/ 14 w 185"/>
                  <a:gd name="T13" fmla="*/ 97 h 277"/>
                  <a:gd name="T14" fmla="*/ 24 w 185"/>
                  <a:gd name="T15" fmla="*/ 164 h 277"/>
                  <a:gd name="T16" fmla="*/ 46 w 185"/>
                  <a:gd name="T17" fmla="*/ 183 h 277"/>
                  <a:gd name="T18" fmla="*/ 83 w 185"/>
                  <a:gd name="T19" fmla="*/ 277 h 277"/>
                  <a:gd name="T20" fmla="*/ 185 w 185"/>
                  <a:gd name="T21" fmla="*/ 229 h 277"/>
                  <a:gd name="T22" fmla="*/ 162 w 185"/>
                  <a:gd name="T23" fmla="*/ 16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5" h="277">
                    <a:moveTo>
                      <a:pt x="162" y="166"/>
                    </a:moveTo>
                    <a:cubicBezTo>
                      <a:pt x="162" y="166"/>
                      <a:pt x="145" y="89"/>
                      <a:pt x="94" y="66"/>
                    </a:cubicBezTo>
                    <a:cubicBezTo>
                      <a:pt x="87" y="63"/>
                      <a:pt x="39" y="13"/>
                      <a:pt x="39" y="13"/>
                    </a:cubicBezTo>
                    <a:cubicBezTo>
                      <a:pt x="27" y="3"/>
                      <a:pt x="18" y="0"/>
                      <a:pt x="12" y="3"/>
                    </a:cubicBezTo>
                    <a:cubicBezTo>
                      <a:pt x="2" y="8"/>
                      <a:pt x="2" y="21"/>
                      <a:pt x="9" y="3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20" y="75"/>
                      <a:pt x="14" y="97"/>
                      <a:pt x="14" y="97"/>
                    </a:cubicBezTo>
                    <a:cubicBezTo>
                      <a:pt x="0" y="119"/>
                      <a:pt x="4" y="147"/>
                      <a:pt x="24" y="164"/>
                    </a:cubicBezTo>
                    <a:cubicBezTo>
                      <a:pt x="46" y="183"/>
                      <a:pt x="46" y="183"/>
                      <a:pt x="46" y="183"/>
                    </a:cubicBezTo>
                    <a:cubicBezTo>
                      <a:pt x="83" y="277"/>
                      <a:pt x="83" y="277"/>
                      <a:pt x="83" y="277"/>
                    </a:cubicBezTo>
                    <a:cubicBezTo>
                      <a:pt x="185" y="229"/>
                      <a:pt x="185" y="229"/>
                      <a:pt x="185" y="229"/>
                    </a:cubicBezTo>
                    <a:lnTo>
                      <a:pt x="162" y="166"/>
                    </a:ln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FB3DE8B-ABE8-429C-0EA2-8E984286F7EF}"/>
                  </a:ext>
                </a:extLst>
              </p:cNvPr>
              <p:cNvSpPr/>
              <p:nvPr/>
            </p:nvSpPr>
            <p:spPr bwMode="auto">
              <a:xfrm>
                <a:off x="5113338" y="2514601"/>
                <a:ext cx="715963" cy="1062038"/>
              </a:xfrm>
              <a:custGeom>
                <a:avLst/>
                <a:gdLst>
                  <a:gd name="T0" fmla="*/ 85 w 190"/>
                  <a:gd name="T1" fmla="*/ 281 h 281"/>
                  <a:gd name="T2" fmla="*/ 84 w 190"/>
                  <a:gd name="T3" fmla="*/ 281 h 281"/>
                  <a:gd name="T4" fmla="*/ 83 w 190"/>
                  <a:gd name="T5" fmla="*/ 280 h 281"/>
                  <a:gd name="T6" fmla="*/ 46 w 190"/>
                  <a:gd name="T7" fmla="*/ 186 h 281"/>
                  <a:gd name="T8" fmla="*/ 25 w 190"/>
                  <a:gd name="T9" fmla="*/ 167 h 281"/>
                  <a:gd name="T10" fmla="*/ 15 w 190"/>
                  <a:gd name="T11" fmla="*/ 98 h 281"/>
                  <a:gd name="T12" fmla="*/ 32 w 190"/>
                  <a:gd name="T13" fmla="*/ 63 h 281"/>
                  <a:gd name="T14" fmla="*/ 10 w 190"/>
                  <a:gd name="T15" fmla="*/ 34 h 281"/>
                  <a:gd name="T16" fmla="*/ 5 w 190"/>
                  <a:gd name="T17" fmla="*/ 14 h 281"/>
                  <a:gd name="T18" fmla="*/ 13 w 190"/>
                  <a:gd name="T19" fmla="*/ 3 h 281"/>
                  <a:gd name="T20" fmla="*/ 42 w 190"/>
                  <a:gd name="T21" fmla="*/ 13 h 281"/>
                  <a:gd name="T22" fmla="*/ 96 w 190"/>
                  <a:gd name="T23" fmla="*/ 66 h 281"/>
                  <a:gd name="T24" fmla="*/ 166 w 190"/>
                  <a:gd name="T25" fmla="*/ 167 h 281"/>
                  <a:gd name="T26" fmla="*/ 189 w 190"/>
                  <a:gd name="T27" fmla="*/ 231 h 281"/>
                  <a:gd name="T28" fmla="*/ 188 w 190"/>
                  <a:gd name="T29" fmla="*/ 233 h 281"/>
                  <a:gd name="T30" fmla="*/ 86 w 190"/>
                  <a:gd name="T31" fmla="*/ 281 h 281"/>
                  <a:gd name="T32" fmla="*/ 85 w 190"/>
                  <a:gd name="T33" fmla="*/ 281 h 281"/>
                  <a:gd name="T34" fmla="*/ 19 w 190"/>
                  <a:gd name="T35" fmla="*/ 6 h 281"/>
                  <a:gd name="T36" fmla="*/ 15 w 190"/>
                  <a:gd name="T37" fmla="*/ 7 h 281"/>
                  <a:gd name="T38" fmla="*/ 9 w 190"/>
                  <a:gd name="T39" fmla="*/ 15 h 281"/>
                  <a:gd name="T40" fmla="*/ 13 w 190"/>
                  <a:gd name="T41" fmla="*/ 32 h 281"/>
                  <a:gd name="T42" fmla="*/ 37 w 190"/>
                  <a:gd name="T43" fmla="*/ 62 h 281"/>
                  <a:gd name="T44" fmla="*/ 37 w 190"/>
                  <a:gd name="T45" fmla="*/ 65 h 281"/>
                  <a:gd name="T46" fmla="*/ 18 w 190"/>
                  <a:gd name="T47" fmla="*/ 100 h 281"/>
                  <a:gd name="T48" fmla="*/ 18 w 190"/>
                  <a:gd name="T49" fmla="*/ 100 h 281"/>
                  <a:gd name="T50" fmla="*/ 27 w 190"/>
                  <a:gd name="T51" fmla="*/ 164 h 281"/>
                  <a:gd name="T52" fmla="*/ 49 w 190"/>
                  <a:gd name="T53" fmla="*/ 183 h 281"/>
                  <a:gd name="T54" fmla="*/ 50 w 190"/>
                  <a:gd name="T55" fmla="*/ 184 h 281"/>
                  <a:gd name="T56" fmla="*/ 86 w 190"/>
                  <a:gd name="T57" fmla="*/ 276 h 281"/>
                  <a:gd name="T58" fmla="*/ 185 w 190"/>
                  <a:gd name="T59" fmla="*/ 230 h 281"/>
                  <a:gd name="T60" fmla="*/ 162 w 190"/>
                  <a:gd name="T61" fmla="*/ 169 h 281"/>
                  <a:gd name="T62" fmla="*/ 162 w 190"/>
                  <a:gd name="T63" fmla="*/ 168 h 281"/>
                  <a:gd name="T64" fmla="*/ 95 w 190"/>
                  <a:gd name="T65" fmla="*/ 70 h 281"/>
                  <a:gd name="T66" fmla="*/ 39 w 190"/>
                  <a:gd name="T67" fmla="*/ 16 h 281"/>
                  <a:gd name="T68" fmla="*/ 19 w 190"/>
                  <a:gd name="T69" fmla="*/ 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0" h="281">
                    <a:moveTo>
                      <a:pt x="85" y="281"/>
                    </a:moveTo>
                    <a:cubicBezTo>
                      <a:pt x="84" y="281"/>
                      <a:pt x="84" y="281"/>
                      <a:pt x="84" y="281"/>
                    </a:cubicBezTo>
                    <a:cubicBezTo>
                      <a:pt x="84" y="281"/>
                      <a:pt x="83" y="280"/>
                      <a:pt x="83" y="280"/>
                    </a:cubicBezTo>
                    <a:cubicBezTo>
                      <a:pt x="46" y="186"/>
                      <a:pt x="46" y="186"/>
                      <a:pt x="46" y="186"/>
                    </a:cubicBezTo>
                    <a:cubicBezTo>
                      <a:pt x="25" y="167"/>
                      <a:pt x="25" y="167"/>
                      <a:pt x="25" y="167"/>
                    </a:cubicBezTo>
                    <a:cubicBezTo>
                      <a:pt x="5" y="150"/>
                      <a:pt x="0" y="120"/>
                      <a:pt x="15" y="98"/>
                    </a:cubicBezTo>
                    <a:cubicBezTo>
                      <a:pt x="15" y="95"/>
                      <a:pt x="21" y="76"/>
                      <a:pt x="32" y="6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5" y="28"/>
                      <a:pt x="3" y="21"/>
                      <a:pt x="5" y="14"/>
                    </a:cubicBezTo>
                    <a:cubicBezTo>
                      <a:pt x="6" y="9"/>
                      <a:pt x="9" y="5"/>
                      <a:pt x="13" y="3"/>
                    </a:cubicBezTo>
                    <a:cubicBezTo>
                      <a:pt x="21" y="0"/>
                      <a:pt x="30" y="3"/>
                      <a:pt x="42" y="13"/>
                    </a:cubicBezTo>
                    <a:cubicBezTo>
                      <a:pt x="61" y="34"/>
                      <a:pt x="92" y="64"/>
                      <a:pt x="96" y="66"/>
                    </a:cubicBezTo>
                    <a:cubicBezTo>
                      <a:pt x="148" y="89"/>
                      <a:pt x="165" y="163"/>
                      <a:pt x="166" y="167"/>
                    </a:cubicBezTo>
                    <a:cubicBezTo>
                      <a:pt x="189" y="231"/>
                      <a:pt x="189" y="231"/>
                      <a:pt x="189" y="231"/>
                    </a:cubicBezTo>
                    <a:cubicBezTo>
                      <a:pt x="190" y="232"/>
                      <a:pt x="189" y="233"/>
                      <a:pt x="188" y="233"/>
                    </a:cubicBezTo>
                    <a:cubicBezTo>
                      <a:pt x="86" y="281"/>
                      <a:pt x="86" y="281"/>
                      <a:pt x="86" y="281"/>
                    </a:cubicBezTo>
                    <a:lnTo>
                      <a:pt x="85" y="281"/>
                    </a:lnTo>
                    <a:close/>
                    <a:moveTo>
                      <a:pt x="19" y="6"/>
                    </a:moveTo>
                    <a:cubicBezTo>
                      <a:pt x="18" y="6"/>
                      <a:pt x="16" y="6"/>
                      <a:pt x="15" y="7"/>
                    </a:cubicBezTo>
                    <a:cubicBezTo>
                      <a:pt x="12" y="9"/>
                      <a:pt x="9" y="11"/>
                      <a:pt x="9" y="15"/>
                    </a:cubicBezTo>
                    <a:cubicBezTo>
                      <a:pt x="7" y="20"/>
                      <a:pt x="9" y="27"/>
                      <a:pt x="13" y="3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7" y="63"/>
                      <a:pt x="37" y="64"/>
                      <a:pt x="37" y="65"/>
                    </a:cubicBezTo>
                    <a:cubicBezTo>
                      <a:pt x="24" y="78"/>
                      <a:pt x="18" y="99"/>
                      <a:pt x="18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5" y="121"/>
                      <a:pt x="9" y="148"/>
                      <a:pt x="27" y="164"/>
                    </a:cubicBezTo>
                    <a:cubicBezTo>
                      <a:pt x="49" y="183"/>
                      <a:pt x="49" y="183"/>
                      <a:pt x="49" y="183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86" y="276"/>
                      <a:pt x="86" y="276"/>
                      <a:pt x="86" y="276"/>
                    </a:cubicBezTo>
                    <a:cubicBezTo>
                      <a:pt x="185" y="230"/>
                      <a:pt x="185" y="230"/>
                      <a:pt x="185" y="23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8"/>
                      <a:pt x="162" y="168"/>
                      <a:pt x="162" y="168"/>
                    </a:cubicBezTo>
                    <a:cubicBezTo>
                      <a:pt x="162" y="168"/>
                      <a:pt x="145" y="92"/>
                      <a:pt x="95" y="70"/>
                    </a:cubicBezTo>
                    <a:cubicBezTo>
                      <a:pt x="88" y="67"/>
                      <a:pt x="44" y="22"/>
                      <a:pt x="39" y="16"/>
                    </a:cubicBezTo>
                    <a:cubicBezTo>
                      <a:pt x="31" y="10"/>
                      <a:pt x="25" y="6"/>
                      <a:pt x="19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717B979-B451-03D0-E91D-D6183DBD1F4B}"/>
                  </a:ext>
                </a:extLst>
              </p:cNvPr>
              <p:cNvSpPr/>
              <p:nvPr/>
            </p:nvSpPr>
            <p:spPr bwMode="auto">
              <a:xfrm>
                <a:off x="5097463" y="2941638"/>
                <a:ext cx="246063" cy="131763"/>
              </a:xfrm>
              <a:custGeom>
                <a:avLst/>
                <a:gdLst>
                  <a:gd name="T0" fmla="*/ 18 w 65"/>
                  <a:gd name="T1" fmla="*/ 1 h 35"/>
                  <a:gd name="T2" fmla="*/ 23 w 65"/>
                  <a:gd name="T3" fmla="*/ 2 h 35"/>
                  <a:gd name="T4" fmla="*/ 53 w 65"/>
                  <a:gd name="T5" fmla="*/ 11 h 35"/>
                  <a:gd name="T6" fmla="*/ 61 w 65"/>
                  <a:gd name="T7" fmla="*/ 28 h 35"/>
                  <a:gd name="T8" fmla="*/ 43 w 65"/>
                  <a:gd name="T9" fmla="*/ 35 h 35"/>
                  <a:gd name="T10" fmla="*/ 15 w 65"/>
                  <a:gd name="T11" fmla="*/ 30 h 35"/>
                  <a:gd name="T12" fmla="*/ 0 w 65"/>
                  <a:gd name="T13" fmla="*/ 13 h 35"/>
                  <a:gd name="T14" fmla="*/ 18 w 65"/>
                  <a:gd name="T15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5">
                    <a:moveTo>
                      <a:pt x="18" y="1"/>
                    </a:moveTo>
                    <a:cubicBezTo>
                      <a:pt x="20" y="2"/>
                      <a:pt x="21" y="2"/>
                      <a:pt x="23" y="2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61" y="13"/>
                      <a:pt x="65" y="21"/>
                      <a:pt x="61" y="28"/>
                    </a:cubicBezTo>
                    <a:cubicBezTo>
                      <a:pt x="59" y="33"/>
                      <a:pt x="53" y="35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1" y="21"/>
                      <a:pt x="0" y="13"/>
                    </a:cubicBezTo>
                    <a:cubicBezTo>
                      <a:pt x="0" y="6"/>
                      <a:pt x="3" y="0"/>
                      <a:pt x="18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2DF1497-405C-5A65-C643-DC4C665954B3}"/>
                  </a:ext>
                </a:extLst>
              </p:cNvPr>
              <p:cNvSpPr/>
              <p:nvPr/>
            </p:nvSpPr>
            <p:spPr bwMode="auto">
              <a:xfrm>
                <a:off x="5089526" y="2938463"/>
                <a:ext cx="254000" cy="142875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4 w 67"/>
                  <a:gd name="T9" fmla="*/ 4 h 38"/>
                  <a:gd name="T10" fmla="*/ 20 w 67"/>
                  <a:gd name="T11" fmla="*/ 0 h 38"/>
                  <a:gd name="T12" fmla="*/ 26 w 67"/>
                  <a:gd name="T13" fmla="*/ 1 h 38"/>
                  <a:gd name="T14" fmla="*/ 56 w 67"/>
                  <a:gd name="T15" fmla="*/ 10 h 38"/>
                  <a:gd name="T16" fmla="*/ 66 w 67"/>
                  <a:gd name="T17" fmla="*/ 18 h 38"/>
                  <a:gd name="T18" fmla="*/ 65 w 67"/>
                  <a:gd name="T19" fmla="*/ 30 h 38"/>
                  <a:gd name="T20" fmla="*/ 47 w 67"/>
                  <a:gd name="T21" fmla="*/ 38 h 38"/>
                  <a:gd name="T22" fmla="*/ 17 w 67"/>
                  <a:gd name="T23" fmla="*/ 4 h 38"/>
                  <a:gd name="T24" fmla="*/ 6 w 67"/>
                  <a:gd name="T25" fmla="*/ 7 h 38"/>
                  <a:gd name="T26" fmla="*/ 4 w 67"/>
                  <a:gd name="T27" fmla="*/ 14 h 38"/>
                  <a:gd name="T28" fmla="*/ 18 w 67"/>
                  <a:gd name="T29" fmla="*/ 29 h 38"/>
                  <a:gd name="T30" fmla="*/ 45 w 67"/>
                  <a:gd name="T31" fmla="*/ 34 h 38"/>
                  <a:gd name="T32" fmla="*/ 62 w 67"/>
                  <a:gd name="T33" fmla="*/ 28 h 38"/>
                  <a:gd name="T34" fmla="*/ 62 w 67"/>
                  <a:gd name="T35" fmla="*/ 20 h 38"/>
                  <a:gd name="T36" fmla="*/ 55 w 67"/>
                  <a:gd name="T37" fmla="*/ 14 h 38"/>
                  <a:gd name="T38" fmla="*/ 25 w 67"/>
                  <a:gd name="T39" fmla="*/ 5 h 38"/>
                  <a:gd name="T40" fmla="*/ 20 w 67"/>
                  <a:gd name="T41" fmla="*/ 4 h 38"/>
                  <a:gd name="T42" fmla="*/ 17 w 67"/>
                  <a:gd name="T43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6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8" y="31"/>
                      <a:pt x="1" y="23"/>
                      <a:pt x="0" y="14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1"/>
                      <a:pt x="13" y="0"/>
                      <a:pt x="20" y="0"/>
                    </a:cubicBezTo>
                    <a:cubicBezTo>
                      <a:pt x="22" y="1"/>
                      <a:pt x="24" y="1"/>
                      <a:pt x="26" y="1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8"/>
                    </a:cubicBezTo>
                    <a:cubicBezTo>
                      <a:pt x="67" y="22"/>
                      <a:pt x="67" y="27"/>
                      <a:pt x="65" y="30"/>
                    </a:cubicBezTo>
                    <a:cubicBezTo>
                      <a:pt x="62" y="35"/>
                      <a:pt x="56" y="38"/>
                      <a:pt x="47" y="38"/>
                    </a:cubicBezTo>
                    <a:close/>
                    <a:moveTo>
                      <a:pt x="17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5" y="9"/>
                      <a:pt x="4" y="11"/>
                      <a:pt x="4" y="14"/>
                    </a:cubicBezTo>
                    <a:cubicBezTo>
                      <a:pt x="5" y="21"/>
                      <a:pt x="10" y="27"/>
                      <a:pt x="18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4"/>
                      <a:pt x="59" y="32"/>
                      <a:pt x="62" y="28"/>
                    </a:cubicBezTo>
                    <a:cubicBezTo>
                      <a:pt x="63" y="26"/>
                      <a:pt x="63" y="23"/>
                      <a:pt x="62" y="20"/>
                    </a:cubicBezTo>
                    <a:cubicBezTo>
                      <a:pt x="61" y="17"/>
                      <a:pt x="58" y="14"/>
                      <a:pt x="55" y="1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3" y="5"/>
                      <a:pt x="21" y="5"/>
                      <a:pt x="20" y="4"/>
                    </a:cubicBezTo>
                    <a:cubicBezTo>
                      <a:pt x="19" y="4"/>
                      <a:pt x="18" y="4"/>
                      <a:pt x="1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5DDFFCA-8E8A-E663-C613-9C1D37B5263A}"/>
                  </a:ext>
                </a:extLst>
              </p:cNvPr>
              <p:cNvSpPr/>
              <p:nvPr/>
            </p:nvSpPr>
            <p:spPr bwMode="auto">
              <a:xfrm>
                <a:off x="5119688" y="2847976"/>
                <a:ext cx="246063" cy="131763"/>
              </a:xfrm>
              <a:custGeom>
                <a:avLst/>
                <a:gdLst>
                  <a:gd name="T0" fmla="*/ 18 w 65"/>
                  <a:gd name="T1" fmla="*/ 1 h 35"/>
                  <a:gd name="T2" fmla="*/ 23 w 65"/>
                  <a:gd name="T3" fmla="*/ 2 h 35"/>
                  <a:gd name="T4" fmla="*/ 53 w 65"/>
                  <a:gd name="T5" fmla="*/ 10 h 35"/>
                  <a:gd name="T6" fmla="*/ 61 w 65"/>
                  <a:gd name="T7" fmla="*/ 28 h 35"/>
                  <a:gd name="T8" fmla="*/ 43 w 65"/>
                  <a:gd name="T9" fmla="*/ 35 h 35"/>
                  <a:gd name="T10" fmla="*/ 15 w 65"/>
                  <a:gd name="T11" fmla="*/ 30 h 35"/>
                  <a:gd name="T12" fmla="*/ 0 w 65"/>
                  <a:gd name="T13" fmla="*/ 13 h 35"/>
                  <a:gd name="T14" fmla="*/ 18 w 65"/>
                  <a:gd name="T15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5">
                    <a:moveTo>
                      <a:pt x="18" y="1"/>
                    </a:moveTo>
                    <a:cubicBezTo>
                      <a:pt x="20" y="1"/>
                      <a:pt x="21" y="2"/>
                      <a:pt x="23" y="2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61" y="13"/>
                      <a:pt x="65" y="21"/>
                      <a:pt x="61" y="28"/>
                    </a:cubicBezTo>
                    <a:cubicBezTo>
                      <a:pt x="59" y="33"/>
                      <a:pt x="53" y="35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0" y="21"/>
                      <a:pt x="0" y="13"/>
                    </a:cubicBezTo>
                    <a:cubicBezTo>
                      <a:pt x="0" y="6"/>
                      <a:pt x="3" y="0"/>
                      <a:pt x="18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3E316A7-4413-A0BF-617D-30ED8491653F}"/>
                  </a:ext>
                </a:extLst>
              </p:cNvPr>
              <p:cNvSpPr/>
              <p:nvPr/>
            </p:nvSpPr>
            <p:spPr bwMode="auto">
              <a:xfrm>
                <a:off x="5113338" y="2843213"/>
                <a:ext cx="252413" cy="144463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3 w 67"/>
                  <a:gd name="T9" fmla="*/ 4 h 38"/>
                  <a:gd name="T10" fmla="*/ 20 w 67"/>
                  <a:gd name="T11" fmla="*/ 0 h 38"/>
                  <a:gd name="T12" fmla="*/ 20 w 67"/>
                  <a:gd name="T13" fmla="*/ 0 h 38"/>
                  <a:gd name="T14" fmla="*/ 25 w 67"/>
                  <a:gd name="T15" fmla="*/ 1 h 38"/>
                  <a:gd name="T16" fmla="*/ 56 w 67"/>
                  <a:gd name="T17" fmla="*/ 10 h 38"/>
                  <a:gd name="T18" fmla="*/ 66 w 67"/>
                  <a:gd name="T19" fmla="*/ 18 h 38"/>
                  <a:gd name="T20" fmla="*/ 65 w 67"/>
                  <a:gd name="T21" fmla="*/ 30 h 38"/>
                  <a:gd name="T22" fmla="*/ 47 w 67"/>
                  <a:gd name="T23" fmla="*/ 38 h 38"/>
                  <a:gd name="T24" fmla="*/ 16 w 67"/>
                  <a:gd name="T25" fmla="*/ 4 h 38"/>
                  <a:gd name="T26" fmla="*/ 6 w 67"/>
                  <a:gd name="T27" fmla="*/ 7 h 38"/>
                  <a:gd name="T28" fmla="*/ 4 w 67"/>
                  <a:gd name="T29" fmla="*/ 14 h 38"/>
                  <a:gd name="T30" fmla="*/ 17 w 67"/>
                  <a:gd name="T31" fmla="*/ 29 h 38"/>
                  <a:gd name="T32" fmla="*/ 45 w 67"/>
                  <a:gd name="T33" fmla="*/ 34 h 38"/>
                  <a:gd name="T34" fmla="*/ 62 w 67"/>
                  <a:gd name="T35" fmla="*/ 28 h 38"/>
                  <a:gd name="T36" fmla="*/ 62 w 67"/>
                  <a:gd name="T37" fmla="*/ 20 h 38"/>
                  <a:gd name="T38" fmla="*/ 55 w 67"/>
                  <a:gd name="T39" fmla="*/ 13 h 38"/>
                  <a:gd name="T40" fmla="*/ 24 w 67"/>
                  <a:gd name="T41" fmla="*/ 5 h 38"/>
                  <a:gd name="T42" fmla="*/ 20 w 67"/>
                  <a:gd name="T43" fmla="*/ 4 h 38"/>
                  <a:gd name="T44" fmla="*/ 16 w 67"/>
                  <a:gd name="T4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5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7" y="31"/>
                      <a:pt x="0" y="23"/>
                      <a:pt x="0" y="14"/>
                    </a:cubicBezTo>
                    <a:cubicBezTo>
                      <a:pt x="0" y="10"/>
                      <a:pt x="1" y="7"/>
                      <a:pt x="3" y="4"/>
                    </a:cubicBezTo>
                    <a:cubicBezTo>
                      <a:pt x="7" y="1"/>
                      <a:pt x="1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3" y="1"/>
                      <a:pt x="25" y="1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8"/>
                    </a:cubicBezTo>
                    <a:cubicBezTo>
                      <a:pt x="67" y="22"/>
                      <a:pt x="67" y="26"/>
                      <a:pt x="65" y="30"/>
                    </a:cubicBezTo>
                    <a:cubicBezTo>
                      <a:pt x="62" y="35"/>
                      <a:pt x="56" y="38"/>
                      <a:pt x="47" y="38"/>
                    </a:cubicBezTo>
                    <a:close/>
                    <a:moveTo>
                      <a:pt x="16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4" y="9"/>
                      <a:pt x="4" y="11"/>
                      <a:pt x="4" y="14"/>
                    </a:cubicBezTo>
                    <a:cubicBezTo>
                      <a:pt x="4" y="21"/>
                      <a:pt x="10" y="27"/>
                      <a:pt x="17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4"/>
                      <a:pt x="59" y="32"/>
                      <a:pt x="62" y="28"/>
                    </a:cubicBezTo>
                    <a:cubicBezTo>
                      <a:pt x="63" y="25"/>
                      <a:pt x="63" y="23"/>
                      <a:pt x="62" y="20"/>
                    </a:cubicBezTo>
                    <a:cubicBezTo>
                      <a:pt x="61" y="17"/>
                      <a:pt x="58" y="14"/>
                      <a:pt x="55" y="13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5"/>
                      <a:pt x="21" y="4"/>
                      <a:pt x="20" y="4"/>
                    </a:cubicBezTo>
                    <a:cubicBezTo>
                      <a:pt x="19" y="4"/>
                      <a:pt x="17" y="4"/>
                      <a:pt x="16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DA4ED04-C95B-D6DF-0751-24970C2103A5}"/>
                  </a:ext>
                </a:extLst>
              </p:cNvPr>
              <p:cNvSpPr/>
              <p:nvPr/>
            </p:nvSpPr>
            <p:spPr bwMode="auto">
              <a:xfrm>
                <a:off x="5127626" y="2738438"/>
                <a:ext cx="246063" cy="134938"/>
              </a:xfrm>
              <a:custGeom>
                <a:avLst/>
                <a:gdLst>
                  <a:gd name="T0" fmla="*/ 18 w 65"/>
                  <a:gd name="T1" fmla="*/ 2 h 36"/>
                  <a:gd name="T2" fmla="*/ 23 w 65"/>
                  <a:gd name="T3" fmla="*/ 3 h 36"/>
                  <a:gd name="T4" fmla="*/ 53 w 65"/>
                  <a:gd name="T5" fmla="*/ 11 h 36"/>
                  <a:gd name="T6" fmla="*/ 61 w 65"/>
                  <a:gd name="T7" fmla="*/ 28 h 36"/>
                  <a:gd name="T8" fmla="*/ 43 w 65"/>
                  <a:gd name="T9" fmla="*/ 35 h 36"/>
                  <a:gd name="T10" fmla="*/ 15 w 65"/>
                  <a:gd name="T11" fmla="*/ 30 h 36"/>
                  <a:gd name="T12" fmla="*/ 0 w 65"/>
                  <a:gd name="T13" fmla="*/ 13 h 36"/>
                  <a:gd name="T14" fmla="*/ 18 w 65"/>
                  <a:gd name="T15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6">
                    <a:moveTo>
                      <a:pt x="18" y="2"/>
                    </a:moveTo>
                    <a:cubicBezTo>
                      <a:pt x="20" y="2"/>
                      <a:pt x="21" y="2"/>
                      <a:pt x="23" y="3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61" y="13"/>
                      <a:pt x="65" y="22"/>
                      <a:pt x="61" y="28"/>
                    </a:cubicBezTo>
                    <a:cubicBezTo>
                      <a:pt x="59" y="33"/>
                      <a:pt x="53" y="36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1" y="22"/>
                      <a:pt x="0" y="13"/>
                    </a:cubicBezTo>
                    <a:cubicBezTo>
                      <a:pt x="0" y="7"/>
                      <a:pt x="3" y="0"/>
                      <a:pt x="18" y="2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C7F8E56-487C-E306-9CEF-FC0EC37539CD}"/>
                  </a:ext>
                </a:extLst>
              </p:cNvPr>
              <p:cNvSpPr/>
              <p:nvPr/>
            </p:nvSpPr>
            <p:spPr bwMode="auto">
              <a:xfrm>
                <a:off x="5119688" y="2733676"/>
                <a:ext cx="254000" cy="144463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4 w 67"/>
                  <a:gd name="T9" fmla="*/ 5 h 38"/>
                  <a:gd name="T10" fmla="*/ 20 w 67"/>
                  <a:gd name="T11" fmla="*/ 1 h 38"/>
                  <a:gd name="T12" fmla="*/ 20 w 67"/>
                  <a:gd name="T13" fmla="*/ 1 h 38"/>
                  <a:gd name="T14" fmla="*/ 26 w 67"/>
                  <a:gd name="T15" fmla="*/ 2 h 38"/>
                  <a:gd name="T16" fmla="*/ 56 w 67"/>
                  <a:gd name="T17" fmla="*/ 10 h 38"/>
                  <a:gd name="T18" fmla="*/ 66 w 67"/>
                  <a:gd name="T19" fmla="*/ 19 h 38"/>
                  <a:gd name="T20" fmla="*/ 65 w 67"/>
                  <a:gd name="T21" fmla="*/ 30 h 38"/>
                  <a:gd name="T22" fmla="*/ 47 w 67"/>
                  <a:gd name="T23" fmla="*/ 38 h 38"/>
                  <a:gd name="T24" fmla="*/ 17 w 67"/>
                  <a:gd name="T25" fmla="*/ 4 h 38"/>
                  <a:gd name="T26" fmla="*/ 6 w 67"/>
                  <a:gd name="T27" fmla="*/ 7 h 38"/>
                  <a:gd name="T28" fmla="*/ 4 w 67"/>
                  <a:gd name="T29" fmla="*/ 14 h 38"/>
                  <a:gd name="T30" fmla="*/ 18 w 67"/>
                  <a:gd name="T31" fmla="*/ 29 h 38"/>
                  <a:gd name="T32" fmla="*/ 45 w 67"/>
                  <a:gd name="T33" fmla="*/ 34 h 38"/>
                  <a:gd name="T34" fmla="*/ 62 w 67"/>
                  <a:gd name="T35" fmla="*/ 28 h 38"/>
                  <a:gd name="T36" fmla="*/ 62 w 67"/>
                  <a:gd name="T37" fmla="*/ 20 h 38"/>
                  <a:gd name="T38" fmla="*/ 55 w 67"/>
                  <a:gd name="T39" fmla="*/ 14 h 38"/>
                  <a:gd name="T40" fmla="*/ 25 w 67"/>
                  <a:gd name="T41" fmla="*/ 5 h 38"/>
                  <a:gd name="T42" fmla="*/ 20 w 67"/>
                  <a:gd name="T43" fmla="*/ 5 h 38"/>
                  <a:gd name="T44" fmla="*/ 17 w 67"/>
                  <a:gd name="T4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6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8" y="31"/>
                      <a:pt x="1" y="23"/>
                      <a:pt x="0" y="14"/>
                    </a:cubicBezTo>
                    <a:cubicBezTo>
                      <a:pt x="0" y="10"/>
                      <a:pt x="1" y="7"/>
                      <a:pt x="4" y="5"/>
                    </a:cubicBezTo>
                    <a:cubicBezTo>
                      <a:pt x="7" y="1"/>
                      <a:pt x="13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2" y="1"/>
                      <a:pt x="24" y="1"/>
                      <a:pt x="26" y="2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9"/>
                    </a:cubicBezTo>
                    <a:cubicBezTo>
                      <a:pt x="67" y="22"/>
                      <a:pt x="67" y="27"/>
                      <a:pt x="65" y="30"/>
                    </a:cubicBezTo>
                    <a:cubicBezTo>
                      <a:pt x="62" y="36"/>
                      <a:pt x="56" y="38"/>
                      <a:pt x="47" y="38"/>
                    </a:cubicBezTo>
                    <a:close/>
                    <a:moveTo>
                      <a:pt x="17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5" y="9"/>
                      <a:pt x="4" y="11"/>
                      <a:pt x="4" y="14"/>
                    </a:cubicBezTo>
                    <a:cubicBezTo>
                      <a:pt x="4" y="21"/>
                      <a:pt x="10" y="28"/>
                      <a:pt x="18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5"/>
                      <a:pt x="59" y="33"/>
                      <a:pt x="62" y="28"/>
                    </a:cubicBezTo>
                    <a:cubicBezTo>
                      <a:pt x="63" y="26"/>
                      <a:pt x="63" y="23"/>
                      <a:pt x="62" y="20"/>
                    </a:cubicBezTo>
                    <a:cubicBezTo>
                      <a:pt x="61" y="17"/>
                      <a:pt x="58" y="15"/>
                      <a:pt x="55" y="1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3" y="5"/>
                      <a:pt x="21" y="5"/>
                      <a:pt x="20" y="5"/>
                    </a:cubicBezTo>
                    <a:cubicBezTo>
                      <a:pt x="19" y="5"/>
                      <a:pt x="18" y="4"/>
                      <a:pt x="1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E15DB1C-6C94-9671-B61E-C5E3C284ADDD}"/>
                  </a:ext>
                </a:extLst>
              </p:cNvPr>
              <p:cNvSpPr/>
              <p:nvPr/>
            </p:nvSpPr>
            <p:spPr bwMode="auto">
              <a:xfrm>
                <a:off x="5346701" y="2801938"/>
                <a:ext cx="257175" cy="301625"/>
              </a:xfrm>
              <a:custGeom>
                <a:avLst/>
                <a:gdLst>
                  <a:gd name="T0" fmla="*/ 7 w 68"/>
                  <a:gd name="T1" fmla="*/ 80 h 80"/>
                  <a:gd name="T2" fmla="*/ 49 w 68"/>
                  <a:gd name="T3" fmla="*/ 51 h 80"/>
                  <a:gd name="T4" fmla="*/ 5 w 68"/>
                  <a:gd name="T5" fmla="*/ 18 h 80"/>
                  <a:gd name="T6" fmla="*/ 68 w 68"/>
                  <a:gd name="T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80">
                    <a:moveTo>
                      <a:pt x="7" y="80"/>
                    </a:moveTo>
                    <a:cubicBezTo>
                      <a:pt x="7" y="80"/>
                      <a:pt x="9" y="39"/>
                      <a:pt x="49" y="51"/>
                    </a:cubicBezTo>
                    <a:cubicBezTo>
                      <a:pt x="56" y="53"/>
                      <a:pt x="0" y="36"/>
                      <a:pt x="5" y="18"/>
                    </a:cubicBezTo>
                    <a:cubicBezTo>
                      <a:pt x="9" y="0"/>
                      <a:pt x="39" y="7"/>
                      <a:pt x="68" y="21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A1A08A8-B2EC-F7BB-543B-E93258462F03}"/>
                  </a:ext>
                </a:extLst>
              </p:cNvPr>
              <p:cNvSpPr/>
              <p:nvPr/>
            </p:nvSpPr>
            <p:spPr bwMode="auto">
              <a:xfrm>
                <a:off x="5346701" y="2801938"/>
                <a:ext cx="263525" cy="309563"/>
              </a:xfrm>
              <a:custGeom>
                <a:avLst/>
                <a:gdLst>
                  <a:gd name="T0" fmla="*/ 7 w 70"/>
                  <a:gd name="T1" fmla="*/ 82 h 82"/>
                  <a:gd name="T2" fmla="*/ 7 w 70"/>
                  <a:gd name="T3" fmla="*/ 82 h 82"/>
                  <a:gd name="T4" fmla="*/ 5 w 70"/>
                  <a:gd name="T5" fmla="*/ 80 h 82"/>
                  <a:gd name="T6" fmla="*/ 19 w 70"/>
                  <a:gd name="T7" fmla="*/ 51 h 82"/>
                  <a:gd name="T8" fmla="*/ 33 w 70"/>
                  <a:gd name="T9" fmla="*/ 47 h 82"/>
                  <a:gd name="T10" fmla="*/ 3 w 70"/>
                  <a:gd name="T11" fmla="*/ 18 h 82"/>
                  <a:gd name="T12" fmla="*/ 11 w 70"/>
                  <a:gd name="T13" fmla="*/ 8 h 82"/>
                  <a:gd name="T14" fmla="*/ 69 w 70"/>
                  <a:gd name="T15" fmla="*/ 19 h 82"/>
                  <a:gd name="T16" fmla="*/ 70 w 70"/>
                  <a:gd name="T17" fmla="*/ 22 h 82"/>
                  <a:gd name="T18" fmla="*/ 67 w 70"/>
                  <a:gd name="T19" fmla="*/ 23 h 82"/>
                  <a:gd name="T20" fmla="*/ 12 w 70"/>
                  <a:gd name="T21" fmla="*/ 11 h 82"/>
                  <a:gd name="T22" fmla="*/ 6 w 70"/>
                  <a:gd name="T23" fmla="*/ 19 h 82"/>
                  <a:gd name="T24" fmla="*/ 50 w 70"/>
                  <a:gd name="T25" fmla="*/ 49 h 82"/>
                  <a:gd name="T26" fmla="*/ 50 w 70"/>
                  <a:gd name="T27" fmla="*/ 49 h 82"/>
                  <a:gd name="T28" fmla="*/ 52 w 70"/>
                  <a:gd name="T29" fmla="*/ 52 h 82"/>
                  <a:gd name="T30" fmla="*/ 49 w 70"/>
                  <a:gd name="T31" fmla="*/ 53 h 82"/>
                  <a:gd name="T32" fmla="*/ 49 w 70"/>
                  <a:gd name="T33" fmla="*/ 53 h 82"/>
                  <a:gd name="T34" fmla="*/ 49 w 70"/>
                  <a:gd name="T35" fmla="*/ 53 h 82"/>
                  <a:gd name="T36" fmla="*/ 49 w 70"/>
                  <a:gd name="T37" fmla="*/ 53 h 82"/>
                  <a:gd name="T38" fmla="*/ 21 w 70"/>
                  <a:gd name="T39" fmla="*/ 55 h 82"/>
                  <a:gd name="T40" fmla="*/ 9 w 70"/>
                  <a:gd name="T41" fmla="*/ 80 h 82"/>
                  <a:gd name="T42" fmla="*/ 7 w 70"/>
                  <a:gd name="T4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0" h="82">
                    <a:moveTo>
                      <a:pt x="7" y="82"/>
                    </a:moveTo>
                    <a:cubicBezTo>
                      <a:pt x="7" y="82"/>
                      <a:pt x="7" y="82"/>
                      <a:pt x="7" y="82"/>
                    </a:cubicBezTo>
                    <a:cubicBezTo>
                      <a:pt x="6" y="82"/>
                      <a:pt x="5" y="81"/>
                      <a:pt x="5" y="80"/>
                    </a:cubicBezTo>
                    <a:cubicBezTo>
                      <a:pt x="5" y="79"/>
                      <a:pt x="6" y="61"/>
                      <a:pt x="19" y="51"/>
                    </a:cubicBezTo>
                    <a:cubicBezTo>
                      <a:pt x="23" y="49"/>
                      <a:pt x="28" y="47"/>
                      <a:pt x="33" y="47"/>
                    </a:cubicBezTo>
                    <a:cubicBezTo>
                      <a:pt x="18" y="40"/>
                      <a:pt x="0" y="30"/>
                      <a:pt x="3" y="18"/>
                    </a:cubicBezTo>
                    <a:cubicBezTo>
                      <a:pt x="4" y="13"/>
                      <a:pt x="6" y="10"/>
                      <a:pt x="11" y="8"/>
                    </a:cubicBezTo>
                    <a:cubicBezTo>
                      <a:pt x="26" y="0"/>
                      <a:pt x="57" y="13"/>
                      <a:pt x="69" y="19"/>
                    </a:cubicBezTo>
                    <a:cubicBezTo>
                      <a:pt x="70" y="20"/>
                      <a:pt x="70" y="21"/>
                      <a:pt x="70" y="22"/>
                    </a:cubicBezTo>
                    <a:cubicBezTo>
                      <a:pt x="69" y="23"/>
                      <a:pt x="68" y="23"/>
                      <a:pt x="67" y="23"/>
                    </a:cubicBezTo>
                    <a:cubicBezTo>
                      <a:pt x="43" y="11"/>
                      <a:pt x="22" y="7"/>
                      <a:pt x="12" y="11"/>
                    </a:cubicBezTo>
                    <a:cubicBezTo>
                      <a:pt x="9" y="13"/>
                      <a:pt x="7" y="15"/>
                      <a:pt x="6" y="19"/>
                    </a:cubicBezTo>
                    <a:cubicBezTo>
                      <a:pt x="4" y="30"/>
                      <a:pt x="33" y="43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1" y="49"/>
                      <a:pt x="52" y="51"/>
                      <a:pt x="52" y="52"/>
                    </a:cubicBezTo>
                    <a:cubicBezTo>
                      <a:pt x="52" y="53"/>
                      <a:pt x="50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37" y="49"/>
                      <a:pt x="28" y="50"/>
                      <a:pt x="21" y="55"/>
                    </a:cubicBezTo>
                    <a:cubicBezTo>
                      <a:pt x="10" y="63"/>
                      <a:pt x="9" y="80"/>
                      <a:pt x="9" y="80"/>
                    </a:cubicBezTo>
                    <a:cubicBezTo>
                      <a:pt x="9" y="81"/>
                      <a:pt x="8" y="82"/>
                      <a:pt x="7" y="8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4F21629-2F22-B869-1033-27A46CE2B8CF}"/>
                  </a:ext>
                </a:extLst>
              </p:cNvPr>
              <p:cNvSpPr/>
              <p:nvPr/>
            </p:nvSpPr>
            <p:spPr bwMode="auto">
              <a:xfrm>
                <a:off x="5264151" y="3067051"/>
                <a:ext cx="1093788" cy="1616075"/>
              </a:xfrm>
              <a:custGeom>
                <a:avLst/>
                <a:gdLst>
                  <a:gd name="T0" fmla="*/ 272 w 290"/>
                  <a:gd name="T1" fmla="*/ 247 h 428"/>
                  <a:gd name="T2" fmla="*/ 127 w 290"/>
                  <a:gd name="T3" fmla="*/ 0 h 428"/>
                  <a:gd name="T4" fmla="*/ 22 w 290"/>
                  <a:gd name="T5" fmla="*/ 67 h 428"/>
                  <a:gd name="T6" fmla="*/ 0 w 290"/>
                  <a:gd name="T7" fmla="*/ 72 h 428"/>
                  <a:gd name="T8" fmla="*/ 122 w 290"/>
                  <a:gd name="T9" fmla="*/ 324 h 428"/>
                  <a:gd name="T10" fmla="*/ 290 w 290"/>
                  <a:gd name="T11" fmla="*/ 356 h 428"/>
                  <a:gd name="T12" fmla="*/ 272 w 290"/>
                  <a:gd name="T13" fmla="*/ 24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428">
                    <a:moveTo>
                      <a:pt x="272" y="247"/>
                    </a:moveTo>
                    <a:cubicBezTo>
                      <a:pt x="127" y="0"/>
                      <a:pt x="127" y="0"/>
                      <a:pt x="127" y="0"/>
                    </a:cubicBezTo>
                    <a:cubicBezTo>
                      <a:pt x="101" y="34"/>
                      <a:pt x="64" y="58"/>
                      <a:pt x="22" y="67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22" y="324"/>
                      <a:pt x="122" y="324"/>
                      <a:pt x="122" y="324"/>
                    </a:cubicBezTo>
                    <a:cubicBezTo>
                      <a:pt x="170" y="428"/>
                      <a:pt x="269" y="418"/>
                      <a:pt x="290" y="356"/>
                    </a:cubicBezTo>
                    <a:cubicBezTo>
                      <a:pt x="272" y="247"/>
                      <a:pt x="272" y="247"/>
                      <a:pt x="272" y="24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8DDE0A7-A59B-3C78-E232-7D5D5A2C4EF1}"/>
                  </a:ext>
                </a:extLst>
              </p:cNvPr>
              <p:cNvSpPr/>
              <p:nvPr/>
            </p:nvSpPr>
            <p:spPr bwMode="auto">
              <a:xfrm>
                <a:off x="5253038" y="3051176"/>
                <a:ext cx="1112838" cy="1541463"/>
              </a:xfrm>
              <a:custGeom>
                <a:avLst/>
                <a:gdLst>
                  <a:gd name="T0" fmla="*/ 277 w 295"/>
                  <a:gd name="T1" fmla="*/ 250 h 408"/>
                  <a:gd name="T2" fmla="*/ 130 w 295"/>
                  <a:gd name="T3" fmla="*/ 0 h 408"/>
                  <a:gd name="T4" fmla="*/ 128 w 295"/>
                  <a:gd name="T5" fmla="*/ 3 h 408"/>
                  <a:gd name="T6" fmla="*/ 25 w 295"/>
                  <a:gd name="T7" fmla="*/ 69 h 408"/>
                  <a:gd name="T8" fmla="*/ 0 w 295"/>
                  <a:gd name="T9" fmla="*/ 75 h 408"/>
                  <a:gd name="T10" fmla="*/ 123 w 295"/>
                  <a:gd name="T11" fmla="*/ 328 h 408"/>
                  <a:gd name="T12" fmla="*/ 125 w 295"/>
                  <a:gd name="T13" fmla="*/ 328 h 408"/>
                  <a:gd name="T14" fmla="*/ 123 w 295"/>
                  <a:gd name="T15" fmla="*/ 328 h 408"/>
                  <a:gd name="T16" fmla="*/ 226 w 295"/>
                  <a:gd name="T17" fmla="*/ 408 h 408"/>
                  <a:gd name="T18" fmla="*/ 295 w 295"/>
                  <a:gd name="T19" fmla="*/ 361 h 408"/>
                  <a:gd name="T20" fmla="*/ 291 w 295"/>
                  <a:gd name="T21" fmla="*/ 360 h 408"/>
                  <a:gd name="T22" fmla="*/ 226 w 295"/>
                  <a:gd name="T23" fmla="*/ 404 h 408"/>
                  <a:gd name="T24" fmla="*/ 127 w 295"/>
                  <a:gd name="T25" fmla="*/ 327 h 408"/>
                  <a:gd name="T26" fmla="*/ 127 w 295"/>
                  <a:gd name="T27" fmla="*/ 327 h 408"/>
                  <a:gd name="T28" fmla="*/ 6 w 295"/>
                  <a:gd name="T29" fmla="*/ 78 h 408"/>
                  <a:gd name="T30" fmla="*/ 26 w 295"/>
                  <a:gd name="T31" fmla="*/ 73 h 408"/>
                  <a:gd name="T32" fmla="*/ 131 w 295"/>
                  <a:gd name="T33" fmla="*/ 5 h 408"/>
                  <a:gd name="T34" fmla="*/ 130 w 295"/>
                  <a:gd name="T35" fmla="*/ 4 h 408"/>
                  <a:gd name="T36" fmla="*/ 128 w 295"/>
                  <a:gd name="T37" fmla="*/ 5 h 408"/>
                  <a:gd name="T38" fmla="*/ 274 w 295"/>
                  <a:gd name="T39" fmla="*/ 252 h 408"/>
                  <a:gd name="T40" fmla="*/ 277 w 295"/>
                  <a:gd name="T41" fmla="*/ 25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5" h="408">
                    <a:moveTo>
                      <a:pt x="277" y="250"/>
                    </a:moveTo>
                    <a:cubicBezTo>
                      <a:pt x="130" y="0"/>
                      <a:pt x="130" y="0"/>
                      <a:pt x="130" y="0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03" y="36"/>
                      <a:pt x="66" y="60"/>
                      <a:pt x="25" y="6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23" y="328"/>
                      <a:pt x="123" y="328"/>
                      <a:pt x="123" y="328"/>
                    </a:cubicBezTo>
                    <a:cubicBezTo>
                      <a:pt x="125" y="328"/>
                      <a:pt x="125" y="328"/>
                      <a:pt x="125" y="328"/>
                    </a:cubicBezTo>
                    <a:cubicBezTo>
                      <a:pt x="123" y="328"/>
                      <a:pt x="123" y="328"/>
                      <a:pt x="123" y="328"/>
                    </a:cubicBezTo>
                    <a:cubicBezTo>
                      <a:pt x="149" y="385"/>
                      <a:pt x="190" y="408"/>
                      <a:pt x="226" y="408"/>
                    </a:cubicBezTo>
                    <a:cubicBezTo>
                      <a:pt x="257" y="408"/>
                      <a:pt x="284" y="390"/>
                      <a:pt x="295" y="361"/>
                    </a:cubicBezTo>
                    <a:cubicBezTo>
                      <a:pt x="291" y="360"/>
                      <a:pt x="291" y="360"/>
                      <a:pt x="291" y="360"/>
                    </a:cubicBezTo>
                    <a:cubicBezTo>
                      <a:pt x="281" y="387"/>
                      <a:pt x="256" y="404"/>
                      <a:pt x="226" y="404"/>
                    </a:cubicBezTo>
                    <a:cubicBezTo>
                      <a:pt x="192" y="404"/>
                      <a:pt x="152" y="382"/>
                      <a:pt x="127" y="327"/>
                    </a:cubicBezTo>
                    <a:cubicBezTo>
                      <a:pt x="127" y="327"/>
                      <a:pt x="127" y="327"/>
                      <a:pt x="127" y="327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26" y="73"/>
                      <a:pt x="26" y="73"/>
                      <a:pt x="26" y="73"/>
                    </a:cubicBezTo>
                    <a:cubicBezTo>
                      <a:pt x="68" y="64"/>
                      <a:pt x="105" y="40"/>
                      <a:pt x="131" y="5"/>
                    </a:cubicBezTo>
                    <a:cubicBezTo>
                      <a:pt x="130" y="4"/>
                      <a:pt x="130" y="4"/>
                      <a:pt x="130" y="4"/>
                    </a:cubicBezTo>
                    <a:cubicBezTo>
                      <a:pt x="128" y="5"/>
                      <a:pt x="128" y="5"/>
                      <a:pt x="128" y="5"/>
                    </a:cubicBezTo>
                    <a:cubicBezTo>
                      <a:pt x="274" y="252"/>
                      <a:pt x="274" y="252"/>
                      <a:pt x="274" y="252"/>
                    </a:cubicBezTo>
                    <a:cubicBezTo>
                      <a:pt x="277" y="250"/>
                      <a:pt x="277" y="250"/>
                      <a:pt x="277" y="25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25F796C-4DE1-9A34-CD93-5DAAC0541519}"/>
                  </a:ext>
                </a:extLst>
              </p:cNvPr>
              <p:cNvSpPr/>
              <p:nvPr/>
            </p:nvSpPr>
            <p:spPr bwMode="auto">
              <a:xfrm>
                <a:off x="5349876" y="3376613"/>
                <a:ext cx="68263" cy="68263"/>
              </a:xfrm>
              <a:custGeom>
                <a:avLst/>
                <a:gdLst>
                  <a:gd name="T0" fmla="*/ 16 w 18"/>
                  <a:gd name="T1" fmla="*/ 4 h 18"/>
                  <a:gd name="T2" fmla="*/ 14 w 18"/>
                  <a:gd name="T3" fmla="*/ 16 h 18"/>
                  <a:gd name="T4" fmla="*/ 3 w 18"/>
                  <a:gd name="T5" fmla="*/ 14 h 18"/>
                  <a:gd name="T6" fmla="*/ 5 w 18"/>
                  <a:gd name="T7" fmla="*/ 3 h 18"/>
                  <a:gd name="T8" fmla="*/ 16 w 18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6" y="4"/>
                    </a:moveTo>
                    <a:cubicBezTo>
                      <a:pt x="18" y="8"/>
                      <a:pt x="18" y="13"/>
                      <a:pt x="14" y="16"/>
                    </a:cubicBezTo>
                    <a:cubicBezTo>
                      <a:pt x="11" y="18"/>
                      <a:pt x="6" y="18"/>
                      <a:pt x="3" y="14"/>
                    </a:cubicBezTo>
                    <a:cubicBezTo>
                      <a:pt x="0" y="11"/>
                      <a:pt x="1" y="6"/>
                      <a:pt x="5" y="3"/>
                    </a:cubicBezTo>
                    <a:cubicBezTo>
                      <a:pt x="8" y="0"/>
                      <a:pt x="13" y="1"/>
                      <a:pt x="16" y="4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1FA57ED-70A6-D619-E882-15EEED1524A4}"/>
                  </a:ext>
                </a:extLst>
              </p:cNvPr>
              <p:cNvSpPr/>
              <p:nvPr/>
            </p:nvSpPr>
            <p:spPr bwMode="auto">
              <a:xfrm>
                <a:off x="5346701" y="3371851"/>
                <a:ext cx="82550" cy="76200"/>
              </a:xfrm>
              <a:custGeom>
                <a:avLst/>
                <a:gdLst>
                  <a:gd name="T0" fmla="*/ 10 w 22"/>
                  <a:gd name="T1" fmla="*/ 20 h 20"/>
                  <a:gd name="T2" fmla="*/ 3 w 22"/>
                  <a:gd name="T3" fmla="*/ 16 h 20"/>
                  <a:gd name="T4" fmla="*/ 1 w 22"/>
                  <a:gd name="T5" fmla="*/ 9 h 20"/>
                  <a:gd name="T6" fmla="*/ 4 w 22"/>
                  <a:gd name="T7" fmla="*/ 2 h 20"/>
                  <a:gd name="T8" fmla="*/ 12 w 22"/>
                  <a:gd name="T9" fmla="*/ 1 h 20"/>
                  <a:gd name="T10" fmla="*/ 18 w 22"/>
                  <a:gd name="T11" fmla="*/ 4 h 20"/>
                  <a:gd name="T12" fmla="*/ 16 w 22"/>
                  <a:gd name="T13" fmla="*/ 18 h 20"/>
                  <a:gd name="T14" fmla="*/ 10 w 22"/>
                  <a:gd name="T15" fmla="*/ 20 h 20"/>
                  <a:gd name="T16" fmla="*/ 10 w 22"/>
                  <a:gd name="T17" fmla="*/ 4 h 20"/>
                  <a:gd name="T18" fmla="*/ 7 w 22"/>
                  <a:gd name="T19" fmla="*/ 6 h 20"/>
                  <a:gd name="T20" fmla="*/ 5 w 22"/>
                  <a:gd name="T21" fmla="*/ 10 h 20"/>
                  <a:gd name="T22" fmla="*/ 6 w 22"/>
                  <a:gd name="T23" fmla="*/ 14 h 20"/>
                  <a:gd name="T24" fmla="*/ 14 w 22"/>
                  <a:gd name="T25" fmla="*/ 15 h 20"/>
                  <a:gd name="T26" fmla="*/ 15 w 22"/>
                  <a:gd name="T27" fmla="*/ 7 h 20"/>
                  <a:gd name="T28" fmla="*/ 11 w 22"/>
                  <a:gd name="T29" fmla="*/ 4 h 20"/>
                  <a:gd name="T30" fmla="*/ 10 w 22"/>
                  <a:gd name="T31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0">
                    <a:moveTo>
                      <a:pt x="10" y="20"/>
                    </a:moveTo>
                    <a:cubicBezTo>
                      <a:pt x="7" y="20"/>
                      <a:pt x="4" y="19"/>
                      <a:pt x="3" y="16"/>
                    </a:cubicBezTo>
                    <a:cubicBezTo>
                      <a:pt x="1" y="14"/>
                      <a:pt x="0" y="12"/>
                      <a:pt x="1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2" y="1"/>
                    </a:cubicBezTo>
                    <a:cubicBezTo>
                      <a:pt x="14" y="1"/>
                      <a:pt x="17" y="2"/>
                      <a:pt x="18" y="4"/>
                    </a:cubicBezTo>
                    <a:cubicBezTo>
                      <a:pt x="22" y="9"/>
                      <a:pt x="21" y="15"/>
                      <a:pt x="16" y="18"/>
                    </a:cubicBezTo>
                    <a:cubicBezTo>
                      <a:pt x="15" y="20"/>
                      <a:pt x="12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9" y="4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4" y="11"/>
                      <a:pt x="5" y="13"/>
                      <a:pt x="6" y="14"/>
                    </a:cubicBezTo>
                    <a:cubicBezTo>
                      <a:pt x="8" y="16"/>
                      <a:pt x="11" y="17"/>
                      <a:pt x="14" y="15"/>
                    </a:cubicBezTo>
                    <a:cubicBezTo>
                      <a:pt x="17" y="13"/>
                      <a:pt x="17" y="9"/>
                      <a:pt x="15" y="7"/>
                    </a:cubicBezTo>
                    <a:cubicBezTo>
                      <a:pt x="14" y="5"/>
                      <a:pt x="13" y="5"/>
                      <a:pt x="11" y="4"/>
                    </a:cubicBez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FF522CA-EEB4-BE69-6427-D4D742F61404}"/>
                  </a:ext>
                </a:extLst>
              </p:cNvPr>
              <p:cNvSpPr/>
              <p:nvPr/>
            </p:nvSpPr>
            <p:spPr bwMode="auto">
              <a:xfrm>
                <a:off x="5338763" y="3376613"/>
                <a:ext cx="295275" cy="139700"/>
              </a:xfrm>
              <a:custGeom>
                <a:avLst/>
                <a:gdLst>
                  <a:gd name="T0" fmla="*/ 2 w 78"/>
                  <a:gd name="T1" fmla="*/ 37 h 37"/>
                  <a:gd name="T2" fmla="*/ 2 w 78"/>
                  <a:gd name="T3" fmla="*/ 37 h 37"/>
                  <a:gd name="T4" fmla="*/ 0 w 78"/>
                  <a:gd name="T5" fmla="*/ 35 h 37"/>
                  <a:gd name="T6" fmla="*/ 2 w 78"/>
                  <a:gd name="T7" fmla="*/ 33 h 37"/>
                  <a:gd name="T8" fmla="*/ 2 w 78"/>
                  <a:gd name="T9" fmla="*/ 33 h 37"/>
                  <a:gd name="T10" fmla="*/ 75 w 78"/>
                  <a:gd name="T11" fmla="*/ 1 h 37"/>
                  <a:gd name="T12" fmla="*/ 78 w 78"/>
                  <a:gd name="T13" fmla="*/ 1 h 37"/>
                  <a:gd name="T14" fmla="*/ 77 w 78"/>
                  <a:gd name="T15" fmla="*/ 4 h 37"/>
                  <a:gd name="T16" fmla="*/ 2 w 78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37">
                    <a:moveTo>
                      <a:pt x="2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5"/>
                    </a:cubicBezTo>
                    <a:cubicBezTo>
                      <a:pt x="0" y="34"/>
                      <a:pt x="1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30" y="33"/>
                      <a:pt x="75" y="1"/>
                    </a:cubicBezTo>
                    <a:cubicBezTo>
                      <a:pt x="76" y="0"/>
                      <a:pt x="77" y="0"/>
                      <a:pt x="78" y="1"/>
                    </a:cubicBezTo>
                    <a:cubicBezTo>
                      <a:pt x="78" y="2"/>
                      <a:pt x="78" y="3"/>
                      <a:pt x="77" y="4"/>
                    </a:cubicBezTo>
                    <a:cubicBezTo>
                      <a:pt x="33" y="36"/>
                      <a:pt x="5" y="37"/>
                      <a:pt x="2" y="37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C3C7AA5-54F4-22D3-2299-D4C7D374900F}"/>
                  </a:ext>
                </a:extLst>
              </p:cNvPr>
              <p:cNvSpPr/>
              <p:nvPr/>
            </p:nvSpPr>
            <p:spPr bwMode="auto">
              <a:xfrm>
                <a:off x="5988051" y="3390901"/>
                <a:ext cx="517525" cy="1522413"/>
              </a:xfrm>
              <a:custGeom>
                <a:avLst/>
                <a:gdLst>
                  <a:gd name="T0" fmla="*/ 0 w 137"/>
                  <a:gd name="T1" fmla="*/ 52 h 403"/>
                  <a:gd name="T2" fmla="*/ 77 w 137"/>
                  <a:gd name="T3" fmla="*/ 1 h 403"/>
                  <a:gd name="T4" fmla="*/ 84 w 137"/>
                  <a:gd name="T5" fmla="*/ 0 h 403"/>
                  <a:gd name="T6" fmla="*/ 135 w 137"/>
                  <a:gd name="T7" fmla="*/ 1 h 403"/>
                  <a:gd name="T8" fmla="*/ 137 w 137"/>
                  <a:gd name="T9" fmla="*/ 403 h 403"/>
                  <a:gd name="T10" fmla="*/ 19 w 137"/>
                  <a:gd name="T11" fmla="*/ 402 h 403"/>
                  <a:gd name="T12" fmla="*/ 37 w 137"/>
                  <a:gd name="T13" fmla="*/ 19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403">
                    <a:moveTo>
                      <a:pt x="0" y="52"/>
                    </a:moveTo>
                    <a:cubicBezTo>
                      <a:pt x="15" y="23"/>
                      <a:pt x="44" y="3"/>
                      <a:pt x="77" y="1"/>
                    </a:cubicBezTo>
                    <a:cubicBezTo>
                      <a:pt x="79" y="1"/>
                      <a:pt x="82" y="0"/>
                      <a:pt x="84" y="0"/>
                    </a:cubicBezTo>
                    <a:cubicBezTo>
                      <a:pt x="135" y="1"/>
                      <a:pt x="135" y="1"/>
                      <a:pt x="135" y="1"/>
                    </a:cubicBezTo>
                    <a:cubicBezTo>
                      <a:pt x="137" y="403"/>
                      <a:pt x="137" y="403"/>
                      <a:pt x="137" y="403"/>
                    </a:cubicBezTo>
                    <a:cubicBezTo>
                      <a:pt x="19" y="402"/>
                      <a:pt x="19" y="402"/>
                      <a:pt x="19" y="402"/>
                    </a:cubicBezTo>
                    <a:cubicBezTo>
                      <a:pt x="37" y="191"/>
                      <a:pt x="37" y="191"/>
                      <a:pt x="37" y="1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E68DB8E-DDAF-5104-5DB0-BA2B1AA6E6BD}"/>
                  </a:ext>
                </a:extLst>
              </p:cNvPr>
              <p:cNvSpPr/>
              <p:nvPr/>
            </p:nvSpPr>
            <p:spPr bwMode="auto">
              <a:xfrm>
                <a:off x="5980113" y="3382963"/>
                <a:ext cx="533400" cy="1541463"/>
              </a:xfrm>
              <a:custGeom>
                <a:avLst/>
                <a:gdLst>
                  <a:gd name="T0" fmla="*/ 4 w 141"/>
                  <a:gd name="T1" fmla="*/ 55 h 408"/>
                  <a:gd name="T2" fmla="*/ 79 w 141"/>
                  <a:gd name="T3" fmla="*/ 5 h 408"/>
                  <a:gd name="T4" fmla="*/ 86 w 141"/>
                  <a:gd name="T5" fmla="*/ 4 h 408"/>
                  <a:gd name="T6" fmla="*/ 86 w 141"/>
                  <a:gd name="T7" fmla="*/ 2 h 408"/>
                  <a:gd name="T8" fmla="*/ 86 w 141"/>
                  <a:gd name="T9" fmla="*/ 4 h 408"/>
                  <a:gd name="T10" fmla="*/ 135 w 141"/>
                  <a:gd name="T11" fmla="*/ 5 h 408"/>
                  <a:gd name="T12" fmla="*/ 137 w 141"/>
                  <a:gd name="T13" fmla="*/ 403 h 408"/>
                  <a:gd name="T14" fmla="*/ 23 w 141"/>
                  <a:gd name="T15" fmla="*/ 402 h 408"/>
                  <a:gd name="T16" fmla="*/ 41 w 141"/>
                  <a:gd name="T17" fmla="*/ 193 h 408"/>
                  <a:gd name="T18" fmla="*/ 37 w 141"/>
                  <a:gd name="T19" fmla="*/ 193 h 408"/>
                  <a:gd name="T20" fmla="*/ 19 w 141"/>
                  <a:gd name="T21" fmla="*/ 404 h 408"/>
                  <a:gd name="T22" fmla="*/ 20 w 141"/>
                  <a:gd name="T23" fmla="*/ 405 h 408"/>
                  <a:gd name="T24" fmla="*/ 21 w 141"/>
                  <a:gd name="T25" fmla="*/ 406 h 408"/>
                  <a:gd name="T26" fmla="*/ 139 w 141"/>
                  <a:gd name="T27" fmla="*/ 407 h 408"/>
                  <a:gd name="T28" fmla="*/ 140 w 141"/>
                  <a:gd name="T29" fmla="*/ 407 h 408"/>
                  <a:gd name="T30" fmla="*/ 141 w 141"/>
                  <a:gd name="T31" fmla="*/ 405 h 408"/>
                  <a:gd name="T32" fmla="*/ 139 w 141"/>
                  <a:gd name="T33" fmla="*/ 3 h 408"/>
                  <a:gd name="T34" fmla="*/ 137 w 141"/>
                  <a:gd name="T35" fmla="*/ 1 h 408"/>
                  <a:gd name="T36" fmla="*/ 86 w 141"/>
                  <a:gd name="T37" fmla="*/ 0 h 408"/>
                  <a:gd name="T38" fmla="*/ 86 w 141"/>
                  <a:gd name="T39" fmla="*/ 0 h 408"/>
                  <a:gd name="T40" fmla="*/ 79 w 141"/>
                  <a:gd name="T41" fmla="*/ 1 h 408"/>
                  <a:gd name="T42" fmla="*/ 0 w 141"/>
                  <a:gd name="T43" fmla="*/ 53 h 408"/>
                  <a:gd name="T44" fmla="*/ 4 w 141"/>
                  <a:gd name="T45" fmla="*/ 55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1" h="408">
                    <a:moveTo>
                      <a:pt x="4" y="55"/>
                    </a:moveTo>
                    <a:cubicBezTo>
                      <a:pt x="19" y="26"/>
                      <a:pt x="47" y="7"/>
                      <a:pt x="79" y="5"/>
                    </a:cubicBezTo>
                    <a:cubicBezTo>
                      <a:pt x="82" y="5"/>
                      <a:pt x="84" y="4"/>
                      <a:pt x="86" y="4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135" y="5"/>
                      <a:pt x="135" y="5"/>
                      <a:pt x="135" y="5"/>
                    </a:cubicBezTo>
                    <a:cubicBezTo>
                      <a:pt x="137" y="403"/>
                      <a:pt x="137" y="403"/>
                      <a:pt x="137" y="403"/>
                    </a:cubicBezTo>
                    <a:cubicBezTo>
                      <a:pt x="23" y="402"/>
                      <a:pt x="23" y="402"/>
                      <a:pt x="23" y="402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37" y="193"/>
                      <a:pt x="37" y="193"/>
                      <a:pt x="37" y="193"/>
                    </a:cubicBezTo>
                    <a:cubicBezTo>
                      <a:pt x="19" y="404"/>
                      <a:pt x="19" y="404"/>
                      <a:pt x="19" y="404"/>
                    </a:cubicBezTo>
                    <a:cubicBezTo>
                      <a:pt x="19" y="404"/>
                      <a:pt x="19" y="405"/>
                      <a:pt x="20" y="405"/>
                    </a:cubicBezTo>
                    <a:cubicBezTo>
                      <a:pt x="20" y="406"/>
                      <a:pt x="21" y="406"/>
                      <a:pt x="21" y="406"/>
                    </a:cubicBezTo>
                    <a:cubicBezTo>
                      <a:pt x="139" y="407"/>
                      <a:pt x="139" y="407"/>
                      <a:pt x="139" y="407"/>
                    </a:cubicBezTo>
                    <a:cubicBezTo>
                      <a:pt x="140" y="408"/>
                      <a:pt x="140" y="407"/>
                      <a:pt x="140" y="407"/>
                    </a:cubicBezTo>
                    <a:cubicBezTo>
                      <a:pt x="141" y="407"/>
                      <a:pt x="141" y="406"/>
                      <a:pt x="141" y="405"/>
                    </a:cubicBezTo>
                    <a:cubicBezTo>
                      <a:pt x="139" y="3"/>
                      <a:pt x="139" y="3"/>
                      <a:pt x="139" y="3"/>
                    </a:cubicBezTo>
                    <a:cubicBezTo>
                      <a:pt x="139" y="2"/>
                      <a:pt x="138" y="1"/>
                      <a:pt x="137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4" y="0"/>
                      <a:pt x="81" y="1"/>
                      <a:pt x="79" y="1"/>
                    </a:cubicBezTo>
                    <a:cubicBezTo>
                      <a:pt x="46" y="3"/>
                      <a:pt x="16" y="23"/>
                      <a:pt x="0" y="53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3905996-B103-4AAC-654A-6F1C29C85CD8}"/>
                  </a:ext>
                </a:extLst>
              </p:cNvPr>
              <p:cNvSpPr/>
              <p:nvPr/>
            </p:nvSpPr>
            <p:spPr bwMode="auto">
              <a:xfrm>
                <a:off x="6373813" y="3379788"/>
                <a:ext cx="331788" cy="646113"/>
              </a:xfrm>
              <a:custGeom>
                <a:avLst/>
                <a:gdLst>
                  <a:gd name="T0" fmla="*/ 86 w 88"/>
                  <a:gd name="T1" fmla="*/ 171 h 171"/>
                  <a:gd name="T2" fmla="*/ 84 w 88"/>
                  <a:gd name="T3" fmla="*/ 170 h 171"/>
                  <a:gd name="T4" fmla="*/ 30 w 88"/>
                  <a:gd name="T5" fmla="*/ 1 h 171"/>
                  <a:gd name="T6" fmla="*/ 33 w 88"/>
                  <a:gd name="T7" fmla="*/ 0 h 171"/>
                  <a:gd name="T8" fmla="*/ 34 w 88"/>
                  <a:gd name="T9" fmla="*/ 3 h 171"/>
                  <a:gd name="T10" fmla="*/ 87 w 88"/>
                  <a:gd name="T11" fmla="*/ 168 h 171"/>
                  <a:gd name="T12" fmla="*/ 87 w 88"/>
                  <a:gd name="T13" fmla="*/ 170 h 171"/>
                  <a:gd name="T14" fmla="*/ 86 w 88"/>
                  <a:gd name="T15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71">
                    <a:moveTo>
                      <a:pt x="86" y="171"/>
                    </a:moveTo>
                    <a:cubicBezTo>
                      <a:pt x="85" y="171"/>
                      <a:pt x="84" y="170"/>
                      <a:pt x="84" y="170"/>
                    </a:cubicBezTo>
                    <a:cubicBezTo>
                      <a:pt x="0" y="53"/>
                      <a:pt x="29" y="3"/>
                      <a:pt x="30" y="1"/>
                    </a:cubicBezTo>
                    <a:cubicBezTo>
                      <a:pt x="31" y="0"/>
                      <a:pt x="32" y="0"/>
                      <a:pt x="33" y="0"/>
                    </a:cubicBezTo>
                    <a:cubicBezTo>
                      <a:pt x="34" y="1"/>
                      <a:pt x="34" y="2"/>
                      <a:pt x="34" y="3"/>
                    </a:cubicBezTo>
                    <a:cubicBezTo>
                      <a:pt x="34" y="3"/>
                      <a:pt x="5" y="53"/>
                      <a:pt x="87" y="168"/>
                    </a:cubicBezTo>
                    <a:cubicBezTo>
                      <a:pt x="88" y="168"/>
                      <a:pt x="88" y="170"/>
                      <a:pt x="87" y="170"/>
                    </a:cubicBezTo>
                    <a:cubicBezTo>
                      <a:pt x="86" y="171"/>
                      <a:pt x="86" y="171"/>
                      <a:pt x="86" y="17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DCF6854-6190-C151-468D-310138F75261}"/>
                  </a:ext>
                </a:extLst>
              </p:cNvPr>
              <p:cNvSpPr/>
              <p:nvPr/>
            </p:nvSpPr>
            <p:spPr bwMode="auto">
              <a:xfrm>
                <a:off x="6694488" y="3376613"/>
                <a:ext cx="323850" cy="649288"/>
              </a:xfrm>
              <a:custGeom>
                <a:avLst/>
                <a:gdLst>
                  <a:gd name="T0" fmla="*/ 2 w 86"/>
                  <a:gd name="T1" fmla="*/ 172 h 172"/>
                  <a:gd name="T2" fmla="*/ 1 w 86"/>
                  <a:gd name="T3" fmla="*/ 171 h 172"/>
                  <a:gd name="T4" fmla="*/ 0 w 86"/>
                  <a:gd name="T5" fmla="*/ 169 h 172"/>
                  <a:gd name="T6" fmla="*/ 50 w 86"/>
                  <a:gd name="T7" fmla="*/ 4 h 172"/>
                  <a:gd name="T8" fmla="*/ 51 w 86"/>
                  <a:gd name="T9" fmla="*/ 1 h 172"/>
                  <a:gd name="T10" fmla="*/ 54 w 86"/>
                  <a:gd name="T11" fmla="*/ 1 h 172"/>
                  <a:gd name="T12" fmla="*/ 4 w 86"/>
                  <a:gd name="T13" fmla="*/ 171 h 172"/>
                  <a:gd name="T14" fmla="*/ 2 w 86"/>
                  <a:gd name="T15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72">
                    <a:moveTo>
                      <a:pt x="2" y="172"/>
                    </a:moveTo>
                    <a:cubicBezTo>
                      <a:pt x="2" y="172"/>
                      <a:pt x="1" y="172"/>
                      <a:pt x="1" y="171"/>
                    </a:cubicBezTo>
                    <a:cubicBezTo>
                      <a:pt x="0" y="171"/>
                      <a:pt x="0" y="169"/>
                      <a:pt x="0" y="169"/>
                    </a:cubicBezTo>
                    <a:cubicBezTo>
                      <a:pt x="81" y="53"/>
                      <a:pt x="50" y="4"/>
                      <a:pt x="50" y="4"/>
                    </a:cubicBezTo>
                    <a:cubicBezTo>
                      <a:pt x="50" y="3"/>
                      <a:pt x="50" y="1"/>
                      <a:pt x="51" y="1"/>
                    </a:cubicBezTo>
                    <a:cubicBezTo>
                      <a:pt x="52" y="0"/>
                      <a:pt x="53" y="1"/>
                      <a:pt x="54" y="1"/>
                    </a:cubicBezTo>
                    <a:cubicBezTo>
                      <a:pt x="55" y="3"/>
                      <a:pt x="86" y="53"/>
                      <a:pt x="4" y="171"/>
                    </a:cubicBezTo>
                    <a:cubicBezTo>
                      <a:pt x="3" y="171"/>
                      <a:pt x="3" y="172"/>
                      <a:pt x="2" y="17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6656E8C-CF1D-8013-4AB5-EDA4CEA4217D}"/>
                  </a:ext>
                </a:extLst>
              </p:cNvPr>
              <p:cNvSpPr/>
              <p:nvPr/>
            </p:nvSpPr>
            <p:spPr bwMode="auto">
              <a:xfrm>
                <a:off x="6584951" y="4029076"/>
                <a:ext cx="238125" cy="388938"/>
              </a:xfrm>
              <a:custGeom>
                <a:avLst/>
                <a:gdLst>
                  <a:gd name="T0" fmla="*/ 60 w 63"/>
                  <a:gd name="T1" fmla="*/ 103 h 103"/>
                  <a:gd name="T2" fmla="*/ 3 w 63"/>
                  <a:gd name="T3" fmla="*/ 103 h 103"/>
                  <a:gd name="T4" fmla="*/ 0 w 63"/>
                  <a:gd name="T5" fmla="*/ 100 h 103"/>
                  <a:gd name="T6" fmla="*/ 0 w 63"/>
                  <a:gd name="T7" fmla="*/ 3 h 103"/>
                  <a:gd name="T8" fmla="*/ 3 w 63"/>
                  <a:gd name="T9" fmla="*/ 0 h 103"/>
                  <a:gd name="T10" fmla="*/ 59 w 63"/>
                  <a:gd name="T11" fmla="*/ 0 h 103"/>
                  <a:gd name="T12" fmla="*/ 62 w 63"/>
                  <a:gd name="T13" fmla="*/ 3 h 103"/>
                  <a:gd name="T14" fmla="*/ 63 w 63"/>
                  <a:gd name="T15" fmla="*/ 100 h 103"/>
                  <a:gd name="T16" fmla="*/ 60 w 63"/>
                  <a:gd name="T1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03">
                    <a:moveTo>
                      <a:pt x="60" y="103"/>
                    </a:moveTo>
                    <a:cubicBezTo>
                      <a:pt x="3" y="103"/>
                      <a:pt x="3" y="103"/>
                      <a:pt x="3" y="103"/>
                    </a:cubicBezTo>
                    <a:cubicBezTo>
                      <a:pt x="2" y="103"/>
                      <a:pt x="0" y="102"/>
                      <a:pt x="0" y="10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1" y="0"/>
                      <a:pt x="62" y="1"/>
                      <a:pt x="62" y="3"/>
                    </a:cubicBezTo>
                    <a:cubicBezTo>
                      <a:pt x="63" y="100"/>
                      <a:pt x="63" y="100"/>
                      <a:pt x="63" y="100"/>
                    </a:cubicBezTo>
                    <a:cubicBezTo>
                      <a:pt x="63" y="102"/>
                      <a:pt x="61" y="103"/>
                      <a:pt x="60" y="103"/>
                    </a:cubicBezTo>
                    <a:close/>
                  </a:path>
                </a:pathLst>
              </a:custGeom>
              <a:solidFill>
                <a:srgbClr val="E856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E212B94-8234-F096-5E3E-C8BB239CACCB}"/>
                  </a:ext>
                </a:extLst>
              </p:cNvPr>
              <p:cNvSpPr/>
              <p:nvPr/>
            </p:nvSpPr>
            <p:spPr bwMode="auto">
              <a:xfrm>
                <a:off x="6577013" y="4021138"/>
                <a:ext cx="252413" cy="404813"/>
              </a:xfrm>
              <a:custGeom>
                <a:avLst/>
                <a:gdLst>
                  <a:gd name="T0" fmla="*/ 5 w 67"/>
                  <a:gd name="T1" fmla="*/ 107 h 107"/>
                  <a:gd name="T2" fmla="*/ 2 w 67"/>
                  <a:gd name="T3" fmla="*/ 106 h 107"/>
                  <a:gd name="T4" fmla="*/ 0 w 67"/>
                  <a:gd name="T5" fmla="*/ 102 h 107"/>
                  <a:gd name="T6" fmla="*/ 0 w 67"/>
                  <a:gd name="T7" fmla="*/ 5 h 107"/>
                  <a:gd name="T8" fmla="*/ 1 w 67"/>
                  <a:gd name="T9" fmla="*/ 2 h 107"/>
                  <a:gd name="T10" fmla="*/ 5 w 67"/>
                  <a:gd name="T11" fmla="*/ 0 h 107"/>
                  <a:gd name="T12" fmla="*/ 61 w 67"/>
                  <a:gd name="T13" fmla="*/ 0 h 107"/>
                  <a:gd name="T14" fmla="*/ 61 w 67"/>
                  <a:gd name="T15" fmla="*/ 0 h 107"/>
                  <a:gd name="T16" fmla="*/ 65 w 67"/>
                  <a:gd name="T17" fmla="*/ 1 h 107"/>
                  <a:gd name="T18" fmla="*/ 66 w 67"/>
                  <a:gd name="T19" fmla="*/ 5 h 107"/>
                  <a:gd name="T20" fmla="*/ 67 w 67"/>
                  <a:gd name="T21" fmla="*/ 102 h 107"/>
                  <a:gd name="T22" fmla="*/ 65 w 67"/>
                  <a:gd name="T23" fmla="*/ 105 h 107"/>
                  <a:gd name="T24" fmla="*/ 62 w 67"/>
                  <a:gd name="T25" fmla="*/ 107 h 107"/>
                  <a:gd name="T26" fmla="*/ 5 w 67"/>
                  <a:gd name="T27" fmla="*/ 107 h 107"/>
                  <a:gd name="T28" fmla="*/ 61 w 67"/>
                  <a:gd name="T29" fmla="*/ 4 h 107"/>
                  <a:gd name="T30" fmla="*/ 61 w 67"/>
                  <a:gd name="T31" fmla="*/ 4 h 107"/>
                  <a:gd name="T32" fmla="*/ 5 w 67"/>
                  <a:gd name="T33" fmla="*/ 4 h 107"/>
                  <a:gd name="T34" fmla="*/ 4 w 67"/>
                  <a:gd name="T35" fmla="*/ 5 h 107"/>
                  <a:gd name="T36" fmla="*/ 4 w 67"/>
                  <a:gd name="T37" fmla="*/ 5 h 107"/>
                  <a:gd name="T38" fmla="*/ 4 w 67"/>
                  <a:gd name="T39" fmla="*/ 102 h 107"/>
                  <a:gd name="T40" fmla="*/ 4 w 67"/>
                  <a:gd name="T41" fmla="*/ 103 h 107"/>
                  <a:gd name="T42" fmla="*/ 5 w 67"/>
                  <a:gd name="T43" fmla="*/ 103 h 107"/>
                  <a:gd name="T44" fmla="*/ 5 w 67"/>
                  <a:gd name="T45" fmla="*/ 103 h 107"/>
                  <a:gd name="T46" fmla="*/ 62 w 67"/>
                  <a:gd name="T47" fmla="*/ 103 h 107"/>
                  <a:gd name="T48" fmla="*/ 62 w 67"/>
                  <a:gd name="T49" fmla="*/ 103 h 107"/>
                  <a:gd name="T50" fmla="*/ 62 w 67"/>
                  <a:gd name="T51" fmla="*/ 103 h 107"/>
                  <a:gd name="T52" fmla="*/ 63 w 67"/>
                  <a:gd name="T53" fmla="*/ 102 h 107"/>
                  <a:gd name="T54" fmla="*/ 62 w 67"/>
                  <a:gd name="T55" fmla="*/ 5 h 107"/>
                  <a:gd name="T56" fmla="*/ 62 w 67"/>
                  <a:gd name="T57" fmla="*/ 4 h 107"/>
                  <a:gd name="T58" fmla="*/ 61 w 67"/>
                  <a:gd name="T59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107">
                    <a:moveTo>
                      <a:pt x="5" y="107"/>
                    </a:moveTo>
                    <a:cubicBezTo>
                      <a:pt x="4" y="107"/>
                      <a:pt x="3" y="107"/>
                      <a:pt x="2" y="106"/>
                    </a:cubicBezTo>
                    <a:cubicBezTo>
                      <a:pt x="1" y="105"/>
                      <a:pt x="0" y="104"/>
                      <a:pt x="0" y="10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2" y="0"/>
                      <a:pt x="64" y="1"/>
                      <a:pt x="65" y="1"/>
                    </a:cubicBezTo>
                    <a:cubicBezTo>
                      <a:pt x="66" y="2"/>
                      <a:pt x="66" y="4"/>
                      <a:pt x="66" y="5"/>
                    </a:cubicBezTo>
                    <a:cubicBezTo>
                      <a:pt x="67" y="102"/>
                      <a:pt x="67" y="102"/>
                      <a:pt x="67" y="102"/>
                    </a:cubicBezTo>
                    <a:cubicBezTo>
                      <a:pt x="67" y="103"/>
                      <a:pt x="66" y="105"/>
                      <a:pt x="65" y="105"/>
                    </a:cubicBezTo>
                    <a:cubicBezTo>
                      <a:pt x="64" y="106"/>
                      <a:pt x="63" y="107"/>
                      <a:pt x="62" y="107"/>
                    </a:cubicBezTo>
                    <a:cubicBezTo>
                      <a:pt x="5" y="107"/>
                      <a:pt x="5" y="107"/>
                      <a:pt x="5" y="107"/>
                    </a:cubicBezTo>
                    <a:close/>
                    <a:moveTo>
                      <a:pt x="61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7A6707C-579F-9E43-DAA8-3902E14D74D4}"/>
                  </a:ext>
                </a:extLst>
              </p:cNvPr>
              <p:cNvSpPr/>
              <p:nvPr/>
            </p:nvSpPr>
            <p:spPr bwMode="auto">
              <a:xfrm>
                <a:off x="6637338" y="4094163"/>
                <a:ext cx="131763" cy="115888"/>
              </a:xfrm>
              <a:custGeom>
                <a:avLst/>
                <a:gdLst>
                  <a:gd name="T0" fmla="*/ 83 w 83"/>
                  <a:gd name="T1" fmla="*/ 71 h 73"/>
                  <a:gd name="T2" fmla="*/ 0 w 83"/>
                  <a:gd name="T3" fmla="*/ 73 h 73"/>
                  <a:gd name="T4" fmla="*/ 0 w 83"/>
                  <a:gd name="T5" fmla="*/ 0 h 73"/>
                  <a:gd name="T6" fmla="*/ 83 w 83"/>
                  <a:gd name="T7" fmla="*/ 0 h 73"/>
                  <a:gd name="T8" fmla="*/ 83 w 83"/>
                  <a:gd name="T9" fmla="*/ 7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3">
                    <a:moveTo>
                      <a:pt x="83" y="71"/>
                    </a:moveTo>
                    <a:lnTo>
                      <a:pt x="0" y="73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3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7A2AB9C-9A5B-36FB-341A-8A51CFD8FC2C}"/>
                  </a:ext>
                </a:extLst>
              </p:cNvPr>
              <p:cNvSpPr/>
              <p:nvPr/>
            </p:nvSpPr>
            <p:spPr bwMode="auto">
              <a:xfrm>
                <a:off x="6629401" y="4086226"/>
                <a:ext cx="147638" cy="131763"/>
              </a:xfrm>
              <a:custGeom>
                <a:avLst/>
                <a:gdLst>
                  <a:gd name="T0" fmla="*/ 2 w 39"/>
                  <a:gd name="T1" fmla="*/ 35 h 35"/>
                  <a:gd name="T2" fmla="*/ 0 w 39"/>
                  <a:gd name="T3" fmla="*/ 33 h 35"/>
                  <a:gd name="T4" fmla="*/ 0 w 39"/>
                  <a:gd name="T5" fmla="*/ 2 h 35"/>
                  <a:gd name="T6" fmla="*/ 2 w 39"/>
                  <a:gd name="T7" fmla="*/ 0 h 35"/>
                  <a:gd name="T8" fmla="*/ 37 w 39"/>
                  <a:gd name="T9" fmla="*/ 0 h 35"/>
                  <a:gd name="T10" fmla="*/ 37 w 39"/>
                  <a:gd name="T11" fmla="*/ 0 h 35"/>
                  <a:gd name="T12" fmla="*/ 38 w 39"/>
                  <a:gd name="T13" fmla="*/ 0 h 35"/>
                  <a:gd name="T14" fmla="*/ 39 w 39"/>
                  <a:gd name="T15" fmla="*/ 2 h 35"/>
                  <a:gd name="T16" fmla="*/ 39 w 39"/>
                  <a:gd name="T17" fmla="*/ 32 h 35"/>
                  <a:gd name="T18" fmla="*/ 38 w 39"/>
                  <a:gd name="T19" fmla="*/ 34 h 35"/>
                  <a:gd name="T20" fmla="*/ 37 w 39"/>
                  <a:gd name="T21" fmla="*/ 34 h 35"/>
                  <a:gd name="T22" fmla="*/ 2 w 39"/>
                  <a:gd name="T23" fmla="*/ 35 h 35"/>
                  <a:gd name="T24" fmla="*/ 4 w 39"/>
                  <a:gd name="T25" fmla="*/ 4 h 35"/>
                  <a:gd name="T26" fmla="*/ 4 w 39"/>
                  <a:gd name="T27" fmla="*/ 31 h 35"/>
                  <a:gd name="T28" fmla="*/ 35 w 39"/>
                  <a:gd name="T29" fmla="*/ 30 h 35"/>
                  <a:gd name="T30" fmla="*/ 35 w 39"/>
                  <a:gd name="T31" fmla="*/ 4 h 35"/>
                  <a:gd name="T32" fmla="*/ 4 w 39"/>
                  <a:gd name="T33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35">
                    <a:moveTo>
                      <a:pt x="2" y="35"/>
                    </a:moveTo>
                    <a:cubicBezTo>
                      <a:pt x="1" y="35"/>
                      <a:pt x="0" y="34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8" y="0"/>
                      <a:pt x="38" y="0"/>
                    </a:cubicBezTo>
                    <a:cubicBezTo>
                      <a:pt x="38" y="0"/>
                      <a:pt x="39" y="1"/>
                      <a:pt x="39" y="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3"/>
                      <a:pt x="39" y="33"/>
                      <a:pt x="38" y="34"/>
                    </a:cubicBezTo>
                    <a:cubicBezTo>
                      <a:pt x="38" y="34"/>
                      <a:pt x="37" y="34"/>
                      <a:pt x="37" y="34"/>
                    </a:cubicBezTo>
                    <a:cubicBezTo>
                      <a:pt x="2" y="35"/>
                      <a:pt x="2" y="35"/>
                      <a:pt x="2" y="35"/>
                    </a:cubicBezTo>
                    <a:close/>
                    <a:moveTo>
                      <a:pt x="4" y="4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4"/>
                      <a:pt x="35" y="4"/>
                      <a:pt x="35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37F9DE1-A67E-2A2E-B202-C412D2CA45B3}"/>
                  </a:ext>
                </a:extLst>
              </p:cNvPr>
              <p:cNvSpPr/>
              <p:nvPr/>
            </p:nvSpPr>
            <p:spPr bwMode="auto">
              <a:xfrm>
                <a:off x="6645276" y="4289426"/>
                <a:ext cx="120650" cy="0"/>
              </a:xfrm>
              <a:custGeom>
                <a:avLst/>
                <a:gdLst>
                  <a:gd name="T0" fmla="*/ 0 w 76"/>
                  <a:gd name="T1" fmla="*/ 76 w 76"/>
                  <a:gd name="T2" fmla="*/ 0 w 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Straight Connector 79">
                <a:extLst>
                  <a:ext uri="{FF2B5EF4-FFF2-40B4-BE49-F238E27FC236}">
                    <a16:creationId xmlns:a16="http://schemas.microsoft.com/office/drawing/2014/main" id="{91C58AA7-74BE-5F89-A763-8CDC9EC156E3}"/>
                  </a:ext>
                </a:extLst>
              </p:cNvPr>
              <p:cNvSpPr/>
              <p:nvPr/>
            </p:nvSpPr>
            <p:spPr bwMode="auto">
              <a:xfrm>
                <a:off x="6645276" y="4289426"/>
                <a:ext cx="12065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66858AC-783C-34E1-9084-0D1E1B4CA898}"/>
                  </a:ext>
                </a:extLst>
              </p:cNvPr>
              <p:cNvSpPr/>
              <p:nvPr/>
            </p:nvSpPr>
            <p:spPr bwMode="auto">
              <a:xfrm>
                <a:off x="6637338" y="4281488"/>
                <a:ext cx="136525" cy="15875"/>
              </a:xfrm>
              <a:custGeom>
                <a:avLst/>
                <a:gdLst>
                  <a:gd name="T0" fmla="*/ 2 w 36"/>
                  <a:gd name="T1" fmla="*/ 4 h 4"/>
                  <a:gd name="T2" fmla="*/ 0 w 36"/>
                  <a:gd name="T3" fmla="*/ 2 h 4"/>
                  <a:gd name="T4" fmla="*/ 2 w 36"/>
                  <a:gd name="T5" fmla="*/ 0 h 4"/>
                  <a:gd name="T6" fmla="*/ 34 w 36"/>
                  <a:gd name="T7" fmla="*/ 0 h 4"/>
                  <a:gd name="T8" fmla="*/ 34 w 36"/>
                  <a:gd name="T9" fmla="*/ 0 h 4"/>
                  <a:gd name="T10" fmla="*/ 36 w 36"/>
                  <a:gd name="T11" fmla="*/ 2 h 4"/>
                  <a:gd name="T12" fmla="*/ 34 w 36"/>
                  <a:gd name="T13" fmla="*/ 4 h 4"/>
                  <a:gd name="T14" fmla="*/ 2 w 3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0B47B2C-60BA-5D41-BFF9-2335063D9E65}"/>
                  </a:ext>
                </a:extLst>
              </p:cNvPr>
              <p:cNvSpPr/>
              <p:nvPr/>
            </p:nvSpPr>
            <p:spPr bwMode="auto">
              <a:xfrm>
                <a:off x="6645276" y="4335463"/>
                <a:ext cx="120650" cy="0"/>
              </a:xfrm>
              <a:custGeom>
                <a:avLst/>
                <a:gdLst>
                  <a:gd name="T0" fmla="*/ 0 w 76"/>
                  <a:gd name="T1" fmla="*/ 76 w 76"/>
                  <a:gd name="T2" fmla="*/ 0 w 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Straight Connector 82">
                <a:extLst>
                  <a:ext uri="{FF2B5EF4-FFF2-40B4-BE49-F238E27FC236}">
                    <a16:creationId xmlns:a16="http://schemas.microsoft.com/office/drawing/2014/main" id="{1B246A79-FD61-71F5-0887-0B4050BC2BE5}"/>
                  </a:ext>
                </a:extLst>
              </p:cNvPr>
              <p:cNvSpPr/>
              <p:nvPr/>
            </p:nvSpPr>
            <p:spPr bwMode="auto">
              <a:xfrm>
                <a:off x="6645276" y="4335463"/>
                <a:ext cx="12065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E51ADF9-3DDD-78E9-8837-09B04D8C27E2}"/>
                  </a:ext>
                </a:extLst>
              </p:cNvPr>
              <p:cNvSpPr/>
              <p:nvPr/>
            </p:nvSpPr>
            <p:spPr bwMode="auto">
              <a:xfrm>
                <a:off x="6637338" y="4327526"/>
                <a:ext cx="136525" cy="15875"/>
              </a:xfrm>
              <a:custGeom>
                <a:avLst/>
                <a:gdLst>
                  <a:gd name="T0" fmla="*/ 2 w 36"/>
                  <a:gd name="T1" fmla="*/ 4 h 4"/>
                  <a:gd name="T2" fmla="*/ 0 w 36"/>
                  <a:gd name="T3" fmla="*/ 2 h 4"/>
                  <a:gd name="T4" fmla="*/ 2 w 36"/>
                  <a:gd name="T5" fmla="*/ 0 h 4"/>
                  <a:gd name="T6" fmla="*/ 34 w 36"/>
                  <a:gd name="T7" fmla="*/ 0 h 4"/>
                  <a:gd name="T8" fmla="*/ 34 w 36"/>
                  <a:gd name="T9" fmla="*/ 0 h 4"/>
                  <a:gd name="T10" fmla="*/ 36 w 36"/>
                  <a:gd name="T11" fmla="*/ 2 h 4"/>
                  <a:gd name="T12" fmla="*/ 34 w 36"/>
                  <a:gd name="T13" fmla="*/ 4 h 4"/>
                  <a:gd name="T14" fmla="*/ 2 w 3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0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9E15567-50E1-8CD8-69CB-DDA851BA5538}"/>
                  </a:ext>
                </a:extLst>
              </p:cNvPr>
              <p:cNvSpPr/>
              <p:nvPr/>
            </p:nvSpPr>
            <p:spPr bwMode="auto">
              <a:xfrm>
                <a:off x="6448426" y="4354513"/>
                <a:ext cx="246063" cy="561975"/>
              </a:xfrm>
              <a:custGeom>
                <a:avLst/>
                <a:gdLst>
                  <a:gd name="T0" fmla="*/ 61 w 65"/>
                  <a:gd name="T1" fmla="*/ 78 h 149"/>
                  <a:gd name="T2" fmla="*/ 25 w 65"/>
                  <a:gd name="T3" fmla="*/ 148 h 149"/>
                  <a:gd name="T4" fmla="*/ 4 w 65"/>
                  <a:gd name="T5" fmla="*/ 72 h 149"/>
                  <a:gd name="T6" fmla="*/ 40 w 65"/>
                  <a:gd name="T7" fmla="*/ 2 h 149"/>
                  <a:gd name="T8" fmla="*/ 61 w 65"/>
                  <a:gd name="T9" fmla="*/ 7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49">
                    <a:moveTo>
                      <a:pt x="61" y="78"/>
                    </a:moveTo>
                    <a:cubicBezTo>
                      <a:pt x="57" y="118"/>
                      <a:pt x="41" y="149"/>
                      <a:pt x="25" y="148"/>
                    </a:cubicBezTo>
                    <a:cubicBezTo>
                      <a:pt x="9" y="146"/>
                      <a:pt x="0" y="112"/>
                      <a:pt x="4" y="72"/>
                    </a:cubicBezTo>
                    <a:cubicBezTo>
                      <a:pt x="8" y="31"/>
                      <a:pt x="24" y="0"/>
                      <a:pt x="40" y="2"/>
                    </a:cubicBezTo>
                    <a:cubicBezTo>
                      <a:pt x="56" y="3"/>
                      <a:pt x="65" y="37"/>
                      <a:pt x="61" y="7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1FA994F-8020-802C-9A86-6987B9D19286}"/>
                  </a:ext>
                </a:extLst>
              </p:cNvPr>
              <p:cNvSpPr/>
              <p:nvPr/>
            </p:nvSpPr>
            <p:spPr bwMode="auto">
              <a:xfrm>
                <a:off x="6437313" y="4349751"/>
                <a:ext cx="257175" cy="569913"/>
              </a:xfrm>
              <a:custGeom>
                <a:avLst/>
                <a:gdLst>
                  <a:gd name="T0" fmla="*/ 29 w 68"/>
                  <a:gd name="T1" fmla="*/ 151 h 151"/>
                  <a:gd name="T2" fmla="*/ 28 w 68"/>
                  <a:gd name="T3" fmla="*/ 151 h 151"/>
                  <a:gd name="T4" fmla="*/ 5 w 68"/>
                  <a:gd name="T5" fmla="*/ 73 h 151"/>
                  <a:gd name="T6" fmla="*/ 18 w 68"/>
                  <a:gd name="T7" fmla="*/ 21 h 151"/>
                  <a:gd name="T8" fmla="*/ 43 w 68"/>
                  <a:gd name="T9" fmla="*/ 1 h 151"/>
                  <a:gd name="T10" fmla="*/ 63 w 68"/>
                  <a:gd name="T11" fmla="*/ 26 h 151"/>
                  <a:gd name="T12" fmla="*/ 66 w 68"/>
                  <a:gd name="T13" fmla="*/ 79 h 151"/>
                  <a:gd name="T14" fmla="*/ 52 w 68"/>
                  <a:gd name="T15" fmla="*/ 130 h 151"/>
                  <a:gd name="T16" fmla="*/ 29 w 68"/>
                  <a:gd name="T17" fmla="*/ 151 h 151"/>
                  <a:gd name="T18" fmla="*/ 42 w 68"/>
                  <a:gd name="T19" fmla="*/ 5 h 151"/>
                  <a:gd name="T20" fmla="*/ 22 w 68"/>
                  <a:gd name="T21" fmla="*/ 23 h 151"/>
                  <a:gd name="T22" fmla="*/ 9 w 68"/>
                  <a:gd name="T23" fmla="*/ 73 h 151"/>
                  <a:gd name="T24" fmla="*/ 28 w 68"/>
                  <a:gd name="T25" fmla="*/ 147 h 151"/>
                  <a:gd name="T26" fmla="*/ 49 w 68"/>
                  <a:gd name="T27" fmla="*/ 128 h 151"/>
                  <a:gd name="T28" fmla="*/ 62 w 68"/>
                  <a:gd name="T29" fmla="*/ 78 h 151"/>
                  <a:gd name="T30" fmla="*/ 59 w 68"/>
                  <a:gd name="T31" fmla="*/ 27 h 151"/>
                  <a:gd name="T32" fmla="*/ 43 w 68"/>
                  <a:gd name="T33" fmla="*/ 5 h 151"/>
                  <a:gd name="T34" fmla="*/ 42 w 68"/>
                  <a:gd name="T35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151">
                    <a:moveTo>
                      <a:pt x="29" y="151"/>
                    </a:moveTo>
                    <a:cubicBezTo>
                      <a:pt x="29" y="151"/>
                      <a:pt x="28" y="151"/>
                      <a:pt x="28" y="151"/>
                    </a:cubicBezTo>
                    <a:cubicBezTo>
                      <a:pt x="10" y="149"/>
                      <a:pt x="0" y="115"/>
                      <a:pt x="5" y="73"/>
                    </a:cubicBezTo>
                    <a:cubicBezTo>
                      <a:pt x="7" y="53"/>
                      <a:pt x="12" y="35"/>
                      <a:pt x="18" y="21"/>
                    </a:cubicBezTo>
                    <a:cubicBezTo>
                      <a:pt x="26" y="7"/>
                      <a:pt x="34" y="0"/>
                      <a:pt x="43" y="1"/>
                    </a:cubicBezTo>
                    <a:cubicBezTo>
                      <a:pt x="51" y="2"/>
                      <a:pt x="58" y="10"/>
                      <a:pt x="63" y="26"/>
                    </a:cubicBezTo>
                    <a:cubicBezTo>
                      <a:pt x="67" y="40"/>
                      <a:pt x="68" y="59"/>
                      <a:pt x="66" y="79"/>
                    </a:cubicBezTo>
                    <a:cubicBezTo>
                      <a:pt x="64" y="98"/>
                      <a:pt x="59" y="117"/>
                      <a:pt x="52" y="130"/>
                    </a:cubicBezTo>
                    <a:cubicBezTo>
                      <a:pt x="45" y="143"/>
                      <a:pt x="37" y="151"/>
                      <a:pt x="29" y="151"/>
                    </a:cubicBezTo>
                    <a:close/>
                    <a:moveTo>
                      <a:pt x="42" y="5"/>
                    </a:moveTo>
                    <a:cubicBezTo>
                      <a:pt x="35" y="5"/>
                      <a:pt x="28" y="11"/>
                      <a:pt x="22" y="23"/>
                    </a:cubicBezTo>
                    <a:cubicBezTo>
                      <a:pt x="15" y="36"/>
                      <a:pt x="11" y="54"/>
                      <a:pt x="9" y="73"/>
                    </a:cubicBezTo>
                    <a:cubicBezTo>
                      <a:pt x="5" y="111"/>
                      <a:pt x="14" y="145"/>
                      <a:pt x="28" y="147"/>
                    </a:cubicBezTo>
                    <a:cubicBezTo>
                      <a:pt x="35" y="147"/>
                      <a:pt x="42" y="141"/>
                      <a:pt x="49" y="128"/>
                    </a:cubicBezTo>
                    <a:cubicBezTo>
                      <a:pt x="55" y="115"/>
                      <a:pt x="60" y="98"/>
                      <a:pt x="62" y="78"/>
                    </a:cubicBezTo>
                    <a:cubicBezTo>
                      <a:pt x="64" y="59"/>
                      <a:pt x="63" y="41"/>
                      <a:pt x="59" y="27"/>
                    </a:cubicBezTo>
                    <a:cubicBezTo>
                      <a:pt x="55" y="13"/>
                      <a:pt x="49" y="5"/>
                      <a:pt x="43" y="5"/>
                    </a:cubicBezTo>
                    <a:lnTo>
                      <a:pt x="42" y="5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63360B6-E53F-A2C8-1D0B-53A26B8759A4}"/>
                  </a:ext>
                </a:extLst>
              </p:cNvPr>
              <p:cNvSpPr/>
              <p:nvPr/>
            </p:nvSpPr>
            <p:spPr bwMode="auto">
              <a:xfrm>
                <a:off x="6018213" y="4338638"/>
                <a:ext cx="1147763" cy="604838"/>
              </a:xfrm>
              <a:custGeom>
                <a:avLst/>
                <a:gdLst>
                  <a:gd name="T0" fmla="*/ 21 w 304"/>
                  <a:gd name="T1" fmla="*/ 64 h 160"/>
                  <a:gd name="T2" fmla="*/ 6 w 304"/>
                  <a:gd name="T3" fmla="*/ 101 h 160"/>
                  <a:gd name="T4" fmla="*/ 40 w 304"/>
                  <a:gd name="T5" fmla="*/ 144 h 160"/>
                  <a:gd name="T6" fmla="*/ 66 w 304"/>
                  <a:gd name="T7" fmla="*/ 153 h 160"/>
                  <a:gd name="T8" fmla="*/ 127 w 304"/>
                  <a:gd name="T9" fmla="*/ 134 h 160"/>
                  <a:gd name="T10" fmla="*/ 127 w 304"/>
                  <a:gd name="T11" fmla="*/ 134 h 160"/>
                  <a:gd name="T12" fmla="*/ 138 w 304"/>
                  <a:gd name="T13" fmla="*/ 128 h 160"/>
                  <a:gd name="T14" fmla="*/ 303 w 304"/>
                  <a:gd name="T15" fmla="*/ 121 h 160"/>
                  <a:gd name="T16" fmla="*/ 304 w 304"/>
                  <a:gd name="T17" fmla="*/ 0 h 160"/>
                  <a:gd name="T18" fmla="*/ 64 w 304"/>
                  <a:gd name="T19" fmla="*/ 26 h 160"/>
                  <a:gd name="T20" fmla="*/ 21 w 304"/>
                  <a:gd name="T21" fmla="*/ 6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4" h="160">
                    <a:moveTo>
                      <a:pt x="21" y="64"/>
                    </a:moveTo>
                    <a:cubicBezTo>
                      <a:pt x="6" y="101"/>
                      <a:pt x="6" y="101"/>
                      <a:pt x="6" y="101"/>
                    </a:cubicBezTo>
                    <a:cubicBezTo>
                      <a:pt x="0" y="116"/>
                      <a:pt x="1" y="138"/>
                      <a:pt x="40" y="144"/>
                    </a:cubicBezTo>
                    <a:cubicBezTo>
                      <a:pt x="66" y="153"/>
                      <a:pt x="66" y="153"/>
                      <a:pt x="66" y="153"/>
                    </a:cubicBezTo>
                    <a:cubicBezTo>
                      <a:pt x="88" y="160"/>
                      <a:pt x="113" y="152"/>
                      <a:pt x="127" y="134"/>
                    </a:cubicBezTo>
                    <a:cubicBezTo>
                      <a:pt x="127" y="134"/>
                      <a:pt x="127" y="134"/>
                      <a:pt x="127" y="134"/>
                    </a:cubicBezTo>
                    <a:cubicBezTo>
                      <a:pt x="130" y="131"/>
                      <a:pt x="134" y="128"/>
                      <a:pt x="138" y="128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43" y="28"/>
                      <a:pt x="26" y="43"/>
                      <a:pt x="21" y="64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A5948DA-6F22-ACED-5F92-82C8B3FBD438}"/>
                  </a:ext>
                </a:extLst>
              </p:cNvPr>
              <p:cNvSpPr/>
              <p:nvPr/>
            </p:nvSpPr>
            <p:spPr bwMode="auto">
              <a:xfrm>
                <a:off x="6018213" y="4330701"/>
                <a:ext cx="1155700" cy="604838"/>
              </a:xfrm>
              <a:custGeom>
                <a:avLst/>
                <a:gdLst>
                  <a:gd name="T0" fmla="*/ 83 w 306"/>
                  <a:gd name="T1" fmla="*/ 159 h 160"/>
                  <a:gd name="T2" fmla="*/ 65 w 306"/>
                  <a:gd name="T3" fmla="*/ 157 h 160"/>
                  <a:gd name="T4" fmla="*/ 39 w 306"/>
                  <a:gd name="T5" fmla="*/ 148 h 160"/>
                  <a:gd name="T6" fmla="*/ 4 w 306"/>
                  <a:gd name="T7" fmla="*/ 129 h 160"/>
                  <a:gd name="T8" fmla="*/ 4 w 306"/>
                  <a:gd name="T9" fmla="*/ 102 h 160"/>
                  <a:gd name="T10" fmla="*/ 19 w 306"/>
                  <a:gd name="T11" fmla="*/ 65 h 160"/>
                  <a:gd name="T12" fmla="*/ 63 w 306"/>
                  <a:gd name="T13" fmla="*/ 26 h 160"/>
                  <a:gd name="T14" fmla="*/ 304 w 306"/>
                  <a:gd name="T15" fmla="*/ 0 h 160"/>
                  <a:gd name="T16" fmla="*/ 305 w 306"/>
                  <a:gd name="T17" fmla="*/ 0 h 160"/>
                  <a:gd name="T18" fmla="*/ 306 w 306"/>
                  <a:gd name="T19" fmla="*/ 2 h 160"/>
                  <a:gd name="T20" fmla="*/ 305 w 306"/>
                  <a:gd name="T21" fmla="*/ 123 h 160"/>
                  <a:gd name="T22" fmla="*/ 304 w 306"/>
                  <a:gd name="T23" fmla="*/ 125 h 160"/>
                  <a:gd name="T24" fmla="*/ 138 w 306"/>
                  <a:gd name="T25" fmla="*/ 132 h 160"/>
                  <a:gd name="T26" fmla="*/ 129 w 306"/>
                  <a:gd name="T27" fmla="*/ 137 h 160"/>
                  <a:gd name="T28" fmla="*/ 83 w 306"/>
                  <a:gd name="T29" fmla="*/ 159 h 160"/>
                  <a:gd name="T30" fmla="*/ 302 w 306"/>
                  <a:gd name="T31" fmla="*/ 4 h 160"/>
                  <a:gd name="T32" fmla="*/ 64 w 306"/>
                  <a:gd name="T33" fmla="*/ 30 h 160"/>
                  <a:gd name="T34" fmla="*/ 23 w 306"/>
                  <a:gd name="T35" fmla="*/ 66 h 160"/>
                  <a:gd name="T36" fmla="*/ 23 w 306"/>
                  <a:gd name="T37" fmla="*/ 66 h 160"/>
                  <a:gd name="T38" fmla="*/ 8 w 306"/>
                  <a:gd name="T39" fmla="*/ 103 h 160"/>
                  <a:gd name="T40" fmla="*/ 8 w 306"/>
                  <a:gd name="T41" fmla="*/ 127 h 160"/>
                  <a:gd name="T42" fmla="*/ 40 w 306"/>
                  <a:gd name="T43" fmla="*/ 144 h 160"/>
                  <a:gd name="T44" fmla="*/ 66 w 306"/>
                  <a:gd name="T45" fmla="*/ 153 h 160"/>
                  <a:gd name="T46" fmla="*/ 126 w 306"/>
                  <a:gd name="T47" fmla="*/ 135 h 160"/>
                  <a:gd name="T48" fmla="*/ 138 w 306"/>
                  <a:gd name="T49" fmla="*/ 128 h 160"/>
                  <a:gd name="T50" fmla="*/ 302 w 306"/>
                  <a:gd name="T51" fmla="*/ 121 h 160"/>
                  <a:gd name="T52" fmla="*/ 302 w 306"/>
                  <a:gd name="T53" fmla="*/ 4 h 160"/>
                  <a:gd name="T54" fmla="*/ 21 w 306"/>
                  <a:gd name="T55" fmla="*/ 66 h 160"/>
                  <a:gd name="T56" fmla="*/ 21 w 306"/>
                  <a:gd name="T57" fmla="*/ 6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6" h="160">
                    <a:moveTo>
                      <a:pt x="83" y="159"/>
                    </a:moveTo>
                    <a:cubicBezTo>
                      <a:pt x="77" y="159"/>
                      <a:pt x="71" y="158"/>
                      <a:pt x="65" y="157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21" y="145"/>
                      <a:pt x="10" y="139"/>
                      <a:pt x="4" y="129"/>
                    </a:cubicBezTo>
                    <a:cubicBezTo>
                      <a:pt x="0" y="122"/>
                      <a:pt x="0" y="112"/>
                      <a:pt x="4" y="102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4" y="44"/>
                      <a:pt x="42" y="28"/>
                      <a:pt x="63" y="26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305" y="0"/>
                      <a:pt x="305" y="0"/>
                    </a:cubicBezTo>
                    <a:cubicBezTo>
                      <a:pt x="306" y="1"/>
                      <a:pt x="306" y="1"/>
                      <a:pt x="306" y="2"/>
                    </a:cubicBezTo>
                    <a:cubicBezTo>
                      <a:pt x="305" y="123"/>
                      <a:pt x="305" y="123"/>
                      <a:pt x="305" y="123"/>
                    </a:cubicBezTo>
                    <a:cubicBezTo>
                      <a:pt x="305" y="124"/>
                      <a:pt x="305" y="125"/>
                      <a:pt x="304" y="125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5" y="132"/>
                      <a:pt x="131" y="134"/>
                      <a:pt x="129" y="137"/>
                    </a:cubicBezTo>
                    <a:cubicBezTo>
                      <a:pt x="118" y="151"/>
                      <a:pt x="101" y="159"/>
                      <a:pt x="83" y="159"/>
                    </a:cubicBezTo>
                    <a:close/>
                    <a:moveTo>
                      <a:pt x="302" y="4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32"/>
                      <a:pt x="28" y="47"/>
                      <a:pt x="23" y="66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5" y="110"/>
                      <a:pt x="3" y="119"/>
                      <a:pt x="8" y="127"/>
                    </a:cubicBezTo>
                    <a:cubicBezTo>
                      <a:pt x="13" y="136"/>
                      <a:pt x="23" y="141"/>
                      <a:pt x="40" y="144"/>
                    </a:cubicBezTo>
                    <a:cubicBezTo>
                      <a:pt x="66" y="153"/>
                      <a:pt x="66" y="153"/>
                      <a:pt x="66" y="153"/>
                    </a:cubicBezTo>
                    <a:cubicBezTo>
                      <a:pt x="88" y="160"/>
                      <a:pt x="112" y="153"/>
                      <a:pt x="126" y="135"/>
                    </a:cubicBezTo>
                    <a:cubicBezTo>
                      <a:pt x="129" y="131"/>
                      <a:pt x="133" y="129"/>
                      <a:pt x="138" y="128"/>
                    </a:cubicBezTo>
                    <a:cubicBezTo>
                      <a:pt x="302" y="121"/>
                      <a:pt x="302" y="121"/>
                      <a:pt x="302" y="121"/>
                    </a:cubicBezTo>
                    <a:lnTo>
                      <a:pt x="302" y="4"/>
                    </a:lnTo>
                    <a:close/>
                    <a:moveTo>
                      <a:pt x="21" y="66"/>
                    </a:moveTo>
                    <a:cubicBezTo>
                      <a:pt x="21" y="66"/>
                      <a:pt x="21" y="66"/>
                      <a:pt x="21" y="6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EBF0244-8D94-4B93-AB10-D6D50F4C1AF3}"/>
                  </a:ext>
                </a:extLst>
              </p:cNvPr>
              <p:cNvSpPr/>
              <p:nvPr/>
            </p:nvSpPr>
            <p:spPr bwMode="auto">
              <a:xfrm>
                <a:off x="6380163" y="4787901"/>
                <a:ext cx="152400" cy="76200"/>
              </a:xfrm>
              <a:custGeom>
                <a:avLst/>
                <a:gdLst>
                  <a:gd name="T0" fmla="*/ 40 w 40"/>
                  <a:gd name="T1" fmla="*/ 9 h 20"/>
                  <a:gd name="T2" fmla="*/ 16 w 40"/>
                  <a:gd name="T3" fmla="*/ 1 h 20"/>
                  <a:gd name="T4" fmla="*/ 2 w 40"/>
                  <a:gd name="T5" fmla="*/ 10 h 20"/>
                  <a:gd name="T6" fmla="*/ 0 w 40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0">
                    <a:moveTo>
                      <a:pt x="40" y="9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9" y="0"/>
                      <a:pt x="3" y="4"/>
                      <a:pt x="2" y="10"/>
                    </a:cubicBezTo>
                    <a:cubicBezTo>
                      <a:pt x="0" y="20"/>
                      <a:pt x="0" y="20"/>
                      <a:pt x="0" y="20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BB81E91-BD8F-63A7-A5F9-F302FCB764BB}"/>
                  </a:ext>
                </a:extLst>
              </p:cNvPr>
              <p:cNvSpPr/>
              <p:nvPr/>
            </p:nvSpPr>
            <p:spPr bwMode="auto">
              <a:xfrm>
                <a:off x="6373813" y="4779963"/>
                <a:ext cx="165100" cy="92075"/>
              </a:xfrm>
              <a:custGeom>
                <a:avLst/>
                <a:gdLst>
                  <a:gd name="T0" fmla="*/ 2 w 44"/>
                  <a:gd name="T1" fmla="*/ 24 h 24"/>
                  <a:gd name="T2" fmla="*/ 2 w 44"/>
                  <a:gd name="T3" fmla="*/ 24 h 24"/>
                  <a:gd name="T4" fmla="*/ 0 w 44"/>
                  <a:gd name="T5" fmla="*/ 22 h 24"/>
                  <a:gd name="T6" fmla="*/ 2 w 44"/>
                  <a:gd name="T7" fmla="*/ 12 h 24"/>
                  <a:gd name="T8" fmla="*/ 18 w 44"/>
                  <a:gd name="T9" fmla="*/ 1 h 24"/>
                  <a:gd name="T10" fmla="*/ 43 w 44"/>
                  <a:gd name="T11" fmla="*/ 9 h 24"/>
                  <a:gd name="T12" fmla="*/ 44 w 44"/>
                  <a:gd name="T13" fmla="*/ 12 h 24"/>
                  <a:gd name="T14" fmla="*/ 41 w 44"/>
                  <a:gd name="T15" fmla="*/ 13 h 24"/>
                  <a:gd name="T16" fmla="*/ 17 w 44"/>
                  <a:gd name="T17" fmla="*/ 5 h 24"/>
                  <a:gd name="T18" fmla="*/ 6 w 44"/>
                  <a:gd name="T19" fmla="*/ 13 h 24"/>
                  <a:gd name="T20" fmla="*/ 4 w 44"/>
                  <a:gd name="T21" fmla="*/ 23 h 24"/>
                  <a:gd name="T22" fmla="*/ 2 w 44"/>
                  <a:gd name="T2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24">
                    <a:moveTo>
                      <a:pt x="2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4"/>
                      <a:pt x="11" y="0"/>
                      <a:pt x="18" y="1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4" y="10"/>
                      <a:pt x="44" y="11"/>
                      <a:pt x="44" y="12"/>
                    </a:cubicBezTo>
                    <a:cubicBezTo>
                      <a:pt x="43" y="13"/>
                      <a:pt x="42" y="14"/>
                      <a:pt x="41" y="13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2" y="4"/>
                      <a:pt x="7" y="7"/>
                      <a:pt x="6" y="1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3" y="24"/>
                      <a:pt x="2" y="2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C45CF61-BD2E-3085-44B1-90D949681AD0}"/>
                  </a:ext>
                </a:extLst>
              </p:cNvPr>
              <p:cNvSpPr/>
              <p:nvPr/>
            </p:nvSpPr>
            <p:spPr bwMode="auto">
              <a:xfrm>
                <a:off x="6234113" y="4645026"/>
                <a:ext cx="90488" cy="279400"/>
              </a:xfrm>
              <a:custGeom>
                <a:avLst/>
                <a:gdLst>
                  <a:gd name="T0" fmla="*/ 21 w 24"/>
                  <a:gd name="T1" fmla="*/ 0 h 74"/>
                  <a:gd name="T2" fmla="*/ 5 w 24"/>
                  <a:gd name="T3" fmla="*/ 34 h 74"/>
                  <a:gd name="T4" fmla="*/ 13 w 24"/>
                  <a:gd name="T5" fmla="*/ 65 h 74"/>
                  <a:gd name="T6" fmla="*/ 24 w 2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74">
                    <a:moveTo>
                      <a:pt x="21" y="0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0" y="45"/>
                      <a:pt x="3" y="58"/>
                      <a:pt x="13" y="65"/>
                    </a:cubicBezTo>
                    <a:cubicBezTo>
                      <a:pt x="24" y="74"/>
                      <a:pt x="24" y="74"/>
                      <a:pt x="24" y="74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859DA2A-E0B9-F186-0720-824EE4DB69AF}"/>
                  </a:ext>
                </a:extLst>
              </p:cNvPr>
              <p:cNvSpPr/>
              <p:nvPr/>
            </p:nvSpPr>
            <p:spPr bwMode="auto">
              <a:xfrm>
                <a:off x="6226176" y="4633913"/>
                <a:ext cx="109538" cy="298450"/>
              </a:xfrm>
              <a:custGeom>
                <a:avLst/>
                <a:gdLst>
                  <a:gd name="T0" fmla="*/ 26 w 29"/>
                  <a:gd name="T1" fmla="*/ 79 h 79"/>
                  <a:gd name="T2" fmla="*/ 25 w 29"/>
                  <a:gd name="T3" fmla="*/ 79 h 79"/>
                  <a:gd name="T4" fmla="*/ 14 w 29"/>
                  <a:gd name="T5" fmla="*/ 70 h 79"/>
                  <a:gd name="T6" fmla="*/ 5 w 29"/>
                  <a:gd name="T7" fmla="*/ 36 h 79"/>
                  <a:gd name="T8" fmla="*/ 21 w 29"/>
                  <a:gd name="T9" fmla="*/ 2 h 79"/>
                  <a:gd name="T10" fmla="*/ 24 w 29"/>
                  <a:gd name="T11" fmla="*/ 1 h 79"/>
                  <a:gd name="T12" fmla="*/ 25 w 29"/>
                  <a:gd name="T13" fmla="*/ 4 h 79"/>
                  <a:gd name="T14" fmla="*/ 9 w 29"/>
                  <a:gd name="T15" fmla="*/ 38 h 79"/>
                  <a:gd name="T16" fmla="*/ 16 w 29"/>
                  <a:gd name="T17" fmla="*/ 67 h 79"/>
                  <a:gd name="T18" fmla="*/ 28 w 29"/>
                  <a:gd name="T19" fmla="*/ 76 h 79"/>
                  <a:gd name="T20" fmla="*/ 28 w 29"/>
                  <a:gd name="T21" fmla="*/ 79 h 79"/>
                  <a:gd name="T22" fmla="*/ 26 w 29"/>
                  <a:gd name="T23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79">
                    <a:moveTo>
                      <a:pt x="26" y="79"/>
                    </a:moveTo>
                    <a:cubicBezTo>
                      <a:pt x="26" y="79"/>
                      <a:pt x="25" y="79"/>
                      <a:pt x="25" y="79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3" y="62"/>
                      <a:pt x="0" y="48"/>
                      <a:pt x="5" y="3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1"/>
                      <a:pt x="23" y="0"/>
                      <a:pt x="24" y="1"/>
                    </a:cubicBezTo>
                    <a:cubicBezTo>
                      <a:pt x="25" y="1"/>
                      <a:pt x="25" y="3"/>
                      <a:pt x="25" y="4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4" y="48"/>
                      <a:pt x="7" y="60"/>
                      <a:pt x="16" y="67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7"/>
                      <a:pt x="29" y="78"/>
                      <a:pt x="28" y="79"/>
                    </a:cubicBezTo>
                    <a:cubicBezTo>
                      <a:pt x="27" y="79"/>
                      <a:pt x="27" y="79"/>
                      <a:pt x="26" y="7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3A5C29A-AA84-398B-013D-B9D6F938AAE5}"/>
                  </a:ext>
                </a:extLst>
              </p:cNvPr>
              <p:cNvSpPr/>
              <p:nvPr/>
            </p:nvSpPr>
            <p:spPr bwMode="auto">
              <a:xfrm>
                <a:off x="6119813" y="4587876"/>
                <a:ext cx="103188" cy="301625"/>
              </a:xfrm>
              <a:custGeom>
                <a:avLst/>
                <a:gdLst>
                  <a:gd name="T0" fmla="*/ 27 w 27"/>
                  <a:gd name="T1" fmla="*/ 0 h 80"/>
                  <a:gd name="T2" fmla="*/ 4 w 27"/>
                  <a:gd name="T3" fmla="*/ 44 h 80"/>
                  <a:gd name="T4" fmla="*/ 5 w 27"/>
                  <a:gd name="T5" fmla="*/ 69 h 80"/>
                  <a:gd name="T6" fmla="*/ 15 w 27"/>
                  <a:gd name="T7" fmla="*/ 78 h 80"/>
                  <a:gd name="T8" fmla="*/ 19 w 27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80">
                    <a:moveTo>
                      <a:pt x="27" y="0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0" y="52"/>
                      <a:pt x="1" y="61"/>
                      <a:pt x="5" y="69"/>
                    </a:cubicBezTo>
                    <a:cubicBezTo>
                      <a:pt x="7" y="73"/>
                      <a:pt x="11" y="76"/>
                      <a:pt x="15" y="78"/>
                    </a:cubicBezTo>
                    <a:cubicBezTo>
                      <a:pt x="19" y="80"/>
                      <a:pt x="19" y="80"/>
                      <a:pt x="19" y="80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1392A85-4BE9-0D8B-F79C-EAAF334307BC}"/>
                  </a:ext>
                </a:extLst>
              </p:cNvPr>
              <p:cNvSpPr/>
              <p:nvPr/>
            </p:nvSpPr>
            <p:spPr bwMode="auto">
              <a:xfrm>
                <a:off x="6113463" y="4579938"/>
                <a:ext cx="115888" cy="317500"/>
              </a:xfrm>
              <a:custGeom>
                <a:avLst/>
                <a:gdLst>
                  <a:gd name="T0" fmla="*/ 21 w 31"/>
                  <a:gd name="T1" fmla="*/ 84 h 84"/>
                  <a:gd name="T2" fmla="*/ 21 w 31"/>
                  <a:gd name="T3" fmla="*/ 84 h 84"/>
                  <a:gd name="T4" fmla="*/ 16 w 31"/>
                  <a:gd name="T5" fmla="*/ 82 h 84"/>
                  <a:gd name="T6" fmla="*/ 5 w 31"/>
                  <a:gd name="T7" fmla="*/ 72 h 84"/>
                  <a:gd name="T8" fmla="*/ 4 w 31"/>
                  <a:gd name="T9" fmla="*/ 46 h 84"/>
                  <a:gd name="T10" fmla="*/ 27 w 31"/>
                  <a:gd name="T11" fmla="*/ 1 h 84"/>
                  <a:gd name="T12" fmla="*/ 30 w 31"/>
                  <a:gd name="T13" fmla="*/ 0 h 84"/>
                  <a:gd name="T14" fmla="*/ 31 w 31"/>
                  <a:gd name="T15" fmla="*/ 3 h 84"/>
                  <a:gd name="T16" fmla="*/ 8 w 31"/>
                  <a:gd name="T17" fmla="*/ 47 h 84"/>
                  <a:gd name="T18" fmla="*/ 9 w 31"/>
                  <a:gd name="T19" fmla="*/ 70 h 84"/>
                  <a:gd name="T20" fmla="*/ 18 w 31"/>
                  <a:gd name="T21" fmla="*/ 78 h 84"/>
                  <a:gd name="T22" fmla="*/ 22 w 31"/>
                  <a:gd name="T23" fmla="*/ 81 h 84"/>
                  <a:gd name="T24" fmla="*/ 23 w 31"/>
                  <a:gd name="T25" fmla="*/ 83 h 84"/>
                  <a:gd name="T26" fmla="*/ 21 w 31"/>
                  <a:gd name="T2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84">
                    <a:moveTo>
                      <a:pt x="21" y="84"/>
                    </a:moveTo>
                    <a:cubicBezTo>
                      <a:pt x="21" y="84"/>
                      <a:pt x="21" y="84"/>
                      <a:pt x="21" y="84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1" y="79"/>
                      <a:pt x="8" y="76"/>
                      <a:pt x="5" y="72"/>
                    </a:cubicBezTo>
                    <a:cubicBezTo>
                      <a:pt x="1" y="64"/>
                      <a:pt x="0" y="54"/>
                      <a:pt x="4" y="46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9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4" y="54"/>
                      <a:pt x="5" y="63"/>
                      <a:pt x="9" y="70"/>
                    </a:cubicBezTo>
                    <a:cubicBezTo>
                      <a:pt x="11" y="73"/>
                      <a:pt x="14" y="76"/>
                      <a:pt x="18" y="78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3" y="81"/>
                      <a:pt x="24" y="83"/>
                      <a:pt x="23" y="83"/>
                    </a:cubicBezTo>
                    <a:cubicBezTo>
                      <a:pt x="23" y="84"/>
                      <a:pt x="22" y="84"/>
                      <a:pt x="21" y="8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DE46E8A-BE9E-6865-D643-A993B59388DC}"/>
                  </a:ext>
                </a:extLst>
              </p:cNvPr>
              <p:cNvSpPr/>
              <p:nvPr/>
            </p:nvSpPr>
            <p:spPr bwMode="auto">
              <a:xfrm>
                <a:off x="6554788" y="3390901"/>
                <a:ext cx="1389063" cy="1511300"/>
              </a:xfrm>
              <a:custGeom>
                <a:avLst/>
                <a:gdLst>
                  <a:gd name="T0" fmla="*/ 156 w 368"/>
                  <a:gd name="T1" fmla="*/ 399 h 400"/>
                  <a:gd name="T2" fmla="*/ 3 w 368"/>
                  <a:gd name="T3" fmla="*/ 400 h 400"/>
                  <a:gd name="T4" fmla="*/ 0 w 368"/>
                  <a:gd name="T5" fmla="*/ 400 h 400"/>
                  <a:gd name="T6" fmla="*/ 15 w 368"/>
                  <a:gd name="T7" fmla="*/ 254 h 400"/>
                  <a:gd name="T8" fmla="*/ 94 w 368"/>
                  <a:gd name="T9" fmla="*/ 246 h 400"/>
                  <a:gd name="T10" fmla="*/ 92 w 368"/>
                  <a:gd name="T11" fmla="*/ 1 h 400"/>
                  <a:gd name="T12" fmla="*/ 146 w 368"/>
                  <a:gd name="T13" fmla="*/ 0 h 400"/>
                  <a:gd name="T14" fmla="*/ 247 w 368"/>
                  <a:gd name="T15" fmla="*/ 59 h 400"/>
                  <a:gd name="T16" fmla="*/ 359 w 368"/>
                  <a:gd name="T17" fmla="*/ 270 h 400"/>
                  <a:gd name="T18" fmla="*/ 346 w 368"/>
                  <a:gd name="T19" fmla="*/ 356 h 400"/>
                  <a:gd name="T20" fmla="*/ 269 w 368"/>
                  <a:gd name="T21" fmla="*/ 398 h 400"/>
                  <a:gd name="T22" fmla="*/ 267 w 368"/>
                  <a:gd name="T23" fmla="*/ 398 h 400"/>
                  <a:gd name="T24" fmla="*/ 267 w 368"/>
                  <a:gd name="T25" fmla="*/ 400 h 400"/>
                  <a:gd name="T26" fmla="*/ 156 w 368"/>
                  <a:gd name="T27" fmla="*/ 39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8" h="400">
                    <a:moveTo>
                      <a:pt x="156" y="399"/>
                    </a:moveTo>
                    <a:cubicBezTo>
                      <a:pt x="3" y="400"/>
                      <a:pt x="3" y="400"/>
                      <a:pt x="3" y="400"/>
                    </a:cubicBezTo>
                    <a:cubicBezTo>
                      <a:pt x="1" y="400"/>
                      <a:pt x="1" y="400"/>
                      <a:pt x="0" y="400"/>
                    </a:cubicBezTo>
                    <a:cubicBezTo>
                      <a:pt x="23" y="350"/>
                      <a:pt x="28" y="303"/>
                      <a:pt x="15" y="254"/>
                    </a:cubicBezTo>
                    <a:cubicBezTo>
                      <a:pt x="94" y="246"/>
                      <a:pt x="94" y="246"/>
                      <a:pt x="94" y="246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92" y="0"/>
                      <a:pt x="232" y="24"/>
                      <a:pt x="247" y="59"/>
                    </a:cubicBezTo>
                    <a:cubicBezTo>
                      <a:pt x="359" y="270"/>
                      <a:pt x="359" y="270"/>
                      <a:pt x="359" y="270"/>
                    </a:cubicBezTo>
                    <a:cubicBezTo>
                      <a:pt x="368" y="300"/>
                      <a:pt x="364" y="331"/>
                      <a:pt x="346" y="356"/>
                    </a:cubicBezTo>
                    <a:cubicBezTo>
                      <a:pt x="328" y="382"/>
                      <a:pt x="300" y="397"/>
                      <a:pt x="269" y="398"/>
                    </a:cubicBezTo>
                    <a:cubicBezTo>
                      <a:pt x="267" y="398"/>
                      <a:pt x="267" y="398"/>
                      <a:pt x="267" y="398"/>
                    </a:cubicBezTo>
                    <a:cubicBezTo>
                      <a:pt x="267" y="400"/>
                      <a:pt x="267" y="400"/>
                      <a:pt x="267" y="400"/>
                    </a:cubicBezTo>
                    <a:lnTo>
                      <a:pt x="156" y="3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FE444A0-0BB3-87BA-5286-68EE56CAE83E}"/>
                  </a:ext>
                </a:extLst>
              </p:cNvPr>
              <p:cNvSpPr/>
              <p:nvPr/>
            </p:nvSpPr>
            <p:spPr bwMode="auto">
              <a:xfrm>
                <a:off x="6543676" y="3382963"/>
                <a:ext cx="1449388" cy="1525588"/>
              </a:xfrm>
              <a:custGeom>
                <a:avLst/>
                <a:gdLst>
                  <a:gd name="T0" fmla="*/ 149 w 384"/>
                  <a:gd name="T1" fmla="*/ 4 h 404"/>
                  <a:gd name="T2" fmla="*/ 249 w 384"/>
                  <a:gd name="T3" fmla="*/ 62 h 404"/>
                  <a:gd name="T4" fmla="*/ 249 w 384"/>
                  <a:gd name="T5" fmla="*/ 62 h 404"/>
                  <a:gd name="T6" fmla="*/ 249 w 384"/>
                  <a:gd name="T7" fmla="*/ 62 h 404"/>
                  <a:gd name="T8" fmla="*/ 360 w 384"/>
                  <a:gd name="T9" fmla="*/ 273 h 404"/>
                  <a:gd name="T10" fmla="*/ 347 w 384"/>
                  <a:gd name="T11" fmla="*/ 357 h 404"/>
                  <a:gd name="T12" fmla="*/ 272 w 384"/>
                  <a:gd name="T13" fmla="*/ 398 h 404"/>
                  <a:gd name="T14" fmla="*/ 268 w 384"/>
                  <a:gd name="T15" fmla="*/ 398 h 404"/>
                  <a:gd name="T16" fmla="*/ 268 w 384"/>
                  <a:gd name="T17" fmla="*/ 400 h 404"/>
                  <a:gd name="T18" fmla="*/ 159 w 384"/>
                  <a:gd name="T19" fmla="*/ 399 h 404"/>
                  <a:gd name="T20" fmla="*/ 6 w 384"/>
                  <a:gd name="T21" fmla="*/ 400 h 404"/>
                  <a:gd name="T22" fmla="*/ 6 w 384"/>
                  <a:gd name="T23" fmla="*/ 400 h 404"/>
                  <a:gd name="T24" fmla="*/ 20 w 384"/>
                  <a:gd name="T25" fmla="*/ 258 h 404"/>
                  <a:gd name="T26" fmla="*/ 95 w 384"/>
                  <a:gd name="T27" fmla="*/ 250 h 404"/>
                  <a:gd name="T28" fmla="*/ 99 w 384"/>
                  <a:gd name="T29" fmla="*/ 250 h 404"/>
                  <a:gd name="T30" fmla="*/ 99 w 384"/>
                  <a:gd name="T31" fmla="*/ 246 h 404"/>
                  <a:gd name="T32" fmla="*/ 97 w 384"/>
                  <a:gd name="T33" fmla="*/ 5 h 404"/>
                  <a:gd name="T34" fmla="*/ 149 w 384"/>
                  <a:gd name="T35" fmla="*/ 4 h 404"/>
                  <a:gd name="T36" fmla="*/ 149 w 384"/>
                  <a:gd name="T37" fmla="*/ 0 h 404"/>
                  <a:gd name="T38" fmla="*/ 93 w 384"/>
                  <a:gd name="T39" fmla="*/ 1 h 404"/>
                  <a:gd name="T40" fmla="*/ 95 w 384"/>
                  <a:gd name="T41" fmla="*/ 246 h 404"/>
                  <a:gd name="T42" fmla="*/ 15 w 384"/>
                  <a:gd name="T43" fmla="*/ 255 h 404"/>
                  <a:gd name="T44" fmla="*/ 0 w 384"/>
                  <a:gd name="T45" fmla="*/ 403 h 404"/>
                  <a:gd name="T46" fmla="*/ 6 w 384"/>
                  <a:gd name="T47" fmla="*/ 404 h 404"/>
                  <a:gd name="T48" fmla="*/ 6 w 384"/>
                  <a:gd name="T49" fmla="*/ 404 h 404"/>
                  <a:gd name="T50" fmla="*/ 159 w 384"/>
                  <a:gd name="T51" fmla="*/ 403 h 404"/>
                  <a:gd name="T52" fmla="*/ 272 w 384"/>
                  <a:gd name="T53" fmla="*/ 404 h 404"/>
                  <a:gd name="T54" fmla="*/ 272 w 384"/>
                  <a:gd name="T55" fmla="*/ 402 h 404"/>
                  <a:gd name="T56" fmla="*/ 364 w 384"/>
                  <a:gd name="T57" fmla="*/ 272 h 404"/>
                  <a:gd name="T58" fmla="*/ 252 w 384"/>
                  <a:gd name="T59" fmla="*/ 60 h 404"/>
                  <a:gd name="T60" fmla="*/ 149 w 384"/>
                  <a:gd name="T6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84" h="404">
                    <a:moveTo>
                      <a:pt x="149" y="4"/>
                    </a:moveTo>
                    <a:cubicBezTo>
                      <a:pt x="194" y="4"/>
                      <a:pt x="234" y="28"/>
                      <a:pt x="249" y="62"/>
                    </a:cubicBezTo>
                    <a:cubicBezTo>
                      <a:pt x="249" y="62"/>
                      <a:pt x="249" y="62"/>
                      <a:pt x="249" y="62"/>
                    </a:cubicBezTo>
                    <a:cubicBezTo>
                      <a:pt x="249" y="62"/>
                      <a:pt x="249" y="62"/>
                      <a:pt x="249" y="62"/>
                    </a:cubicBezTo>
                    <a:cubicBezTo>
                      <a:pt x="360" y="273"/>
                      <a:pt x="360" y="273"/>
                      <a:pt x="360" y="273"/>
                    </a:cubicBezTo>
                    <a:cubicBezTo>
                      <a:pt x="369" y="302"/>
                      <a:pt x="365" y="332"/>
                      <a:pt x="347" y="357"/>
                    </a:cubicBezTo>
                    <a:cubicBezTo>
                      <a:pt x="330" y="382"/>
                      <a:pt x="303" y="397"/>
                      <a:pt x="272" y="398"/>
                    </a:cubicBezTo>
                    <a:cubicBezTo>
                      <a:pt x="268" y="398"/>
                      <a:pt x="268" y="398"/>
                      <a:pt x="268" y="398"/>
                    </a:cubicBezTo>
                    <a:cubicBezTo>
                      <a:pt x="268" y="400"/>
                      <a:pt x="268" y="400"/>
                      <a:pt x="268" y="400"/>
                    </a:cubicBezTo>
                    <a:cubicBezTo>
                      <a:pt x="159" y="399"/>
                      <a:pt x="159" y="399"/>
                      <a:pt x="159" y="399"/>
                    </a:cubicBezTo>
                    <a:cubicBezTo>
                      <a:pt x="6" y="400"/>
                      <a:pt x="6" y="400"/>
                      <a:pt x="6" y="400"/>
                    </a:cubicBezTo>
                    <a:cubicBezTo>
                      <a:pt x="6" y="400"/>
                      <a:pt x="6" y="400"/>
                      <a:pt x="6" y="400"/>
                    </a:cubicBezTo>
                    <a:cubicBezTo>
                      <a:pt x="28" y="351"/>
                      <a:pt x="33" y="306"/>
                      <a:pt x="20" y="258"/>
                    </a:cubicBezTo>
                    <a:cubicBezTo>
                      <a:pt x="95" y="250"/>
                      <a:pt x="95" y="250"/>
                      <a:pt x="95" y="250"/>
                    </a:cubicBezTo>
                    <a:cubicBezTo>
                      <a:pt x="99" y="250"/>
                      <a:pt x="99" y="250"/>
                      <a:pt x="99" y="250"/>
                    </a:cubicBezTo>
                    <a:cubicBezTo>
                      <a:pt x="99" y="246"/>
                      <a:pt x="99" y="246"/>
                      <a:pt x="99" y="246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149" y="4"/>
                      <a:pt x="149" y="4"/>
                      <a:pt x="149" y="4"/>
                    </a:cubicBezTo>
                    <a:moveTo>
                      <a:pt x="149" y="0"/>
                    </a:moveTo>
                    <a:cubicBezTo>
                      <a:pt x="93" y="1"/>
                      <a:pt x="93" y="1"/>
                      <a:pt x="93" y="1"/>
                    </a:cubicBezTo>
                    <a:cubicBezTo>
                      <a:pt x="95" y="246"/>
                      <a:pt x="95" y="246"/>
                      <a:pt x="95" y="246"/>
                    </a:cubicBezTo>
                    <a:cubicBezTo>
                      <a:pt x="15" y="255"/>
                      <a:pt x="15" y="255"/>
                      <a:pt x="15" y="255"/>
                    </a:cubicBezTo>
                    <a:cubicBezTo>
                      <a:pt x="30" y="307"/>
                      <a:pt x="24" y="354"/>
                      <a:pt x="0" y="403"/>
                    </a:cubicBezTo>
                    <a:cubicBezTo>
                      <a:pt x="0" y="404"/>
                      <a:pt x="4" y="404"/>
                      <a:pt x="6" y="404"/>
                    </a:cubicBezTo>
                    <a:cubicBezTo>
                      <a:pt x="6" y="404"/>
                      <a:pt x="6" y="404"/>
                      <a:pt x="6" y="404"/>
                    </a:cubicBezTo>
                    <a:cubicBezTo>
                      <a:pt x="159" y="403"/>
                      <a:pt x="159" y="403"/>
                      <a:pt x="159" y="403"/>
                    </a:cubicBezTo>
                    <a:cubicBezTo>
                      <a:pt x="272" y="404"/>
                      <a:pt x="272" y="404"/>
                      <a:pt x="272" y="404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338" y="400"/>
                      <a:pt x="384" y="335"/>
                      <a:pt x="364" y="272"/>
                    </a:cubicBezTo>
                    <a:cubicBezTo>
                      <a:pt x="252" y="60"/>
                      <a:pt x="252" y="60"/>
                      <a:pt x="252" y="60"/>
                    </a:cubicBezTo>
                    <a:cubicBezTo>
                      <a:pt x="235" y="22"/>
                      <a:pt x="193" y="0"/>
                      <a:pt x="149" y="0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6C4EAFE-F6AA-62EC-2700-38E895506F99}"/>
                  </a:ext>
                </a:extLst>
              </p:cNvPr>
              <p:cNvSpPr/>
              <p:nvPr/>
            </p:nvSpPr>
            <p:spPr bwMode="auto">
              <a:xfrm>
                <a:off x="6659563" y="4795838"/>
                <a:ext cx="65088" cy="63500"/>
              </a:xfrm>
              <a:custGeom>
                <a:avLst/>
                <a:gdLst>
                  <a:gd name="T0" fmla="*/ 7 w 17"/>
                  <a:gd name="T1" fmla="*/ 1 h 17"/>
                  <a:gd name="T2" fmla="*/ 16 w 17"/>
                  <a:gd name="T3" fmla="*/ 7 h 17"/>
                  <a:gd name="T4" fmla="*/ 10 w 17"/>
                  <a:gd name="T5" fmla="*/ 16 h 17"/>
                  <a:gd name="T6" fmla="*/ 1 w 17"/>
                  <a:gd name="T7" fmla="*/ 9 h 17"/>
                  <a:gd name="T8" fmla="*/ 7 w 1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7" y="1"/>
                    </a:moveTo>
                    <a:cubicBezTo>
                      <a:pt x="12" y="0"/>
                      <a:pt x="16" y="3"/>
                      <a:pt x="16" y="7"/>
                    </a:cubicBezTo>
                    <a:cubicBezTo>
                      <a:pt x="17" y="12"/>
                      <a:pt x="14" y="16"/>
                      <a:pt x="10" y="16"/>
                    </a:cubicBezTo>
                    <a:cubicBezTo>
                      <a:pt x="5" y="17"/>
                      <a:pt x="1" y="14"/>
                      <a:pt x="1" y="9"/>
                    </a:cubicBezTo>
                    <a:cubicBezTo>
                      <a:pt x="0" y="5"/>
                      <a:pt x="3" y="1"/>
                      <a:pt x="7" y="1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0DA848D-B38F-6E31-B7F3-4FC635FAD001}"/>
                  </a:ext>
                </a:extLst>
              </p:cNvPr>
              <p:cNvSpPr/>
              <p:nvPr/>
            </p:nvSpPr>
            <p:spPr bwMode="auto">
              <a:xfrm>
                <a:off x="6653213" y="4787901"/>
                <a:ext cx="79375" cy="76200"/>
              </a:xfrm>
              <a:custGeom>
                <a:avLst/>
                <a:gdLst>
                  <a:gd name="T0" fmla="*/ 11 w 21"/>
                  <a:gd name="T1" fmla="*/ 20 h 20"/>
                  <a:gd name="T2" fmla="*/ 1 w 21"/>
                  <a:gd name="T3" fmla="*/ 12 h 20"/>
                  <a:gd name="T4" fmla="*/ 3 w 21"/>
                  <a:gd name="T5" fmla="*/ 4 h 20"/>
                  <a:gd name="T6" fmla="*/ 9 w 21"/>
                  <a:gd name="T7" fmla="*/ 1 h 20"/>
                  <a:gd name="T8" fmla="*/ 20 w 21"/>
                  <a:gd name="T9" fmla="*/ 9 h 20"/>
                  <a:gd name="T10" fmla="*/ 12 w 21"/>
                  <a:gd name="T11" fmla="*/ 20 h 20"/>
                  <a:gd name="T12" fmla="*/ 11 w 21"/>
                  <a:gd name="T13" fmla="*/ 20 h 20"/>
                  <a:gd name="T14" fmla="*/ 10 w 21"/>
                  <a:gd name="T15" fmla="*/ 5 h 20"/>
                  <a:gd name="T16" fmla="*/ 6 w 21"/>
                  <a:gd name="T17" fmla="*/ 7 h 20"/>
                  <a:gd name="T18" fmla="*/ 5 w 21"/>
                  <a:gd name="T19" fmla="*/ 11 h 20"/>
                  <a:gd name="T20" fmla="*/ 7 w 21"/>
                  <a:gd name="T21" fmla="*/ 15 h 20"/>
                  <a:gd name="T22" fmla="*/ 11 w 21"/>
                  <a:gd name="T23" fmla="*/ 16 h 20"/>
                  <a:gd name="T24" fmla="*/ 16 w 21"/>
                  <a:gd name="T25" fmla="*/ 10 h 20"/>
                  <a:gd name="T26" fmla="*/ 10 w 21"/>
                  <a:gd name="T2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20">
                    <a:moveTo>
                      <a:pt x="11" y="20"/>
                    </a:moveTo>
                    <a:cubicBezTo>
                      <a:pt x="6" y="20"/>
                      <a:pt x="1" y="17"/>
                      <a:pt x="1" y="12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4" y="2"/>
                      <a:pt x="7" y="1"/>
                      <a:pt x="9" y="1"/>
                    </a:cubicBezTo>
                    <a:cubicBezTo>
                      <a:pt x="15" y="0"/>
                      <a:pt x="20" y="4"/>
                      <a:pt x="20" y="9"/>
                    </a:cubicBezTo>
                    <a:cubicBezTo>
                      <a:pt x="21" y="14"/>
                      <a:pt x="17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lose/>
                    <a:moveTo>
                      <a:pt x="10" y="5"/>
                    </a:moveTo>
                    <a:cubicBezTo>
                      <a:pt x="8" y="5"/>
                      <a:pt x="7" y="6"/>
                      <a:pt x="6" y="7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3"/>
                      <a:pt x="6" y="14"/>
                      <a:pt x="7" y="15"/>
                    </a:cubicBezTo>
                    <a:cubicBezTo>
                      <a:pt x="8" y="16"/>
                      <a:pt x="10" y="16"/>
                      <a:pt x="11" y="16"/>
                    </a:cubicBezTo>
                    <a:cubicBezTo>
                      <a:pt x="15" y="16"/>
                      <a:pt x="17" y="13"/>
                      <a:pt x="16" y="10"/>
                    </a:cubicBezTo>
                    <a:cubicBezTo>
                      <a:pt x="16" y="6"/>
                      <a:pt x="13" y="4"/>
                      <a:pt x="10" y="5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7D6FAF6-BB32-3826-B2FE-0BB9B8ADED63}"/>
                  </a:ext>
                </a:extLst>
              </p:cNvPr>
              <p:cNvSpPr/>
              <p:nvPr/>
            </p:nvSpPr>
            <p:spPr bwMode="auto">
              <a:xfrm>
                <a:off x="6746876" y="4598988"/>
                <a:ext cx="71438" cy="317500"/>
              </a:xfrm>
              <a:custGeom>
                <a:avLst/>
                <a:gdLst>
                  <a:gd name="T0" fmla="*/ 3 w 19"/>
                  <a:gd name="T1" fmla="*/ 84 h 84"/>
                  <a:gd name="T2" fmla="*/ 2 w 19"/>
                  <a:gd name="T3" fmla="*/ 84 h 84"/>
                  <a:gd name="T4" fmla="*/ 1 w 19"/>
                  <a:gd name="T5" fmla="*/ 81 h 84"/>
                  <a:gd name="T6" fmla="*/ 10 w 19"/>
                  <a:gd name="T7" fmla="*/ 2 h 84"/>
                  <a:gd name="T8" fmla="*/ 11 w 19"/>
                  <a:gd name="T9" fmla="*/ 0 h 84"/>
                  <a:gd name="T10" fmla="*/ 14 w 19"/>
                  <a:gd name="T11" fmla="*/ 2 h 84"/>
                  <a:gd name="T12" fmla="*/ 4 w 19"/>
                  <a:gd name="T13" fmla="*/ 83 h 84"/>
                  <a:gd name="T14" fmla="*/ 3 w 19"/>
                  <a:gd name="T1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84">
                    <a:moveTo>
                      <a:pt x="3" y="84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3"/>
                      <a:pt x="0" y="82"/>
                      <a:pt x="1" y="81"/>
                    </a:cubicBezTo>
                    <a:cubicBezTo>
                      <a:pt x="1" y="81"/>
                      <a:pt x="15" y="57"/>
                      <a:pt x="10" y="2"/>
                    </a:cubicBezTo>
                    <a:cubicBezTo>
                      <a:pt x="9" y="1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2"/>
                    </a:cubicBezTo>
                    <a:cubicBezTo>
                      <a:pt x="19" y="58"/>
                      <a:pt x="5" y="82"/>
                      <a:pt x="4" y="83"/>
                    </a:cubicBezTo>
                    <a:cubicBezTo>
                      <a:pt x="4" y="84"/>
                      <a:pt x="3" y="84"/>
                      <a:pt x="3" y="8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9535CB3-DD45-6DD6-56E1-F16087564B42}"/>
                  </a:ext>
                </a:extLst>
              </p:cNvPr>
              <p:cNvSpPr/>
              <p:nvPr/>
            </p:nvSpPr>
            <p:spPr bwMode="auto">
              <a:xfrm>
                <a:off x="4773613" y="4010026"/>
                <a:ext cx="1885950" cy="898525"/>
              </a:xfrm>
              <a:custGeom>
                <a:avLst/>
                <a:gdLst>
                  <a:gd name="T0" fmla="*/ 66 w 500"/>
                  <a:gd name="T1" fmla="*/ 238 h 238"/>
                  <a:gd name="T2" fmla="*/ 1 w 500"/>
                  <a:gd name="T3" fmla="*/ 22 h 238"/>
                  <a:gd name="T4" fmla="*/ 4 w 500"/>
                  <a:gd name="T5" fmla="*/ 7 h 238"/>
                  <a:gd name="T6" fmla="*/ 18 w 500"/>
                  <a:gd name="T7" fmla="*/ 0 h 238"/>
                  <a:gd name="T8" fmla="*/ 261 w 500"/>
                  <a:gd name="T9" fmla="*/ 0 h 238"/>
                  <a:gd name="T10" fmla="*/ 278 w 500"/>
                  <a:gd name="T11" fmla="*/ 13 h 238"/>
                  <a:gd name="T12" fmla="*/ 334 w 500"/>
                  <a:gd name="T13" fmla="*/ 217 h 238"/>
                  <a:gd name="T14" fmla="*/ 498 w 500"/>
                  <a:gd name="T15" fmla="*/ 217 h 238"/>
                  <a:gd name="T16" fmla="*/ 500 w 500"/>
                  <a:gd name="T17" fmla="*/ 218 h 238"/>
                  <a:gd name="T18" fmla="*/ 500 w 500"/>
                  <a:gd name="T19" fmla="*/ 220 h 238"/>
                  <a:gd name="T20" fmla="*/ 488 w 500"/>
                  <a:gd name="T21" fmla="*/ 238 h 238"/>
                  <a:gd name="T22" fmla="*/ 66 w 500"/>
                  <a:gd name="T23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0" h="238">
                    <a:moveTo>
                      <a:pt x="66" y="238"/>
                    </a:moveTo>
                    <a:cubicBezTo>
                      <a:pt x="1" y="22"/>
                      <a:pt x="1" y="22"/>
                      <a:pt x="1" y="22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2"/>
                      <a:pt x="13" y="0"/>
                      <a:pt x="18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9" y="0"/>
                      <a:pt x="276" y="5"/>
                      <a:pt x="278" y="13"/>
                    </a:cubicBezTo>
                    <a:cubicBezTo>
                      <a:pt x="334" y="217"/>
                      <a:pt x="334" y="217"/>
                      <a:pt x="334" y="217"/>
                    </a:cubicBezTo>
                    <a:cubicBezTo>
                      <a:pt x="498" y="217"/>
                      <a:pt x="498" y="217"/>
                      <a:pt x="498" y="217"/>
                    </a:cubicBezTo>
                    <a:cubicBezTo>
                      <a:pt x="499" y="217"/>
                      <a:pt x="500" y="218"/>
                      <a:pt x="500" y="218"/>
                    </a:cubicBezTo>
                    <a:cubicBezTo>
                      <a:pt x="500" y="218"/>
                      <a:pt x="500" y="219"/>
                      <a:pt x="500" y="220"/>
                    </a:cubicBezTo>
                    <a:cubicBezTo>
                      <a:pt x="488" y="238"/>
                      <a:pt x="488" y="238"/>
                      <a:pt x="488" y="238"/>
                    </a:cubicBezTo>
                    <a:lnTo>
                      <a:pt x="66" y="238"/>
                    </a:lnTo>
                    <a:close/>
                  </a:path>
                </a:pathLst>
              </a:custGeom>
              <a:solidFill>
                <a:srgbClr val="B5C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AB22C6B-8444-B440-5371-A8CE22ABD1E4}"/>
                  </a:ext>
                </a:extLst>
              </p:cNvPr>
              <p:cNvSpPr/>
              <p:nvPr/>
            </p:nvSpPr>
            <p:spPr bwMode="auto">
              <a:xfrm>
                <a:off x="4757738" y="4002088"/>
                <a:ext cx="1914525" cy="914400"/>
              </a:xfrm>
              <a:custGeom>
                <a:avLst/>
                <a:gdLst>
                  <a:gd name="T0" fmla="*/ 265 w 507"/>
                  <a:gd name="T1" fmla="*/ 4 h 242"/>
                  <a:gd name="T2" fmla="*/ 280 w 507"/>
                  <a:gd name="T3" fmla="*/ 15 h 242"/>
                  <a:gd name="T4" fmla="*/ 336 w 507"/>
                  <a:gd name="T5" fmla="*/ 218 h 242"/>
                  <a:gd name="T6" fmla="*/ 337 w 507"/>
                  <a:gd name="T7" fmla="*/ 221 h 242"/>
                  <a:gd name="T8" fmla="*/ 340 w 507"/>
                  <a:gd name="T9" fmla="*/ 221 h 242"/>
                  <a:gd name="T10" fmla="*/ 347 w 507"/>
                  <a:gd name="T11" fmla="*/ 221 h 242"/>
                  <a:gd name="T12" fmla="*/ 502 w 507"/>
                  <a:gd name="T13" fmla="*/ 221 h 242"/>
                  <a:gd name="T14" fmla="*/ 490 w 507"/>
                  <a:gd name="T15" fmla="*/ 238 h 242"/>
                  <a:gd name="T16" fmla="*/ 347 w 507"/>
                  <a:gd name="T17" fmla="*/ 238 h 242"/>
                  <a:gd name="T18" fmla="*/ 72 w 507"/>
                  <a:gd name="T19" fmla="*/ 238 h 242"/>
                  <a:gd name="T20" fmla="*/ 7 w 507"/>
                  <a:gd name="T21" fmla="*/ 24 h 242"/>
                  <a:gd name="T22" fmla="*/ 10 w 507"/>
                  <a:gd name="T23" fmla="*/ 10 h 242"/>
                  <a:gd name="T24" fmla="*/ 22 w 507"/>
                  <a:gd name="T25" fmla="*/ 4 h 242"/>
                  <a:gd name="T26" fmla="*/ 265 w 507"/>
                  <a:gd name="T27" fmla="*/ 4 h 242"/>
                  <a:gd name="T28" fmla="*/ 265 w 507"/>
                  <a:gd name="T29" fmla="*/ 0 h 242"/>
                  <a:gd name="T30" fmla="*/ 22 w 507"/>
                  <a:gd name="T31" fmla="*/ 0 h 242"/>
                  <a:gd name="T32" fmla="*/ 3 w 507"/>
                  <a:gd name="T33" fmla="*/ 25 h 242"/>
                  <a:gd name="T34" fmla="*/ 69 w 507"/>
                  <a:gd name="T35" fmla="*/ 242 h 242"/>
                  <a:gd name="T36" fmla="*/ 347 w 507"/>
                  <a:gd name="T37" fmla="*/ 242 h 242"/>
                  <a:gd name="T38" fmla="*/ 493 w 507"/>
                  <a:gd name="T39" fmla="*/ 242 h 242"/>
                  <a:gd name="T40" fmla="*/ 505 w 507"/>
                  <a:gd name="T41" fmla="*/ 223 h 242"/>
                  <a:gd name="T42" fmla="*/ 502 w 507"/>
                  <a:gd name="T43" fmla="*/ 217 h 242"/>
                  <a:gd name="T44" fmla="*/ 347 w 507"/>
                  <a:gd name="T45" fmla="*/ 217 h 242"/>
                  <a:gd name="T46" fmla="*/ 340 w 507"/>
                  <a:gd name="T47" fmla="*/ 217 h 242"/>
                  <a:gd name="T48" fmla="*/ 284 w 507"/>
                  <a:gd name="T49" fmla="*/ 14 h 242"/>
                  <a:gd name="T50" fmla="*/ 265 w 507"/>
                  <a:gd name="T5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7" h="242">
                    <a:moveTo>
                      <a:pt x="265" y="4"/>
                    </a:moveTo>
                    <a:cubicBezTo>
                      <a:pt x="272" y="4"/>
                      <a:pt x="278" y="8"/>
                      <a:pt x="280" y="15"/>
                    </a:cubicBezTo>
                    <a:cubicBezTo>
                      <a:pt x="336" y="218"/>
                      <a:pt x="336" y="218"/>
                      <a:pt x="336" y="218"/>
                    </a:cubicBezTo>
                    <a:cubicBezTo>
                      <a:pt x="337" y="221"/>
                      <a:pt x="337" y="221"/>
                      <a:pt x="337" y="221"/>
                    </a:cubicBezTo>
                    <a:cubicBezTo>
                      <a:pt x="340" y="221"/>
                      <a:pt x="340" y="221"/>
                      <a:pt x="340" y="221"/>
                    </a:cubicBezTo>
                    <a:cubicBezTo>
                      <a:pt x="347" y="221"/>
                      <a:pt x="347" y="221"/>
                      <a:pt x="347" y="221"/>
                    </a:cubicBezTo>
                    <a:cubicBezTo>
                      <a:pt x="502" y="221"/>
                      <a:pt x="502" y="221"/>
                      <a:pt x="502" y="221"/>
                    </a:cubicBezTo>
                    <a:cubicBezTo>
                      <a:pt x="490" y="238"/>
                      <a:pt x="490" y="238"/>
                      <a:pt x="490" y="238"/>
                    </a:cubicBezTo>
                    <a:cubicBezTo>
                      <a:pt x="347" y="238"/>
                      <a:pt x="347" y="238"/>
                      <a:pt x="347" y="238"/>
                    </a:cubicBezTo>
                    <a:cubicBezTo>
                      <a:pt x="72" y="238"/>
                      <a:pt x="72" y="238"/>
                      <a:pt x="72" y="238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3" y="6"/>
                      <a:pt x="17" y="4"/>
                      <a:pt x="22" y="4"/>
                    </a:cubicBezTo>
                    <a:cubicBezTo>
                      <a:pt x="265" y="4"/>
                      <a:pt x="265" y="4"/>
                      <a:pt x="265" y="4"/>
                    </a:cubicBezTo>
                    <a:moveTo>
                      <a:pt x="26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2"/>
                      <a:pt x="3" y="25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347" y="242"/>
                      <a:pt x="347" y="242"/>
                      <a:pt x="347" y="242"/>
                    </a:cubicBezTo>
                    <a:cubicBezTo>
                      <a:pt x="493" y="242"/>
                      <a:pt x="493" y="242"/>
                      <a:pt x="493" y="242"/>
                    </a:cubicBezTo>
                    <a:cubicBezTo>
                      <a:pt x="505" y="223"/>
                      <a:pt x="505" y="223"/>
                      <a:pt x="505" y="223"/>
                    </a:cubicBezTo>
                    <a:cubicBezTo>
                      <a:pt x="507" y="220"/>
                      <a:pt x="505" y="217"/>
                      <a:pt x="502" y="217"/>
                    </a:cubicBezTo>
                    <a:cubicBezTo>
                      <a:pt x="347" y="217"/>
                      <a:pt x="347" y="217"/>
                      <a:pt x="347" y="217"/>
                    </a:cubicBezTo>
                    <a:cubicBezTo>
                      <a:pt x="340" y="217"/>
                      <a:pt x="340" y="217"/>
                      <a:pt x="340" y="217"/>
                    </a:cubicBezTo>
                    <a:cubicBezTo>
                      <a:pt x="284" y="14"/>
                      <a:pt x="284" y="14"/>
                      <a:pt x="284" y="14"/>
                    </a:cubicBezTo>
                    <a:cubicBezTo>
                      <a:pt x="281" y="6"/>
                      <a:pt x="274" y="0"/>
                      <a:pt x="2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5D7ED8A-D676-F205-D8FB-C7A6778A54B6}"/>
                  </a:ext>
                </a:extLst>
              </p:cNvPr>
              <p:cNvSpPr/>
              <p:nvPr/>
            </p:nvSpPr>
            <p:spPr bwMode="auto">
              <a:xfrm>
                <a:off x="4694238" y="4017963"/>
                <a:ext cx="1282700" cy="890588"/>
              </a:xfrm>
              <a:custGeom>
                <a:avLst/>
                <a:gdLst>
                  <a:gd name="T0" fmla="*/ 67 w 340"/>
                  <a:gd name="T1" fmla="*/ 236 h 236"/>
                  <a:gd name="T2" fmla="*/ 1 w 340"/>
                  <a:gd name="T3" fmla="*/ 22 h 236"/>
                  <a:gd name="T4" fmla="*/ 4 w 340"/>
                  <a:gd name="T5" fmla="*/ 7 h 236"/>
                  <a:gd name="T6" fmla="*/ 18 w 340"/>
                  <a:gd name="T7" fmla="*/ 0 h 236"/>
                  <a:gd name="T8" fmla="*/ 261 w 340"/>
                  <a:gd name="T9" fmla="*/ 0 h 236"/>
                  <a:gd name="T10" fmla="*/ 278 w 340"/>
                  <a:gd name="T11" fmla="*/ 12 h 236"/>
                  <a:gd name="T12" fmla="*/ 340 w 340"/>
                  <a:gd name="T13" fmla="*/ 236 h 236"/>
                  <a:gd name="T14" fmla="*/ 67 w 340"/>
                  <a:gd name="T15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0" h="236">
                    <a:moveTo>
                      <a:pt x="67" y="236"/>
                    </a:moveTo>
                    <a:cubicBezTo>
                      <a:pt x="1" y="22"/>
                      <a:pt x="1" y="22"/>
                      <a:pt x="1" y="22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2"/>
                      <a:pt x="13" y="0"/>
                      <a:pt x="18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9" y="0"/>
                      <a:pt x="276" y="5"/>
                      <a:pt x="278" y="12"/>
                    </a:cubicBezTo>
                    <a:cubicBezTo>
                      <a:pt x="340" y="236"/>
                      <a:pt x="340" y="236"/>
                      <a:pt x="340" y="236"/>
                    </a:cubicBezTo>
                    <a:lnTo>
                      <a:pt x="67" y="236"/>
                    </a:lnTo>
                    <a:close/>
                  </a:path>
                </a:pathLst>
              </a:custGeom>
              <a:solidFill>
                <a:srgbClr val="BFD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2014E06-CB8C-B825-5CDF-9873E7D5FD91}"/>
                  </a:ext>
                </a:extLst>
              </p:cNvPr>
              <p:cNvSpPr/>
              <p:nvPr/>
            </p:nvSpPr>
            <p:spPr bwMode="auto">
              <a:xfrm>
                <a:off x="4678363" y="4010026"/>
                <a:ext cx="1309688" cy="906463"/>
              </a:xfrm>
              <a:custGeom>
                <a:avLst/>
                <a:gdLst>
                  <a:gd name="T0" fmla="*/ 265 w 347"/>
                  <a:gd name="T1" fmla="*/ 4 h 240"/>
                  <a:gd name="T2" fmla="*/ 280 w 347"/>
                  <a:gd name="T3" fmla="*/ 15 h 240"/>
                  <a:gd name="T4" fmla="*/ 341 w 347"/>
                  <a:gd name="T5" fmla="*/ 236 h 240"/>
                  <a:gd name="T6" fmla="*/ 72 w 347"/>
                  <a:gd name="T7" fmla="*/ 236 h 240"/>
                  <a:gd name="T8" fmla="*/ 7 w 347"/>
                  <a:gd name="T9" fmla="*/ 24 h 240"/>
                  <a:gd name="T10" fmla="*/ 10 w 347"/>
                  <a:gd name="T11" fmla="*/ 10 h 240"/>
                  <a:gd name="T12" fmla="*/ 22 w 347"/>
                  <a:gd name="T13" fmla="*/ 4 h 240"/>
                  <a:gd name="T14" fmla="*/ 265 w 347"/>
                  <a:gd name="T15" fmla="*/ 4 h 240"/>
                  <a:gd name="T16" fmla="*/ 265 w 347"/>
                  <a:gd name="T17" fmla="*/ 0 h 240"/>
                  <a:gd name="T18" fmla="*/ 22 w 347"/>
                  <a:gd name="T19" fmla="*/ 0 h 240"/>
                  <a:gd name="T20" fmla="*/ 4 w 347"/>
                  <a:gd name="T21" fmla="*/ 25 h 240"/>
                  <a:gd name="T22" fmla="*/ 69 w 347"/>
                  <a:gd name="T23" fmla="*/ 240 h 240"/>
                  <a:gd name="T24" fmla="*/ 347 w 347"/>
                  <a:gd name="T25" fmla="*/ 240 h 240"/>
                  <a:gd name="T26" fmla="*/ 284 w 347"/>
                  <a:gd name="T27" fmla="*/ 14 h 240"/>
                  <a:gd name="T28" fmla="*/ 265 w 347"/>
                  <a:gd name="T2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40">
                    <a:moveTo>
                      <a:pt x="265" y="4"/>
                    </a:moveTo>
                    <a:cubicBezTo>
                      <a:pt x="272" y="4"/>
                      <a:pt x="278" y="8"/>
                      <a:pt x="280" y="15"/>
                    </a:cubicBezTo>
                    <a:cubicBezTo>
                      <a:pt x="341" y="236"/>
                      <a:pt x="341" y="236"/>
                      <a:pt x="341" y="236"/>
                    </a:cubicBezTo>
                    <a:cubicBezTo>
                      <a:pt x="72" y="236"/>
                      <a:pt x="72" y="236"/>
                      <a:pt x="72" y="236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3" y="6"/>
                      <a:pt x="17" y="4"/>
                      <a:pt x="22" y="4"/>
                    </a:cubicBezTo>
                    <a:cubicBezTo>
                      <a:pt x="265" y="4"/>
                      <a:pt x="265" y="4"/>
                      <a:pt x="265" y="4"/>
                    </a:cubicBezTo>
                    <a:moveTo>
                      <a:pt x="26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2"/>
                      <a:pt x="4" y="25"/>
                    </a:cubicBezTo>
                    <a:cubicBezTo>
                      <a:pt x="69" y="240"/>
                      <a:pt x="69" y="240"/>
                      <a:pt x="69" y="240"/>
                    </a:cubicBezTo>
                    <a:cubicBezTo>
                      <a:pt x="347" y="240"/>
                      <a:pt x="347" y="240"/>
                      <a:pt x="347" y="240"/>
                    </a:cubicBezTo>
                    <a:cubicBezTo>
                      <a:pt x="284" y="14"/>
                      <a:pt x="284" y="14"/>
                      <a:pt x="284" y="14"/>
                    </a:cubicBezTo>
                    <a:cubicBezTo>
                      <a:pt x="281" y="6"/>
                      <a:pt x="274" y="0"/>
                      <a:pt x="2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622718B-D3FD-B135-A084-175091959D70}"/>
                  </a:ext>
                </a:extLst>
              </p:cNvPr>
              <p:cNvSpPr/>
              <p:nvPr/>
            </p:nvSpPr>
            <p:spPr bwMode="auto">
              <a:xfrm>
                <a:off x="5218113" y="4373563"/>
                <a:ext cx="188913" cy="180975"/>
              </a:xfrm>
              <a:prstGeom prst="ellipse">
                <a:avLst/>
              </a:pr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D5F4244-669E-2814-64B9-AB1792306E32}"/>
                  </a:ext>
                </a:extLst>
              </p:cNvPr>
              <p:cNvSpPr/>
              <p:nvPr/>
            </p:nvSpPr>
            <p:spPr bwMode="auto">
              <a:xfrm>
                <a:off x="5210176" y="4365626"/>
                <a:ext cx="204788" cy="195263"/>
              </a:xfrm>
              <a:custGeom>
                <a:avLst/>
                <a:gdLst>
                  <a:gd name="T0" fmla="*/ 27 w 54"/>
                  <a:gd name="T1" fmla="*/ 52 h 52"/>
                  <a:gd name="T2" fmla="*/ 0 w 54"/>
                  <a:gd name="T3" fmla="*/ 26 h 52"/>
                  <a:gd name="T4" fmla="*/ 27 w 54"/>
                  <a:gd name="T5" fmla="*/ 0 h 52"/>
                  <a:gd name="T6" fmla="*/ 54 w 54"/>
                  <a:gd name="T7" fmla="*/ 26 h 52"/>
                  <a:gd name="T8" fmla="*/ 27 w 54"/>
                  <a:gd name="T9" fmla="*/ 52 h 52"/>
                  <a:gd name="T10" fmla="*/ 27 w 54"/>
                  <a:gd name="T11" fmla="*/ 4 h 52"/>
                  <a:gd name="T12" fmla="*/ 4 w 54"/>
                  <a:gd name="T13" fmla="*/ 26 h 52"/>
                  <a:gd name="T14" fmla="*/ 27 w 54"/>
                  <a:gd name="T15" fmla="*/ 48 h 52"/>
                  <a:gd name="T16" fmla="*/ 50 w 54"/>
                  <a:gd name="T17" fmla="*/ 26 h 52"/>
                  <a:gd name="T18" fmla="*/ 27 w 54"/>
                  <a:gd name="T1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2">
                    <a:moveTo>
                      <a:pt x="27" y="52"/>
                    </a:moveTo>
                    <a:cubicBezTo>
                      <a:pt x="12" y="52"/>
                      <a:pt x="0" y="40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1" y="0"/>
                      <a:pt x="54" y="12"/>
                      <a:pt x="54" y="26"/>
                    </a:cubicBezTo>
                    <a:cubicBezTo>
                      <a:pt x="54" y="40"/>
                      <a:pt x="41" y="52"/>
                      <a:pt x="27" y="52"/>
                    </a:cubicBezTo>
                    <a:close/>
                    <a:moveTo>
                      <a:pt x="27" y="4"/>
                    </a:moveTo>
                    <a:cubicBezTo>
                      <a:pt x="14" y="4"/>
                      <a:pt x="4" y="14"/>
                      <a:pt x="4" y="26"/>
                    </a:cubicBezTo>
                    <a:cubicBezTo>
                      <a:pt x="4" y="38"/>
                      <a:pt x="14" y="48"/>
                      <a:pt x="27" y="48"/>
                    </a:cubicBezTo>
                    <a:cubicBezTo>
                      <a:pt x="39" y="48"/>
                      <a:pt x="50" y="38"/>
                      <a:pt x="50" y="26"/>
                    </a:cubicBezTo>
                    <a:cubicBezTo>
                      <a:pt x="50" y="14"/>
                      <a:pt x="39" y="4"/>
                      <a:pt x="2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A9CB09A-383E-63AB-6FA3-4984E890A2A4}"/>
                  </a:ext>
                </a:extLst>
              </p:cNvPr>
              <p:cNvSpPr/>
              <p:nvPr/>
            </p:nvSpPr>
            <p:spPr bwMode="auto">
              <a:xfrm>
                <a:off x="4256088" y="1960563"/>
                <a:ext cx="736600" cy="811213"/>
              </a:xfrm>
              <a:custGeom>
                <a:avLst/>
                <a:gdLst>
                  <a:gd name="T0" fmla="*/ 2 w 195"/>
                  <a:gd name="T1" fmla="*/ 101 h 215"/>
                  <a:gd name="T2" fmla="*/ 101 w 195"/>
                  <a:gd name="T3" fmla="*/ 195 h 215"/>
                  <a:gd name="T4" fmla="*/ 124 w 195"/>
                  <a:gd name="T5" fmla="*/ 191 h 215"/>
                  <a:gd name="T6" fmla="*/ 170 w 195"/>
                  <a:gd name="T7" fmla="*/ 215 h 215"/>
                  <a:gd name="T8" fmla="*/ 159 w 195"/>
                  <a:gd name="T9" fmla="*/ 173 h 215"/>
                  <a:gd name="T10" fmla="*/ 195 w 195"/>
                  <a:gd name="T11" fmla="*/ 95 h 215"/>
                  <a:gd name="T12" fmla="*/ 95 w 195"/>
                  <a:gd name="T13" fmla="*/ 2 h 215"/>
                  <a:gd name="T14" fmla="*/ 2 w 195"/>
                  <a:gd name="T15" fmla="*/ 10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215">
                    <a:moveTo>
                      <a:pt x="2" y="101"/>
                    </a:moveTo>
                    <a:cubicBezTo>
                      <a:pt x="3" y="154"/>
                      <a:pt x="48" y="196"/>
                      <a:pt x="101" y="195"/>
                    </a:cubicBezTo>
                    <a:cubicBezTo>
                      <a:pt x="109" y="194"/>
                      <a:pt x="116" y="193"/>
                      <a:pt x="124" y="191"/>
                    </a:cubicBezTo>
                    <a:cubicBezTo>
                      <a:pt x="170" y="215"/>
                      <a:pt x="170" y="215"/>
                      <a:pt x="170" y="215"/>
                    </a:cubicBezTo>
                    <a:cubicBezTo>
                      <a:pt x="159" y="173"/>
                      <a:pt x="159" y="173"/>
                      <a:pt x="159" y="173"/>
                    </a:cubicBezTo>
                    <a:cubicBezTo>
                      <a:pt x="182" y="155"/>
                      <a:pt x="195" y="126"/>
                      <a:pt x="195" y="95"/>
                    </a:cubicBezTo>
                    <a:cubicBezTo>
                      <a:pt x="193" y="42"/>
                      <a:pt x="149" y="0"/>
                      <a:pt x="95" y="2"/>
                    </a:cubicBezTo>
                    <a:cubicBezTo>
                      <a:pt x="42" y="3"/>
                      <a:pt x="0" y="48"/>
                      <a:pt x="2" y="10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FAA4EA2-F581-E3EC-E4D2-D1EE3ED5EC6A}"/>
                  </a:ext>
                </a:extLst>
              </p:cNvPr>
              <p:cNvSpPr/>
              <p:nvPr/>
            </p:nvSpPr>
            <p:spPr bwMode="auto">
              <a:xfrm>
                <a:off x="4252913" y="1952626"/>
                <a:ext cx="746125" cy="827088"/>
              </a:xfrm>
              <a:custGeom>
                <a:avLst/>
                <a:gdLst>
                  <a:gd name="T0" fmla="*/ 171 w 198"/>
                  <a:gd name="T1" fmla="*/ 219 h 219"/>
                  <a:gd name="T2" fmla="*/ 170 w 198"/>
                  <a:gd name="T3" fmla="*/ 219 h 219"/>
                  <a:gd name="T4" fmla="*/ 124 w 198"/>
                  <a:gd name="T5" fmla="*/ 195 h 219"/>
                  <a:gd name="T6" fmla="*/ 102 w 198"/>
                  <a:gd name="T7" fmla="*/ 199 h 219"/>
                  <a:gd name="T8" fmla="*/ 1 w 198"/>
                  <a:gd name="T9" fmla="*/ 103 h 219"/>
                  <a:gd name="T10" fmla="*/ 28 w 198"/>
                  <a:gd name="T11" fmla="*/ 33 h 219"/>
                  <a:gd name="T12" fmla="*/ 96 w 198"/>
                  <a:gd name="T13" fmla="*/ 2 h 219"/>
                  <a:gd name="T14" fmla="*/ 198 w 198"/>
                  <a:gd name="T15" fmla="*/ 97 h 219"/>
                  <a:gd name="T16" fmla="*/ 162 w 198"/>
                  <a:gd name="T17" fmla="*/ 176 h 219"/>
                  <a:gd name="T18" fmla="*/ 173 w 198"/>
                  <a:gd name="T19" fmla="*/ 217 h 219"/>
                  <a:gd name="T20" fmla="*/ 172 w 198"/>
                  <a:gd name="T21" fmla="*/ 219 h 219"/>
                  <a:gd name="T22" fmla="*/ 171 w 198"/>
                  <a:gd name="T23" fmla="*/ 219 h 219"/>
                  <a:gd name="T24" fmla="*/ 125 w 198"/>
                  <a:gd name="T25" fmla="*/ 191 h 219"/>
                  <a:gd name="T26" fmla="*/ 125 w 198"/>
                  <a:gd name="T27" fmla="*/ 191 h 219"/>
                  <a:gd name="T28" fmla="*/ 168 w 198"/>
                  <a:gd name="T29" fmla="*/ 214 h 219"/>
                  <a:gd name="T30" fmla="*/ 158 w 198"/>
                  <a:gd name="T31" fmla="*/ 175 h 219"/>
                  <a:gd name="T32" fmla="*/ 159 w 198"/>
                  <a:gd name="T33" fmla="*/ 173 h 219"/>
                  <a:gd name="T34" fmla="*/ 194 w 198"/>
                  <a:gd name="T35" fmla="*/ 97 h 219"/>
                  <a:gd name="T36" fmla="*/ 96 w 198"/>
                  <a:gd name="T37" fmla="*/ 6 h 219"/>
                  <a:gd name="T38" fmla="*/ 30 w 198"/>
                  <a:gd name="T39" fmla="*/ 35 h 219"/>
                  <a:gd name="T40" fmla="*/ 5 w 198"/>
                  <a:gd name="T41" fmla="*/ 103 h 219"/>
                  <a:gd name="T42" fmla="*/ 102 w 198"/>
                  <a:gd name="T43" fmla="*/ 195 h 219"/>
                  <a:gd name="T44" fmla="*/ 124 w 198"/>
                  <a:gd name="T45" fmla="*/ 191 h 219"/>
                  <a:gd name="T46" fmla="*/ 125 w 198"/>
                  <a:gd name="T47" fmla="*/ 19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219">
                    <a:moveTo>
                      <a:pt x="171" y="219"/>
                    </a:moveTo>
                    <a:cubicBezTo>
                      <a:pt x="170" y="219"/>
                      <a:pt x="170" y="219"/>
                      <a:pt x="170" y="219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17" y="197"/>
                      <a:pt x="110" y="198"/>
                      <a:pt x="102" y="199"/>
                    </a:cubicBezTo>
                    <a:cubicBezTo>
                      <a:pt x="48" y="200"/>
                      <a:pt x="2" y="157"/>
                      <a:pt x="1" y="103"/>
                    </a:cubicBezTo>
                    <a:cubicBezTo>
                      <a:pt x="0" y="77"/>
                      <a:pt x="9" y="52"/>
                      <a:pt x="28" y="33"/>
                    </a:cubicBezTo>
                    <a:cubicBezTo>
                      <a:pt x="46" y="13"/>
                      <a:pt x="70" y="3"/>
                      <a:pt x="96" y="2"/>
                    </a:cubicBezTo>
                    <a:cubicBezTo>
                      <a:pt x="151" y="0"/>
                      <a:pt x="196" y="43"/>
                      <a:pt x="198" y="97"/>
                    </a:cubicBezTo>
                    <a:cubicBezTo>
                      <a:pt x="198" y="128"/>
                      <a:pt x="186" y="156"/>
                      <a:pt x="162" y="176"/>
                    </a:cubicBezTo>
                    <a:cubicBezTo>
                      <a:pt x="173" y="217"/>
                      <a:pt x="173" y="217"/>
                      <a:pt x="173" y="217"/>
                    </a:cubicBezTo>
                    <a:cubicBezTo>
                      <a:pt x="173" y="218"/>
                      <a:pt x="173" y="219"/>
                      <a:pt x="172" y="219"/>
                    </a:cubicBezTo>
                    <a:cubicBezTo>
                      <a:pt x="172" y="219"/>
                      <a:pt x="171" y="219"/>
                      <a:pt x="171" y="219"/>
                    </a:cubicBezTo>
                    <a:close/>
                    <a:moveTo>
                      <a:pt x="125" y="191"/>
                    </a:move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68" y="214"/>
                      <a:pt x="168" y="214"/>
                      <a:pt x="168" y="214"/>
                    </a:cubicBezTo>
                    <a:cubicBezTo>
                      <a:pt x="158" y="175"/>
                      <a:pt x="158" y="175"/>
                      <a:pt x="158" y="175"/>
                    </a:cubicBezTo>
                    <a:cubicBezTo>
                      <a:pt x="158" y="175"/>
                      <a:pt x="158" y="174"/>
                      <a:pt x="159" y="173"/>
                    </a:cubicBezTo>
                    <a:cubicBezTo>
                      <a:pt x="182" y="155"/>
                      <a:pt x="194" y="127"/>
                      <a:pt x="194" y="97"/>
                    </a:cubicBezTo>
                    <a:cubicBezTo>
                      <a:pt x="192" y="45"/>
                      <a:pt x="148" y="4"/>
                      <a:pt x="96" y="6"/>
                    </a:cubicBezTo>
                    <a:cubicBezTo>
                      <a:pt x="71" y="6"/>
                      <a:pt x="48" y="17"/>
                      <a:pt x="30" y="35"/>
                    </a:cubicBezTo>
                    <a:cubicBezTo>
                      <a:pt x="13" y="54"/>
                      <a:pt x="4" y="78"/>
                      <a:pt x="5" y="103"/>
                    </a:cubicBezTo>
                    <a:cubicBezTo>
                      <a:pt x="6" y="155"/>
                      <a:pt x="50" y="196"/>
                      <a:pt x="102" y="195"/>
                    </a:cubicBezTo>
                    <a:cubicBezTo>
                      <a:pt x="109" y="194"/>
                      <a:pt x="117" y="193"/>
                      <a:pt x="124" y="191"/>
                    </a:cubicBezTo>
                    <a:lnTo>
                      <a:pt x="125" y="191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EE567EE-585A-2B70-5964-E14F490F161F}"/>
                  </a:ext>
                </a:extLst>
              </p:cNvPr>
              <p:cNvSpPr/>
              <p:nvPr/>
            </p:nvSpPr>
            <p:spPr bwMode="auto">
              <a:xfrm>
                <a:off x="4270376" y="1930401"/>
                <a:ext cx="714375" cy="792163"/>
              </a:xfrm>
              <a:custGeom>
                <a:avLst/>
                <a:gdLst>
                  <a:gd name="T0" fmla="*/ 118 w 189"/>
                  <a:gd name="T1" fmla="*/ 187 h 210"/>
                  <a:gd name="T2" fmla="*/ 117 w 189"/>
                  <a:gd name="T3" fmla="*/ 186 h 210"/>
                  <a:gd name="T4" fmla="*/ 117 w 189"/>
                  <a:gd name="T5" fmla="*/ 186 h 210"/>
                  <a:gd name="T6" fmla="*/ 94 w 189"/>
                  <a:gd name="T7" fmla="*/ 189 h 210"/>
                  <a:gd name="T8" fmla="*/ 0 w 189"/>
                  <a:gd name="T9" fmla="*/ 95 h 210"/>
                  <a:gd name="T10" fmla="*/ 94 w 189"/>
                  <a:gd name="T11" fmla="*/ 0 h 210"/>
                  <a:gd name="T12" fmla="*/ 189 w 189"/>
                  <a:gd name="T13" fmla="*/ 95 h 210"/>
                  <a:gd name="T14" fmla="*/ 152 w 189"/>
                  <a:gd name="T15" fmla="*/ 169 h 210"/>
                  <a:gd name="T16" fmla="*/ 151 w 189"/>
                  <a:gd name="T17" fmla="*/ 171 h 210"/>
                  <a:gd name="T18" fmla="*/ 160 w 189"/>
                  <a:gd name="T19" fmla="*/ 210 h 210"/>
                  <a:gd name="T20" fmla="*/ 118 w 189"/>
                  <a:gd name="T21" fmla="*/ 18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" h="210">
                    <a:moveTo>
                      <a:pt x="118" y="187"/>
                    </a:move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09" y="188"/>
                      <a:pt x="102" y="189"/>
                      <a:pt x="94" y="189"/>
                    </a:cubicBezTo>
                    <a:cubicBezTo>
                      <a:pt x="42" y="189"/>
                      <a:pt x="0" y="147"/>
                      <a:pt x="0" y="95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7" y="0"/>
                      <a:pt x="189" y="42"/>
                      <a:pt x="189" y="95"/>
                    </a:cubicBezTo>
                    <a:cubicBezTo>
                      <a:pt x="189" y="124"/>
                      <a:pt x="176" y="151"/>
                      <a:pt x="152" y="169"/>
                    </a:cubicBezTo>
                    <a:cubicBezTo>
                      <a:pt x="152" y="170"/>
                      <a:pt x="151" y="171"/>
                      <a:pt x="151" y="171"/>
                    </a:cubicBezTo>
                    <a:cubicBezTo>
                      <a:pt x="160" y="210"/>
                      <a:pt x="160" y="210"/>
                      <a:pt x="160" y="210"/>
                    </a:cubicBezTo>
                    <a:lnTo>
                      <a:pt x="118" y="187"/>
                    </a:ln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5BCE8430-50D5-268E-EDB0-20E674721A5F}"/>
                  </a:ext>
                </a:extLst>
              </p:cNvPr>
              <p:cNvSpPr/>
              <p:nvPr/>
            </p:nvSpPr>
            <p:spPr bwMode="auto">
              <a:xfrm>
                <a:off x="4264026" y="1922463"/>
                <a:ext cx="728663" cy="815975"/>
              </a:xfrm>
              <a:custGeom>
                <a:avLst/>
                <a:gdLst>
                  <a:gd name="T0" fmla="*/ 96 w 193"/>
                  <a:gd name="T1" fmla="*/ 4 h 216"/>
                  <a:gd name="T2" fmla="*/ 189 w 193"/>
                  <a:gd name="T3" fmla="*/ 97 h 216"/>
                  <a:gd name="T4" fmla="*/ 153 w 193"/>
                  <a:gd name="T5" fmla="*/ 170 h 216"/>
                  <a:gd name="T6" fmla="*/ 151 w 193"/>
                  <a:gd name="T7" fmla="*/ 174 h 216"/>
                  <a:gd name="T8" fmla="*/ 159 w 193"/>
                  <a:gd name="T9" fmla="*/ 208 h 216"/>
                  <a:gd name="T10" fmla="*/ 121 w 193"/>
                  <a:gd name="T11" fmla="*/ 187 h 216"/>
                  <a:gd name="T12" fmla="*/ 119 w 193"/>
                  <a:gd name="T13" fmla="*/ 186 h 216"/>
                  <a:gd name="T14" fmla="*/ 118 w 193"/>
                  <a:gd name="T15" fmla="*/ 186 h 216"/>
                  <a:gd name="T16" fmla="*/ 96 w 193"/>
                  <a:gd name="T17" fmla="*/ 189 h 216"/>
                  <a:gd name="T18" fmla="*/ 4 w 193"/>
                  <a:gd name="T19" fmla="*/ 97 h 216"/>
                  <a:gd name="T20" fmla="*/ 96 w 193"/>
                  <a:gd name="T21" fmla="*/ 4 h 216"/>
                  <a:gd name="T22" fmla="*/ 96 w 193"/>
                  <a:gd name="T23" fmla="*/ 0 h 216"/>
                  <a:gd name="T24" fmla="*/ 0 w 193"/>
                  <a:gd name="T25" fmla="*/ 97 h 216"/>
                  <a:gd name="T26" fmla="*/ 96 w 193"/>
                  <a:gd name="T27" fmla="*/ 193 h 216"/>
                  <a:gd name="T28" fmla="*/ 119 w 193"/>
                  <a:gd name="T29" fmla="*/ 190 h 216"/>
                  <a:gd name="T30" fmla="*/ 165 w 193"/>
                  <a:gd name="T31" fmla="*/ 216 h 216"/>
                  <a:gd name="T32" fmla="*/ 155 w 193"/>
                  <a:gd name="T33" fmla="*/ 173 h 216"/>
                  <a:gd name="T34" fmla="*/ 193 w 193"/>
                  <a:gd name="T35" fmla="*/ 97 h 216"/>
                  <a:gd name="T36" fmla="*/ 96 w 193"/>
                  <a:gd name="T3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3" h="216">
                    <a:moveTo>
                      <a:pt x="96" y="4"/>
                    </a:moveTo>
                    <a:cubicBezTo>
                      <a:pt x="147" y="4"/>
                      <a:pt x="189" y="46"/>
                      <a:pt x="189" y="97"/>
                    </a:cubicBezTo>
                    <a:cubicBezTo>
                      <a:pt x="189" y="125"/>
                      <a:pt x="176" y="152"/>
                      <a:pt x="153" y="170"/>
                    </a:cubicBezTo>
                    <a:cubicBezTo>
                      <a:pt x="152" y="171"/>
                      <a:pt x="151" y="172"/>
                      <a:pt x="151" y="174"/>
                    </a:cubicBezTo>
                    <a:cubicBezTo>
                      <a:pt x="159" y="208"/>
                      <a:pt x="159" y="208"/>
                      <a:pt x="159" y="208"/>
                    </a:cubicBezTo>
                    <a:cubicBezTo>
                      <a:pt x="121" y="187"/>
                      <a:pt x="121" y="187"/>
                      <a:pt x="121" y="187"/>
                    </a:cubicBezTo>
                    <a:cubicBezTo>
                      <a:pt x="120" y="186"/>
                      <a:pt x="120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1" y="188"/>
                      <a:pt x="104" y="189"/>
                      <a:pt x="96" y="189"/>
                    </a:cubicBezTo>
                    <a:cubicBezTo>
                      <a:pt x="46" y="189"/>
                      <a:pt x="4" y="147"/>
                      <a:pt x="4" y="97"/>
                    </a:cubicBezTo>
                    <a:cubicBezTo>
                      <a:pt x="4" y="46"/>
                      <a:pt x="46" y="4"/>
                      <a:pt x="96" y="4"/>
                    </a:cubicBezTo>
                    <a:moveTo>
                      <a:pt x="96" y="0"/>
                    </a:move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04" y="193"/>
                      <a:pt x="112" y="192"/>
                      <a:pt x="119" y="190"/>
                    </a:cubicBezTo>
                    <a:cubicBezTo>
                      <a:pt x="165" y="216"/>
                      <a:pt x="165" y="216"/>
                      <a:pt x="165" y="216"/>
                    </a:cubicBezTo>
                    <a:cubicBezTo>
                      <a:pt x="155" y="173"/>
                      <a:pt x="155" y="173"/>
                      <a:pt x="155" y="173"/>
                    </a:cubicBezTo>
                    <a:cubicBezTo>
                      <a:pt x="178" y="155"/>
                      <a:pt x="193" y="128"/>
                      <a:pt x="193" y="97"/>
                    </a:cubicBezTo>
                    <a:cubicBezTo>
                      <a:pt x="193" y="43"/>
                      <a:pt x="150" y="0"/>
                      <a:pt x="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4768B2F-493C-304F-A39E-807D64F4AD7C}"/>
                  </a:ext>
                </a:extLst>
              </p:cNvPr>
              <p:cNvSpPr/>
              <p:nvPr/>
            </p:nvSpPr>
            <p:spPr bwMode="auto">
              <a:xfrm>
                <a:off x="4746626" y="2251076"/>
                <a:ext cx="63500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E65EC1A-F1FC-EE35-1E00-550305B5A2BE}"/>
                  </a:ext>
                </a:extLst>
              </p:cNvPr>
              <p:cNvSpPr/>
              <p:nvPr/>
            </p:nvSpPr>
            <p:spPr bwMode="auto">
              <a:xfrm>
                <a:off x="4738688" y="2243138"/>
                <a:ext cx="79375" cy="793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1 h 21"/>
                  <a:gd name="T8" fmla="*/ 10 w 21"/>
                  <a:gd name="T9" fmla="*/ 21 h 21"/>
                  <a:gd name="T10" fmla="*/ 10 w 21"/>
                  <a:gd name="T11" fmla="*/ 4 h 21"/>
                  <a:gd name="T12" fmla="*/ 4 w 21"/>
                  <a:gd name="T13" fmla="*/ 11 h 21"/>
                  <a:gd name="T14" fmla="*/ 10 w 21"/>
                  <a:gd name="T15" fmla="*/ 17 h 21"/>
                  <a:gd name="T16" fmla="*/ 17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" y="0"/>
                      <a:pt x="21" y="5"/>
                      <a:pt x="21" y="11"/>
                    </a:cubicBezTo>
                    <a:cubicBezTo>
                      <a:pt x="21" y="17"/>
                      <a:pt x="16" y="21"/>
                      <a:pt x="10" y="21"/>
                    </a:cubicBezTo>
                    <a:close/>
                    <a:moveTo>
                      <a:pt x="10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0" y="17"/>
                    </a:cubicBezTo>
                    <a:cubicBezTo>
                      <a:pt x="14" y="17"/>
                      <a:pt x="17" y="14"/>
                      <a:pt x="17" y="11"/>
                    </a:cubicBezTo>
                    <a:cubicBezTo>
                      <a:pt x="17" y="7"/>
                      <a:pt x="14" y="4"/>
                      <a:pt x="10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70DDE38-4BF0-B88E-FABD-51267E7B0FD9}"/>
                  </a:ext>
                </a:extLst>
              </p:cNvPr>
              <p:cNvSpPr/>
              <p:nvPr/>
            </p:nvSpPr>
            <p:spPr bwMode="auto">
              <a:xfrm>
                <a:off x="4592638" y="2251076"/>
                <a:ext cx="63500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4B36ED3-F988-AC44-B288-1F21F946B56F}"/>
                  </a:ext>
                </a:extLst>
              </p:cNvPr>
              <p:cNvSpPr/>
              <p:nvPr/>
            </p:nvSpPr>
            <p:spPr bwMode="auto">
              <a:xfrm>
                <a:off x="4584701" y="2243138"/>
                <a:ext cx="79375" cy="79375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1 h 21"/>
                  <a:gd name="T4" fmla="*/ 11 w 21"/>
                  <a:gd name="T5" fmla="*/ 0 h 21"/>
                  <a:gd name="T6" fmla="*/ 21 w 21"/>
                  <a:gd name="T7" fmla="*/ 11 h 21"/>
                  <a:gd name="T8" fmla="*/ 11 w 21"/>
                  <a:gd name="T9" fmla="*/ 21 h 21"/>
                  <a:gd name="T10" fmla="*/ 11 w 21"/>
                  <a:gd name="T11" fmla="*/ 4 h 21"/>
                  <a:gd name="T12" fmla="*/ 4 w 21"/>
                  <a:gd name="T13" fmla="*/ 11 h 21"/>
                  <a:gd name="T14" fmla="*/ 11 w 21"/>
                  <a:gd name="T15" fmla="*/ 17 h 21"/>
                  <a:gd name="T16" fmla="*/ 17 w 21"/>
                  <a:gd name="T17" fmla="*/ 11 h 21"/>
                  <a:gd name="T18" fmla="*/ 11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1" y="5"/>
                      <a:pt x="21" y="11"/>
                    </a:cubicBezTo>
                    <a:cubicBezTo>
                      <a:pt x="21" y="17"/>
                      <a:pt x="17" y="21"/>
                      <a:pt x="11" y="21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1"/>
                    </a:cubicBezTo>
                    <a:cubicBezTo>
                      <a:pt x="17" y="7"/>
                      <a:pt x="14" y="4"/>
                      <a:pt x="1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04749D4-E8D5-2886-EF83-9E28B28E5C48}"/>
                  </a:ext>
                </a:extLst>
              </p:cNvPr>
              <p:cNvSpPr/>
              <p:nvPr/>
            </p:nvSpPr>
            <p:spPr bwMode="auto">
              <a:xfrm>
                <a:off x="4437063" y="2251076"/>
                <a:ext cx="68263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E7F57D6-B481-6E0C-FFB9-2A7590555DC8}"/>
                  </a:ext>
                </a:extLst>
              </p:cNvPr>
              <p:cNvSpPr/>
              <p:nvPr/>
            </p:nvSpPr>
            <p:spPr bwMode="auto">
              <a:xfrm>
                <a:off x="4429126" y="2243138"/>
                <a:ext cx="84138" cy="79375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1 h 21"/>
                  <a:gd name="T4" fmla="*/ 11 w 22"/>
                  <a:gd name="T5" fmla="*/ 0 h 21"/>
                  <a:gd name="T6" fmla="*/ 22 w 22"/>
                  <a:gd name="T7" fmla="*/ 11 h 21"/>
                  <a:gd name="T8" fmla="*/ 11 w 22"/>
                  <a:gd name="T9" fmla="*/ 21 h 21"/>
                  <a:gd name="T10" fmla="*/ 11 w 22"/>
                  <a:gd name="T11" fmla="*/ 4 h 21"/>
                  <a:gd name="T12" fmla="*/ 4 w 22"/>
                  <a:gd name="T13" fmla="*/ 11 h 21"/>
                  <a:gd name="T14" fmla="*/ 11 w 22"/>
                  <a:gd name="T15" fmla="*/ 17 h 21"/>
                  <a:gd name="T16" fmla="*/ 18 w 22"/>
                  <a:gd name="T17" fmla="*/ 11 h 21"/>
                  <a:gd name="T18" fmla="*/ 11 w 22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1"/>
                      <a:pt x="11" y="21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A53066A-B630-04BD-A49B-E51853E287CC}"/>
                </a:ext>
              </a:extLst>
            </p:cNvPr>
            <p:cNvGrpSpPr/>
            <p:nvPr/>
          </p:nvGrpSpPr>
          <p:grpSpPr>
            <a:xfrm>
              <a:off x="4867318" y="4216120"/>
              <a:ext cx="1794777" cy="635984"/>
              <a:chOff x="6096000" y="2353947"/>
              <a:chExt cx="1794777" cy="63598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EBA04E2-C6E6-9672-6694-CD622073827E}"/>
                  </a:ext>
                </a:extLst>
              </p:cNvPr>
              <p:cNvSpPr/>
              <p:nvPr/>
            </p:nvSpPr>
            <p:spPr>
              <a:xfrm>
                <a:off x="6096000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 err="1">
                    <a:solidFill>
                      <a:schemeClr val="tx1"/>
                    </a:solidFill>
                  </a:rPr>
                  <a:t>RocketMQ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 5.1.1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187574C-B17E-B471-D681-DF038674BE2A}"/>
                  </a:ext>
                </a:extLst>
              </p:cNvPr>
              <p:cNvSpPr/>
              <p:nvPr/>
            </p:nvSpPr>
            <p:spPr>
              <a:xfrm>
                <a:off x="6124136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消息队列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3" name="Title 12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软件安装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C2067C-2629-F0D0-092D-542A78687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9" y="3511952"/>
            <a:ext cx="1453464" cy="540000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55631DBB-9B40-E60F-BE21-3BC5E572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21" y="3511951"/>
            <a:ext cx="1593971" cy="540001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A543081A-5C8C-14AC-E283-9021307C02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67" y="3511951"/>
            <a:ext cx="1312575" cy="534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65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02.</a:t>
            </a:r>
            <a:r>
              <a:rPr lang="zh-CN" altLang="en-US" dirty="0"/>
              <a:t>项目拉取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从开源仓库拉取项目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07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848137-B3A8-E648-478D-3AE13B658B5A}"/>
              </a:ext>
            </a:extLst>
          </p:cNvPr>
          <p:cNvGrpSpPr/>
          <p:nvPr/>
        </p:nvGrpSpPr>
        <p:grpSpPr>
          <a:xfrm>
            <a:off x="674915" y="1393087"/>
            <a:ext cx="10843985" cy="4518699"/>
            <a:chOff x="674915" y="1393087"/>
            <a:chExt cx="10843985" cy="4518699"/>
          </a:xfrm>
        </p:grpSpPr>
        <p:grpSp>
          <p:nvGrpSpPr>
            <p:cNvPr id="2" name="Group 1"/>
            <p:cNvGrpSpPr/>
            <p:nvPr/>
          </p:nvGrpSpPr>
          <p:grpSpPr>
            <a:xfrm>
              <a:off x="674915" y="1393087"/>
              <a:ext cx="10843985" cy="4518699"/>
              <a:chOff x="674915" y="1393087"/>
              <a:chExt cx="10843985" cy="45186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3BD600-55BF-45D9-A6CE-B0E17814497A}"/>
                  </a:ext>
                </a:extLst>
              </p:cNvPr>
              <p:cNvSpPr txBox="1"/>
              <p:nvPr/>
            </p:nvSpPr>
            <p:spPr>
              <a:xfrm>
                <a:off x="674915" y="2131750"/>
                <a:ext cx="481148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KCloud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-Platform-Alibaba</a:t>
                </a:r>
                <a:endParaRPr lang="en-GB" altLang="zh-CN" sz="4000" b="1" dirty="0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6BBC1C-05D5-4B12-9694-22D0429AD9CC}"/>
                  </a:ext>
                </a:extLst>
              </p:cNvPr>
              <p:cNvGrpSpPr/>
              <p:nvPr/>
            </p:nvGrpSpPr>
            <p:grpSpPr>
              <a:xfrm>
                <a:off x="5486400" y="1393087"/>
                <a:ext cx="6032500" cy="1332000"/>
                <a:chOff x="5486400" y="1485533"/>
                <a:chExt cx="6032500" cy="13320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EE23460-D433-4B27-8AB8-88B833F0F35E}"/>
                    </a:ext>
                  </a:extLst>
                </p:cNvPr>
                <p:cNvSpPr/>
                <p:nvPr/>
              </p:nvSpPr>
              <p:spPr>
                <a:xfrm flipH="1">
                  <a:off x="5486400" y="1528024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C7282C4-55F1-489B-B4CF-18D796470EE9}"/>
                    </a:ext>
                  </a:extLst>
                </p:cNvPr>
                <p:cNvSpPr/>
                <p:nvPr/>
              </p:nvSpPr>
              <p:spPr>
                <a:xfrm>
                  <a:off x="5855387" y="1485533"/>
                  <a:ext cx="1332000" cy="1332000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GB" altLang="zh-CN" sz="3200" b="1" dirty="0">
                      <a:solidFill>
                        <a:schemeClr val="bg1"/>
                      </a:solidFill>
                    </a:rPr>
                    <a:t>1</a:t>
                  </a:r>
                  <a:endParaRPr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2E9FF94-7731-4668-9728-34B52C5EA209}"/>
                    </a:ext>
                  </a:extLst>
                </p:cNvPr>
                <p:cNvSpPr txBox="1"/>
                <p:nvPr/>
              </p:nvSpPr>
              <p:spPr>
                <a:xfrm>
                  <a:off x="7187719" y="2123698"/>
                  <a:ext cx="4060851" cy="2948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安装一直点确认即可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E340E36-C0F9-430A-BFDA-A0C0697A1A23}"/>
                  </a:ext>
                </a:extLst>
              </p:cNvPr>
              <p:cNvGrpSpPr/>
              <p:nvPr/>
            </p:nvGrpSpPr>
            <p:grpSpPr>
              <a:xfrm>
                <a:off x="5486400" y="2986436"/>
                <a:ext cx="6032500" cy="1332000"/>
                <a:chOff x="5486400" y="3104882"/>
                <a:chExt cx="6032500" cy="1332000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76333D8F-58B2-4A8B-924A-C3B1EF8CE6D8}"/>
                    </a:ext>
                  </a:extLst>
                </p:cNvPr>
                <p:cNvSpPr/>
                <p:nvPr/>
              </p:nvSpPr>
              <p:spPr>
                <a:xfrm flipH="1">
                  <a:off x="5486400" y="3147373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8630784-DAF8-46DE-A276-1A90ABA9BB5A}"/>
                    </a:ext>
                  </a:extLst>
                </p:cNvPr>
                <p:cNvSpPr/>
                <p:nvPr/>
              </p:nvSpPr>
              <p:spPr>
                <a:xfrm>
                  <a:off x="5855387" y="3104882"/>
                  <a:ext cx="1332000" cy="1332000"/>
                </a:xfrm>
                <a:prstGeom prst="ellipse">
                  <a:avLst/>
                </a:prstGeom>
                <a:solidFill>
                  <a:schemeClr val="tx2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en-GB" altLang="zh-CN" sz="3200" b="1">
                      <a:solidFill>
                        <a:schemeClr val="bg1"/>
                      </a:solidFill>
                    </a:rPr>
                    <a:t>2</a:t>
                  </a:r>
                  <a:endParaRPr kumimoji="1"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E314A82-EB47-41BD-90B4-A1602C238122}"/>
                    </a:ext>
                  </a:extLst>
                </p:cNvPr>
                <p:cNvSpPr txBox="1"/>
                <p:nvPr/>
              </p:nvSpPr>
              <p:spPr>
                <a:xfrm>
                  <a:off x="7187719" y="3521448"/>
                  <a:ext cx="4060851" cy="73802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推荐拉取最新代码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git </a:t>
                  </a:r>
                  <a:r>
                    <a:rPr kumimoji="1" lang="en-US" altLang="zh-CN" sz="12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c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lone 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项目地址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C5FBC89-2F0A-4990-8898-BA063AC213DF}"/>
                  </a:ext>
                </a:extLst>
              </p:cNvPr>
              <p:cNvGrpSpPr/>
              <p:nvPr/>
            </p:nvGrpSpPr>
            <p:grpSpPr>
              <a:xfrm>
                <a:off x="5486400" y="4579786"/>
                <a:ext cx="6032500" cy="1332000"/>
                <a:chOff x="5486400" y="4604827"/>
                <a:chExt cx="6032500" cy="1332000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E7CAE03E-E4C9-48EA-A7AA-91B6EF4274E8}"/>
                    </a:ext>
                  </a:extLst>
                </p:cNvPr>
                <p:cNvSpPr/>
                <p:nvPr/>
              </p:nvSpPr>
              <p:spPr>
                <a:xfrm flipH="1">
                  <a:off x="5486400" y="4648275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269F990-0C15-4B08-8706-88935C93A231}"/>
                    </a:ext>
                  </a:extLst>
                </p:cNvPr>
                <p:cNvSpPr/>
                <p:nvPr/>
              </p:nvSpPr>
              <p:spPr>
                <a:xfrm>
                  <a:off x="5855056" y="4604827"/>
                  <a:ext cx="1332663" cy="1332000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GB" altLang="zh-CN" sz="3200" b="1" dirty="0">
                      <a:solidFill>
                        <a:schemeClr val="bg1"/>
                      </a:solidFill>
                    </a:rPr>
                    <a:t>3</a:t>
                  </a:r>
                  <a:endParaRPr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D429DC1-8941-4C03-8742-1A7801152E8F}"/>
                    </a:ext>
                  </a:extLst>
                </p:cNvPr>
                <p:cNvSpPr txBox="1"/>
                <p:nvPr/>
              </p:nvSpPr>
              <p:spPr>
                <a:xfrm>
                  <a:off x="7187719" y="5243949"/>
                  <a:ext cx="4060851" cy="2948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配置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JDK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、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Maven</a:t>
                  </a:r>
                  <a:r>
                    <a:rPr kumimoji="1" lang="zh-CN" altLang="en-US" sz="12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及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运行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Flyway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脚本，完成数据初始化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266002-F68A-18D8-3DEC-E86DF2A03462}"/>
                </a:ext>
              </a:extLst>
            </p:cNvPr>
            <p:cNvSpPr txBox="1"/>
            <p:nvPr/>
          </p:nvSpPr>
          <p:spPr>
            <a:xfrm>
              <a:off x="7187387" y="4806408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effectLst/>
                </a:rPr>
                <a:t>IDEA</a:t>
              </a:r>
              <a:r>
                <a:rPr lang="zh-CN" altLang="en-US" sz="1600" b="1" dirty="0">
                  <a:solidFill>
                    <a:schemeClr val="tx1"/>
                  </a:solidFill>
                  <a:effectLst/>
                </a:rPr>
                <a:t>配置</a:t>
              </a:r>
              <a:endParaRPr kumimoji="1" lang="en-US" altLang="zh-CN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6978D7-0CEA-32E1-3463-0C57E649F57A}"/>
                </a:ext>
              </a:extLst>
            </p:cNvPr>
            <p:cNvSpPr txBox="1"/>
            <p:nvPr/>
          </p:nvSpPr>
          <p:spPr>
            <a:xfrm>
              <a:off x="7187387" y="3232286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 defTabSz="914354">
                <a:lnSpc>
                  <a:spcPct val="10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effectLst/>
                </a:rPr>
                <a:t>拉取项目</a:t>
              </a: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E8676-186D-BF91-19FF-B9C74E5DE14F}"/>
                </a:ext>
              </a:extLst>
            </p:cNvPr>
            <p:cNvSpPr txBox="1"/>
            <p:nvPr/>
          </p:nvSpPr>
          <p:spPr>
            <a:xfrm>
              <a:off x="7187387" y="1655604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 defTabSz="914354">
                <a:lnSpc>
                  <a:spcPct val="100000"/>
                </a:lnSpc>
              </a:pPr>
              <a:r>
                <a:rPr lang="en-US" altLang="zh-CN" sz="1600" b="1" dirty="0"/>
                <a:t>Git</a:t>
              </a:r>
              <a:r>
                <a:rPr lang="zh-CN" altLang="en-US" sz="1600" b="1" dirty="0"/>
                <a:t>安装</a:t>
              </a: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itle 65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从开源仓库拉取项目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39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03.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项目配置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数据库及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Nacos</a:t>
            </a:r>
            <a:r>
              <a:rPr kumimoji="1" lang="zh-CN" altLang="en-US" sz="2000" dirty="0">
                <a:solidFill>
                  <a:schemeClr val="tx1"/>
                </a:solidFill>
              </a:rPr>
              <a:t>配置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31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CF0057C-DC8E-9C08-A86D-DD115AF9C95A}"/>
              </a:ext>
            </a:extLst>
          </p:cNvPr>
          <p:cNvGrpSpPr/>
          <p:nvPr/>
        </p:nvGrpSpPr>
        <p:grpSpPr>
          <a:xfrm>
            <a:off x="660399" y="1514385"/>
            <a:ext cx="10743001" cy="4660261"/>
            <a:chOff x="660399" y="1514385"/>
            <a:chExt cx="10743001" cy="4660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BC2195-BC1E-C584-1EE6-366272869163}"/>
                </a:ext>
              </a:extLst>
            </p:cNvPr>
            <p:cNvGrpSpPr/>
            <p:nvPr/>
          </p:nvGrpSpPr>
          <p:grpSpPr>
            <a:xfrm>
              <a:off x="660399" y="1875897"/>
              <a:ext cx="5064232" cy="1251623"/>
              <a:chOff x="660397" y="1285553"/>
              <a:chExt cx="10858503" cy="125162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DB69B2-8DE1-AB4D-5D84-39990EC4F024}"/>
                  </a:ext>
                </a:extLst>
              </p:cNvPr>
              <p:cNvSpPr/>
              <p:nvPr/>
            </p:nvSpPr>
            <p:spPr>
              <a:xfrm>
                <a:off x="660399" y="1285553"/>
                <a:ext cx="1085850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pPr>
                  <a:lnSpc>
                    <a:spcPct val="100000"/>
                  </a:lnSpc>
                  <a:buSzPct val="25000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注意：加密需配置密钥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55282E-A157-4590-71CA-BBF4AFF319BC}"/>
                  </a:ext>
                </a:extLst>
              </p:cNvPr>
              <p:cNvSpPr/>
              <p:nvPr/>
            </p:nvSpPr>
            <p:spPr>
              <a:xfrm>
                <a:off x="660397" y="2020753"/>
                <a:ext cx="10858501" cy="5164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Spring Boot 2.x.x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 采用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MD5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+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DES</a:t>
                </a: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Spring Boot 3.x.x 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采用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SHA512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+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AES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D6EC4B8-D971-6876-37F0-4362969BA211}"/>
                </a:ext>
              </a:extLst>
            </p:cNvPr>
            <p:cNvGrpSpPr/>
            <p:nvPr/>
          </p:nvGrpSpPr>
          <p:grpSpPr>
            <a:xfrm>
              <a:off x="6630295" y="1514385"/>
              <a:ext cx="4773105" cy="4472520"/>
              <a:chOff x="6630295" y="1514385"/>
              <a:chExt cx="4773105" cy="447252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4FFDE01-8871-9B66-1D38-13834F483443}"/>
                  </a:ext>
                </a:extLst>
              </p:cNvPr>
              <p:cNvGrpSpPr/>
              <p:nvPr/>
            </p:nvGrpSpPr>
            <p:grpSpPr>
              <a:xfrm>
                <a:off x="6630295" y="1514385"/>
                <a:ext cx="4773105" cy="1073999"/>
                <a:chOff x="639852" y="3675784"/>
                <a:chExt cx="3058845" cy="751551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C857087-5061-D377-E1E6-3AC8ABC72739}"/>
                    </a:ext>
                  </a:extLst>
                </p:cNvPr>
                <p:cNvSpPr txBox="1"/>
                <p:nvPr/>
              </p:nvSpPr>
              <p:spPr>
                <a:xfrm>
                  <a:off x="639852" y="3675784"/>
                  <a:ext cx="542471" cy="626445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/>
                    <a:t>01</a:t>
                  </a:r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3CCFE81-0BC8-BF7B-8223-AD9E427C5A2B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AB63E94-10F8-606A-7030-772BDA6DD3E0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数据库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E95888DA-0E2B-19B9-B69E-3DDDA77CC519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保证数据库正常启动，并且能远程访问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A5DA95-54BB-1894-5C17-A0DA91087ADD}"/>
                  </a:ext>
                </a:extLst>
              </p:cNvPr>
              <p:cNvGrpSpPr/>
              <p:nvPr/>
            </p:nvGrpSpPr>
            <p:grpSpPr>
              <a:xfrm>
                <a:off x="6630295" y="3253681"/>
                <a:ext cx="4773105" cy="1073999"/>
                <a:chOff x="639852" y="3675784"/>
                <a:chExt cx="3058845" cy="751551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E1C84CD-F5FC-224A-9730-3D524FE96177}"/>
                    </a:ext>
                  </a:extLst>
                </p:cNvPr>
                <p:cNvSpPr txBox="1"/>
                <p:nvPr/>
              </p:nvSpPr>
              <p:spPr>
                <a:xfrm>
                  <a:off x="639852" y="3675784"/>
                  <a:ext cx="542471" cy="626445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>
                      <a:solidFill>
                        <a:schemeClr val="accent1"/>
                      </a:solidFill>
                    </a:rPr>
                    <a:t>02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2F72356-3E8E-6A76-D50B-2AF7C089E76E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35404DE-B01D-1895-BA87-014F4CC27876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密码加密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E12D6528-F162-C19F-1DE4-5CA2C6FC545E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使用项目的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Test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类，完成加密操作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54ADC71-F4FD-BDEB-B671-330C6AC66239}"/>
                  </a:ext>
                </a:extLst>
              </p:cNvPr>
              <p:cNvGrpSpPr/>
              <p:nvPr/>
            </p:nvGrpSpPr>
            <p:grpSpPr>
              <a:xfrm>
                <a:off x="6630295" y="4912903"/>
                <a:ext cx="4773105" cy="1074002"/>
                <a:chOff x="639852" y="3675782"/>
                <a:chExt cx="3058845" cy="751553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F70F5D-108B-40A6-063A-A40C00BFEEE2}"/>
                    </a:ext>
                  </a:extLst>
                </p:cNvPr>
                <p:cNvSpPr txBox="1"/>
                <p:nvPr/>
              </p:nvSpPr>
              <p:spPr>
                <a:xfrm>
                  <a:off x="639852" y="3675782"/>
                  <a:ext cx="542471" cy="626446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/>
                    <a:t>03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38F3FBA-7018-7880-045B-D22ED8896F7F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54902113-7AEA-B7EE-0A97-E1953A4810B7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修改配置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E08D4DFC-226F-7394-00B4-760DE03C4D31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修改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Nacos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、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Seata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数据库配置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1EA9F06-8A85-C55E-FD3B-A13FF6504B34}"/>
                </a:ext>
              </a:extLst>
            </p:cNvPr>
            <p:cNvGrpSpPr/>
            <p:nvPr/>
          </p:nvGrpSpPr>
          <p:grpSpPr>
            <a:xfrm>
              <a:off x="788600" y="3353784"/>
              <a:ext cx="4875815" cy="2820862"/>
              <a:chOff x="2282825" y="1120776"/>
              <a:chExt cx="7620001" cy="440848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D0C61EE-8DB4-5726-B568-D6F14F520F4C}"/>
                  </a:ext>
                </a:extLst>
              </p:cNvPr>
              <p:cNvSpPr/>
              <p:nvPr/>
            </p:nvSpPr>
            <p:spPr bwMode="auto">
              <a:xfrm>
                <a:off x="5519738" y="3649663"/>
                <a:ext cx="636588" cy="739775"/>
              </a:xfrm>
              <a:custGeom>
                <a:avLst/>
                <a:gdLst>
                  <a:gd name="T0" fmla="*/ 263 w 401"/>
                  <a:gd name="T1" fmla="*/ 0 h 466"/>
                  <a:gd name="T2" fmla="*/ 401 w 401"/>
                  <a:gd name="T3" fmla="*/ 98 h 466"/>
                  <a:gd name="T4" fmla="*/ 313 w 401"/>
                  <a:gd name="T5" fmla="*/ 466 h 466"/>
                  <a:gd name="T6" fmla="*/ 0 w 401"/>
                  <a:gd name="T7" fmla="*/ 223 h 466"/>
                  <a:gd name="T8" fmla="*/ 263 w 401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466">
                    <a:moveTo>
                      <a:pt x="263" y="0"/>
                    </a:moveTo>
                    <a:lnTo>
                      <a:pt x="401" y="98"/>
                    </a:lnTo>
                    <a:lnTo>
                      <a:pt x="313" y="466"/>
                    </a:lnTo>
                    <a:lnTo>
                      <a:pt x="0" y="223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6D75CD1-3CED-E6C0-38FA-2153176085F2}"/>
                  </a:ext>
                </a:extLst>
              </p:cNvPr>
              <p:cNvSpPr/>
              <p:nvPr/>
            </p:nvSpPr>
            <p:spPr bwMode="auto">
              <a:xfrm>
                <a:off x="3816350" y="1120776"/>
                <a:ext cx="2046288" cy="2422525"/>
              </a:xfrm>
              <a:custGeom>
                <a:avLst/>
                <a:gdLst>
                  <a:gd name="T0" fmla="*/ 509 w 543"/>
                  <a:gd name="T1" fmla="*/ 340 h 642"/>
                  <a:gd name="T2" fmla="*/ 474 w 543"/>
                  <a:gd name="T3" fmla="*/ 279 h 642"/>
                  <a:gd name="T4" fmla="*/ 487 w 543"/>
                  <a:gd name="T5" fmla="*/ 178 h 642"/>
                  <a:gd name="T6" fmla="*/ 397 w 543"/>
                  <a:gd name="T7" fmla="*/ 119 h 642"/>
                  <a:gd name="T8" fmla="*/ 148 w 543"/>
                  <a:gd name="T9" fmla="*/ 101 h 642"/>
                  <a:gd name="T10" fmla="*/ 112 w 543"/>
                  <a:gd name="T11" fmla="*/ 86 h 642"/>
                  <a:gd name="T12" fmla="*/ 18 w 543"/>
                  <a:gd name="T13" fmla="*/ 152 h 642"/>
                  <a:gd name="T14" fmla="*/ 72 w 543"/>
                  <a:gd name="T15" fmla="*/ 241 h 642"/>
                  <a:gd name="T16" fmla="*/ 25 w 543"/>
                  <a:gd name="T17" fmla="*/ 278 h 642"/>
                  <a:gd name="T18" fmla="*/ 18 w 543"/>
                  <a:gd name="T19" fmla="*/ 388 h 642"/>
                  <a:gd name="T20" fmla="*/ 30 w 543"/>
                  <a:gd name="T21" fmla="*/ 420 h 642"/>
                  <a:gd name="T22" fmla="*/ 20 w 543"/>
                  <a:gd name="T23" fmla="*/ 446 h 642"/>
                  <a:gd name="T24" fmla="*/ 13 w 543"/>
                  <a:gd name="T25" fmla="*/ 477 h 642"/>
                  <a:gd name="T26" fmla="*/ 126 w 543"/>
                  <a:gd name="T27" fmla="*/ 627 h 642"/>
                  <a:gd name="T28" fmla="*/ 261 w 543"/>
                  <a:gd name="T29" fmla="*/ 612 h 642"/>
                  <a:gd name="T30" fmla="*/ 376 w 543"/>
                  <a:gd name="T31" fmla="*/ 556 h 642"/>
                  <a:gd name="T32" fmla="*/ 403 w 543"/>
                  <a:gd name="T33" fmla="*/ 570 h 642"/>
                  <a:gd name="T34" fmla="*/ 451 w 543"/>
                  <a:gd name="T35" fmla="*/ 565 h 642"/>
                  <a:gd name="T36" fmla="*/ 470 w 543"/>
                  <a:gd name="T37" fmla="*/ 493 h 642"/>
                  <a:gd name="T38" fmla="*/ 481 w 543"/>
                  <a:gd name="T39" fmla="*/ 472 h 642"/>
                  <a:gd name="T40" fmla="*/ 495 w 543"/>
                  <a:gd name="T41" fmla="*/ 460 h 642"/>
                  <a:gd name="T42" fmla="*/ 509 w 543"/>
                  <a:gd name="T43" fmla="*/ 34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3" h="642">
                    <a:moveTo>
                      <a:pt x="509" y="340"/>
                    </a:moveTo>
                    <a:cubicBezTo>
                      <a:pt x="474" y="279"/>
                      <a:pt x="474" y="279"/>
                      <a:pt x="474" y="279"/>
                    </a:cubicBezTo>
                    <a:cubicBezTo>
                      <a:pt x="482" y="260"/>
                      <a:pt x="496" y="219"/>
                      <a:pt x="487" y="178"/>
                    </a:cubicBezTo>
                    <a:cubicBezTo>
                      <a:pt x="478" y="138"/>
                      <a:pt x="438" y="112"/>
                      <a:pt x="397" y="119"/>
                    </a:cubicBezTo>
                    <a:cubicBezTo>
                      <a:pt x="292" y="0"/>
                      <a:pt x="177" y="78"/>
                      <a:pt x="148" y="101"/>
                    </a:cubicBezTo>
                    <a:cubicBezTo>
                      <a:pt x="137" y="93"/>
                      <a:pt x="125" y="88"/>
                      <a:pt x="112" y="86"/>
                    </a:cubicBezTo>
                    <a:cubicBezTo>
                      <a:pt x="67" y="78"/>
                      <a:pt x="26" y="108"/>
                      <a:pt x="18" y="152"/>
                    </a:cubicBezTo>
                    <a:cubicBezTo>
                      <a:pt x="12" y="191"/>
                      <a:pt x="35" y="229"/>
                      <a:pt x="72" y="241"/>
                    </a:cubicBezTo>
                    <a:cubicBezTo>
                      <a:pt x="54" y="249"/>
                      <a:pt x="37" y="261"/>
                      <a:pt x="25" y="278"/>
                    </a:cubicBezTo>
                    <a:cubicBezTo>
                      <a:pt x="3" y="310"/>
                      <a:pt x="0" y="355"/>
                      <a:pt x="18" y="388"/>
                    </a:cubicBezTo>
                    <a:cubicBezTo>
                      <a:pt x="24" y="399"/>
                      <a:pt x="31" y="409"/>
                      <a:pt x="30" y="420"/>
                    </a:cubicBezTo>
                    <a:cubicBezTo>
                      <a:pt x="29" y="430"/>
                      <a:pt x="23" y="438"/>
                      <a:pt x="20" y="446"/>
                    </a:cubicBezTo>
                    <a:cubicBezTo>
                      <a:pt x="16" y="456"/>
                      <a:pt x="14" y="466"/>
                      <a:pt x="13" y="477"/>
                    </a:cubicBezTo>
                    <a:cubicBezTo>
                      <a:pt x="8" y="542"/>
                      <a:pt x="55" y="606"/>
                      <a:pt x="126" y="627"/>
                    </a:cubicBezTo>
                    <a:cubicBezTo>
                      <a:pt x="175" y="642"/>
                      <a:pt x="224" y="635"/>
                      <a:pt x="261" y="612"/>
                    </a:cubicBezTo>
                    <a:cubicBezTo>
                      <a:pt x="297" y="590"/>
                      <a:pt x="336" y="572"/>
                      <a:pt x="376" y="556"/>
                    </a:cubicBezTo>
                    <a:cubicBezTo>
                      <a:pt x="391" y="564"/>
                      <a:pt x="403" y="570"/>
                      <a:pt x="403" y="570"/>
                    </a:cubicBezTo>
                    <a:cubicBezTo>
                      <a:pt x="451" y="565"/>
                      <a:pt x="451" y="565"/>
                      <a:pt x="451" y="565"/>
                    </a:cubicBezTo>
                    <a:cubicBezTo>
                      <a:pt x="477" y="565"/>
                      <a:pt x="460" y="527"/>
                      <a:pt x="470" y="493"/>
                    </a:cubicBezTo>
                    <a:cubicBezTo>
                      <a:pt x="475" y="486"/>
                      <a:pt x="478" y="479"/>
                      <a:pt x="481" y="472"/>
                    </a:cubicBezTo>
                    <a:cubicBezTo>
                      <a:pt x="485" y="468"/>
                      <a:pt x="490" y="464"/>
                      <a:pt x="495" y="460"/>
                    </a:cubicBezTo>
                    <a:cubicBezTo>
                      <a:pt x="518" y="445"/>
                      <a:pt x="543" y="391"/>
                      <a:pt x="509" y="340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8B1781-C138-B2A3-C910-AA7A5EB5978B}"/>
                  </a:ext>
                </a:extLst>
              </p:cNvPr>
              <p:cNvSpPr/>
              <p:nvPr/>
            </p:nvSpPr>
            <p:spPr bwMode="auto">
              <a:xfrm>
                <a:off x="5994400" y="2928938"/>
                <a:ext cx="1782763" cy="1603375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36 w 473"/>
                  <a:gd name="T11" fmla="*/ 25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36" y="252"/>
                      <a:pt x="36" y="252"/>
                      <a:pt x="36" y="25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1D72B27-A1B8-7E69-1F76-7107F19FD3A1}"/>
                  </a:ext>
                </a:extLst>
              </p:cNvPr>
              <p:cNvSpPr/>
              <p:nvPr/>
            </p:nvSpPr>
            <p:spPr bwMode="auto">
              <a:xfrm>
                <a:off x="5994400" y="2928938"/>
                <a:ext cx="1782763" cy="1603375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43 w 473"/>
                  <a:gd name="T11" fmla="*/ 23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43" y="232"/>
                      <a:pt x="43" y="232"/>
                      <a:pt x="43" y="23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3EE0754-2424-8CDB-AF67-DAF0D777FEFB}"/>
                  </a:ext>
                </a:extLst>
              </p:cNvPr>
              <p:cNvSpPr/>
              <p:nvPr/>
            </p:nvSpPr>
            <p:spPr bwMode="auto">
              <a:xfrm>
                <a:off x="7321550" y="3265488"/>
                <a:ext cx="179388" cy="112713"/>
              </a:xfrm>
              <a:custGeom>
                <a:avLst/>
                <a:gdLst>
                  <a:gd name="T0" fmla="*/ 2 w 48"/>
                  <a:gd name="T1" fmla="*/ 0 h 30"/>
                  <a:gd name="T2" fmla="*/ 16 w 48"/>
                  <a:gd name="T3" fmla="*/ 2 h 30"/>
                  <a:gd name="T4" fmla="*/ 28 w 48"/>
                  <a:gd name="T5" fmla="*/ 7 h 30"/>
                  <a:gd name="T6" fmla="*/ 39 w 48"/>
                  <a:gd name="T7" fmla="*/ 16 h 30"/>
                  <a:gd name="T8" fmla="*/ 44 w 48"/>
                  <a:gd name="T9" fmla="*/ 21 h 30"/>
                  <a:gd name="T10" fmla="*/ 48 w 48"/>
                  <a:gd name="T11" fmla="*/ 27 h 30"/>
                  <a:gd name="T12" fmla="*/ 47 w 48"/>
                  <a:gd name="T13" fmla="*/ 30 h 30"/>
                  <a:gd name="T14" fmla="*/ 44 w 48"/>
                  <a:gd name="T15" fmla="*/ 29 h 30"/>
                  <a:gd name="T16" fmla="*/ 44 w 48"/>
                  <a:gd name="T17" fmla="*/ 29 h 30"/>
                  <a:gd name="T18" fmla="*/ 44 w 48"/>
                  <a:gd name="T19" fmla="*/ 29 h 30"/>
                  <a:gd name="T20" fmla="*/ 41 w 48"/>
                  <a:gd name="T21" fmla="*/ 23 h 30"/>
                  <a:gd name="T22" fmla="*/ 36 w 48"/>
                  <a:gd name="T23" fmla="*/ 18 h 30"/>
                  <a:gd name="T24" fmla="*/ 26 w 48"/>
                  <a:gd name="T25" fmla="*/ 10 h 30"/>
                  <a:gd name="T26" fmla="*/ 15 w 48"/>
                  <a:gd name="T27" fmla="*/ 5 h 30"/>
                  <a:gd name="T28" fmla="*/ 2 w 48"/>
                  <a:gd name="T29" fmla="*/ 3 h 30"/>
                  <a:gd name="T30" fmla="*/ 2 w 48"/>
                  <a:gd name="T31" fmla="*/ 3 h 30"/>
                  <a:gd name="T32" fmla="*/ 0 w 48"/>
                  <a:gd name="T33" fmla="*/ 2 h 30"/>
                  <a:gd name="T34" fmla="*/ 2 w 48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30">
                    <a:moveTo>
                      <a:pt x="2" y="0"/>
                    </a:moveTo>
                    <a:cubicBezTo>
                      <a:pt x="7" y="0"/>
                      <a:pt x="11" y="0"/>
                      <a:pt x="16" y="2"/>
                    </a:cubicBezTo>
                    <a:cubicBezTo>
                      <a:pt x="20" y="3"/>
                      <a:pt x="24" y="5"/>
                      <a:pt x="28" y="7"/>
                    </a:cubicBezTo>
                    <a:cubicBezTo>
                      <a:pt x="32" y="10"/>
                      <a:pt x="36" y="13"/>
                      <a:pt x="39" y="16"/>
                    </a:cubicBezTo>
                    <a:cubicBezTo>
                      <a:pt x="41" y="17"/>
                      <a:pt x="42" y="19"/>
                      <a:pt x="44" y="21"/>
                    </a:cubicBezTo>
                    <a:cubicBezTo>
                      <a:pt x="45" y="23"/>
                      <a:pt x="46" y="25"/>
                      <a:pt x="48" y="27"/>
                    </a:cubicBezTo>
                    <a:cubicBezTo>
                      <a:pt x="48" y="28"/>
                      <a:pt x="48" y="29"/>
                      <a:pt x="47" y="30"/>
                    </a:cubicBezTo>
                    <a:cubicBezTo>
                      <a:pt x="46" y="30"/>
                      <a:pt x="45" y="30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7"/>
                      <a:pt x="42" y="25"/>
                      <a:pt x="41" y="23"/>
                    </a:cubicBezTo>
                    <a:cubicBezTo>
                      <a:pt x="39" y="22"/>
                      <a:pt x="38" y="20"/>
                      <a:pt x="36" y="18"/>
                    </a:cubicBezTo>
                    <a:cubicBezTo>
                      <a:pt x="33" y="15"/>
                      <a:pt x="30" y="13"/>
                      <a:pt x="26" y="10"/>
                    </a:cubicBezTo>
                    <a:cubicBezTo>
                      <a:pt x="23" y="8"/>
                      <a:pt x="19" y="6"/>
                      <a:pt x="15" y="5"/>
                    </a:cubicBezTo>
                    <a:cubicBezTo>
                      <a:pt x="11" y="4"/>
                      <a:pt x="6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F290035-E5FB-45C5-2467-72D52FC14883}"/>
                  </a:ext>
                </a:extLst>
              </p:cNvPr>
              <p:cNvSpPr/>
              <p:nvPr/>
            </p:nvSpPr>
            <p:spPr bwMode="auto">
              <a:xfrm>
                <a:off x="7407275" y="3143251"/>
                <a:ext cx="153988" cy="147638"/>
              </a:xfrm>
              <a:custGeom>
                <a:avLst/>
                <a:gdLst>
                  <a:gd name="T0" fmla="*/ 2 w 41"/>
                  <a:gd name="T1" fmla="*/ 0 h 39"/>
                  <a:gd name="T2" fmla="*/ 15 w 41"/>
                  <a:gd name="T3" fmla="*/ 5 h 39"/>
                  <a:gd name="T4" fmla="*/ 26 w 41"/>
                  <a:gd name="T5" fmla="*/ 13 h 39"/>
                  <a:gd name="T6" fmla="*/ 35 w 41"/>
                  <a:gd name="T7" fmla="*/ 24 h 39"/>
                  <a:gd name="T8" fmla="*/ 38 w 41"/>
                  <a:gd name="T9" fmla="*/ 30 h 39"/>
                  <a:gd name="T10" fmla="*/ 41 w 41"/>
                  <a:gd name="T11" fmla="*/ 36 h 39"/>
                  <a:gd name="T12" fmla="*/ 39 w 41"/>
                  <a:gd name="T13" fmla="*/ 39 h 39"/>
                  <a:gd name="T14" fmla="*/ 37 w 41"/>
                  <a:gd name="T15" fmla="*/ 38 h 39"/>
                  <a:gd name="T16" fmla="*/ 37 w 41"/>
                  <a:gd name="T17" fmla="*/ 38 h 39"/>
                  <a:gd name="T18" fmla="*/ 37 w 41"/>
                  <a:gd name="T19" fmla="*/ 38 h 39"/>
                  <a:gd name="T20" fmla="*/ 34 w 41"/>
                  <a:gd name="T21" fmla="*/ 31 h 39"/>
                  <a:gd name="T22" fmla="*/ 32 w 41"/>
                  <a:gd name="T23" fmla="*/ 26 h 39"/>
                  <a:gd name="T24" fmla="*/ 24 w 41"/>
                  <a:gd name="T25" fmla="*/ 15 h 39"/>
                  <a:gd name="T26" fmla="*/ 14 w 41"/>
                  <a:gd name="T27" fmla="*/ 7 h 39"/>
                  <a:gd name="T28" fmla="*/ 2 w 41"/>
                  <a:gd name="T29" fmla="*/ 3 h 39"/>
                  <a:gd name="T30" fmla="*/ 1 w 41"/>
                  <a:gd name="T31" fmla="*/ 2 h 39"/>
                  <a:gd name="T32" fmla="*/ 1 w 41"/>
                  <a:gd name="T33" fmla="*/ 1 h 39"/>
                  <a:gd name="T34" fmla="*/ 2 w 41"/>
                  <a:gd name="T3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39">
                    <a:moveTo>
                      <a:pt x="2" y="0"/>
                    </a:moveTo>
                    <a:cubicBezTo>
                      <a:pt x="7" y="1"/>
                      <a:pt x="11" y="2"/>
                      <a:pt x="15" y="5"/>
                    </a:cubicBezTo>
                    <a:cubicBezTo>
                      <a:pt x="19" y="7"/>
                      <a:pt x="23" y="10"/>
                      <a:pt x="26" y="13"/>
                    </a:cubicBezTo>
                    <a:cubicBezTo>
                      <a:pt x="29" y="16"/>
                      <a:pt x="32" y="20"/>
                      <a:pt x="35" y="24"/>
                    </a:cubicBezTo>
                    <a:cubicBezTo>
                      <a:pt x="36" y="26"/>
                      <a:pt x="37" y="28"/>
                      <a:pt x="38" y="30"/>
                    </a:cubicBezTo>
                    <a:cubicBezTo>
                      <a:pt x="39" y="32"/>
                      <a:pt x="40" y="34"/>
                      <a:pt x="41" y="36"/>
                    </a:cubicBezTo>
                    <a:cubicBezTo>
                      <a:pt x="41" y="37"/>
                      <a:pt x="41" y="38"/>
                      <a:pt x="39" y="39"/>
                    </a:cubicBezTo>
                    <a:cubicBezTo>
                      <a:pt x="38" y="39"/>
                      <a:pt x="37" y="39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6" y="36"/>
                      <a:pt x="35" y="33"/>
                      <a:pt x="34" y="31"/>
                    </a:cubicBezTo>
                    <a:cubicBezTo>
                      <a:pt x="33" y="30"/>
                      <a:pt x="33" y="27"/>
                      <a:pt x="32" y="26"/>
                    </a:cubicBezTo>
                    <a:cubicBezTo>
                      <a:pt x="29" y="22"/>
                      <a:pt x="27" y="18"/>
                      <a:pt x="24" y="15"/>
                    </a:cubicBezTo>
                    <a:cubicBezTo>
                      <a:pt x="21" y="12"/>
                      <a:pt x="17" y="9"/>
                      <a:pt x="14" y="7"/>
                    </a:cubicBezTo>
                    <a:cubicBezTo>
                      <a:pt x="10" y="5"/>
                      <a:pt x="6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3044938-2C6A-8370-AEA4-B27E2D87A0DB}"/>
                  </a:ext>
                </a:extLst>
              </p:cNvPr>
              <p:cNvSpPr/>
              <p:nvPr/>
            </p:nvSpPr>
            <p:spPr bwMode="auto">
              <a:xfrm>
                <a:off x="7007225" y="3405188"/>
                <a:ext cx="234950" cy="138113"/>
              </a:xfrm>
              <a:custGeom>
                <a:avLst/>
                <a:gdLst>
                  <a:gd name="T0" fmla="*/ 0 w 62"/>
                  <a:gd name="T1" fmla="*/ 0 h 37"/>
                  <a:gd name="T2" fmla="*/ 32 w 62"/>
                  <a:gd name="T3" fmla="*/ 37 h 37"/>
                  <a:gd name="T4" fmla="*/ 62 w 62"/>
                  <a:gd name="T5" fmla="*/ 0 h 37"/>
                  <a:gd name="T6" fmla="*/ 62 w 62"/>
                  <a:gd name="T7" fmla="*/ 0 h 37"/>
                  <a:gd name="T8" fmla="*/ 23 w 62"/>
                  <a:gd name="T9" fmla="*/ 4 h 37"/>
                  <a:gd name="T10" fmla="*/ 0 w 62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7">
                    <a:moveTo>
                      <a:pt x="0" y="0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5" y="4"/>
                      <a:pt x="7" y="3"/>
                      <a:pt x="0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F0C0B2B-3E6E-21A1-1BA3-184EE568E0BE}"/>
                  </a:ext>
                </a:extLst>
              </p:cNvPr>
              <p:cNvSpPr/>
              <p:nvPr/>
            </p:nvSpPr>
            <p:spPr bwMode="auto">
              <a:xfrm>
                <a:off x="5948363" y="3649663"/>
                <a:ext cx="207963" cy="460375"/>
              </a:xfrm>
              <a:custGeom>
                <a:avLst/>
                <a:gdLst>
                  <a:gd name="T0" fmla="*/ 93 w 131"/>
                  <a:gd name="T1" fmla="*/ 290 h 290"/>
                  <a:gd name="T2" fmla="*/ 0 w 131"/>
                  <a:gd name="T3" fmla="*/ 0 h 290"/>
                  <a:gd name="T4" fmla="*/ 131 w 131"/>
                  <a:gd name="T5" fmla="*/ 98 h 290"/>
                  <a:gd name="T6" fmla="*/ 93 w 131"/>
                  <a:gd name="T7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90">
                    <a:moveTo>
                      <a:pt x="93" y="290"/>
                    </a:moveTo>
                    <a:lnTo>
                      <a:pt x="0" y="0"/>
                    </a:lnTo>
                    <a:lnTo>
                      <a:pt x="131" y="98"/>
                    </a:lnTo>
                    <a:lnTo>
                      <a:pt x="93" y="290"/>
                    </a:ln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FE04DE7-F85C-ADA9-FE79-303F7BD022F2}"/>
                  </a:ext>
                </a:extLst>
              </p:cNvPr>
              <p:cNvSpPr/>
              <p:nvPr/>
            </p:nvSpPr>
            <p:spPr bwMode="auto">
              <a:xfrm>
                <a:off x="5395913" y="3068638"/>
                <a:ext cx="552450" cy="928688"/>
              </a:xfrm>
              <a:custGeom>
                <a:avLst/>
                <a:gdLst>
                  <a:gd name="T0" fmla="*/ 0 w 147"/>
                  <a:gd name="T1" fmla="*/ 0 h 246"/>
                  <a:gd name="T2" fmla="*/ 147 w 147"/>
                  <a:gd name="T3" fmla="*/ 154 h 246"/>
                  <a:gd name="T4" fmla="*/ 50 w 147"/>
                  <a:gd name="T5" fmla="*/ 216 h 246"/>
                  <a:gd name="T6" fmla="*/ 0 w 147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246">
                    <a:moveTo>
                      <a:pt x="0" y="0"/>
                    </a:moveTo>
                    <a:cubicBezTo>
                      <a:pt x="0" y="0"/>
                      <a:pt x="63" y="9"/>
                      <a:pt x="147" y="154"/>
                    </a:cubicBezTo>
                    <a:cubicBezTo>
                      <a:pt x="147" y="154"/>
                      <a:pt x="58" y="246"/>
                      <a:pt x="50" y="216"/>
                    </a:cubicBezTo>
                    <a:cubicBezTo>
                      <a:pt x="27" y="128"/>
                      <a:pt x="3" y="32"/>
                      <a:pt x="0" y="0"/>
                    </a:cubicBezTo>
                    <a:close/>
                  </a:path>
                </a:pathLst>
              </a:custGeom>
              <a:solidFill>
                <a:srgbClr val="6A8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88F9F2-FC39-9730-0D1B-C4F05E38B01E}"/>
                  </a:ext>
                </a:extLst>
              </p:cNvPr>
              <p:cNvSpPr/>
              <p:nvPr/>
            </p:nvSpPr>
            <p:spPr bwMode="auto">
              <a:xfrm>
                <a:off x="5605463" y="3513138"/>
                <a:ext cx="177800" cy="333375"/>
              </a:xfrm>
              <a:custGeom>
                <a:avLst/>
                <a:gdLst>
                  <a:gd name="T0" fmla="*/ 76 w 112"/>
                  <a:gd name="T1" fmla="*/ 210 h 210"/>
                  <a:gd name="T2" fmla="*/ 0 w 112"/>
                  <a:gd name="T3" fmla="*/ 0 h 210"/>
                  <a:gd name="T4" fmla="*/ 112 w 112"/>
                  <a:gd name="T5" fmla="*/ 184 h 210"/>
                  <a:gd name="T6" fmla="*/ 76 w 112"/>
                  <a:gd name="T7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10">
                    <a:moveTo>
                      <a:pt x="76" y="210"/>
                    </a:moveTo>
                    <a:lnTo>
                      <a:pt x="0" y="0"/>
                    </a:lnTo>
                    <a:lnTo>
                      <a:pt x="112" y="184"/>
                    </a:lnTo>
                    <a:lnTo>
                      <a:pt x="76" y="210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696C558-7566-7220-19EE-DD4304C38E45}"/>
                  </a:ext>
                </a:extLst>
              </p:cNvPr>
              <p:cNvSpPr/>
              <p:nvPr/>
            </p:nvSpPr>
            <p:spPr bwMode="auto">
              <a:xfrm>
                <a:off x="3451225" y="3000376"/>
                <a:ext cx="2406650" cy="2490788"/>
              </a:xfrm>
              <a:custGeom>
                <a:avLst/>
                <a:gdLst>
                  <a:gd name="T0" fmla="*/ 627 w 639"/>
                  <a:gd name="T1" fmla="*/ 286 h 660"/>
                  <a:gd name="T2" fmla="*/ 572 w 639"/>
                  <a:gd name="T3" fmla="*/ 136 h 660"/>
                  <a:gd name="T4" fmla="*/ 427 w 639"/>
                  <a:gd name="T5" fmla="*/ 1 h 660"/>
                  <a:gd name="T6" fmla="*/ 222 w 639"/>
                  <a:gd name="T7" fmla="*/ 3 h 660"/>
                  <a:gd name="T8" fmla="*/ 161 w 639"/>
                  <a:gd name="T9" fmla="*/ 24 h 660"/>
                  <a:gd name="T10" fmla="*/ 137 w 639"/>
                  <a:gd name="T11" fmla="*/ 49 h 660"/>
                  <a:gd name="T12" fmla="*/ 137 w 639"/>
                  <a:gd name="T13" fmla="*/ 49 h 660"/>
                  <a:gd name="T14" fmla="*/ 137 w 639"/>
                  <a:gd name="T15" fmla="*/ 49 h 660"/>
                  <a:gd name="T16" fmla="*/ 129 w 639"/>
                  <a:gd name="T17" fmla="*/ 63 h 660"/>
                  <a:gd name="T18" fmla="*/ 8 w 639"/>
                  <a:gd name="T19" fmla="*/ 266 h 660"/>
                  <a:gd name="T20" fmla="*/ 22 w 639"/>
                  <a:gd name="T21" fmla="*/ 305 h 660"/>
                  <a:gd name="T22" fmla="*/ 22 w 639"/>
                  <a:gd name="T23" fmla="*/ 305 h 660"/>
                  <a:gd name="T24" fmla="*/ 117 w 639"/>
                  <a:gd name="T25" fmla="*/ 339 h 660"/>
                  <a:gd name="T26" fmla="*/ 120 w 639"/>
                  <a:gd name="T27" fmla="*/ 660 h 660"/>
                  <a:gd name="T28" fmla="*/ 576 w 639"/>
                  <a:gd name="T29" fmla="*/ 660 h 660"/>
                  <a:gd name="T30" fmla="*/ 591 w 639"/>
                  <a:gd name="T31" fmla="*/ 427 h 660"/>
                  <a:gd name="T32" fmla="*/ 617 w 639"/>
                  <a:gd name="T33" fmla="*/ 387 h 660"/>
                  <a:gd name="T34" fmla="*/ 627 w 639"/>
                  <a:gd name="T35" fmla="*/ 28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660">
                    <a:moveTo>
                      <a:pt x="627" y="286"/>
                    </a:moveTo>
                    <a:cubicBezTo>
                      <a:pt x="572" y="136"/>
                      <a:pt x="572" y="136"/>
                      <a:pt x="572" y="136"/>
                    </a:cubicBezTo>
                    <a:cubicBezTo>
                      <a:pt x="571" y="32"/>
                      <a:pt x="522" y="0"/>
                      <a:pt x="427" y="1"/>
                    </a:cubicBezTo>
                    <a:cubicBezTo>
                      <a:pt x="222" y="3"/>
                      <a:pt x="222" y="3"/>
                      <a:pt x="222" y="3"/>
                    </a:cubicBezTo>
                    <a:cubicBezTo>
                      <a:pt x="199" y="3"/>
                      <a:pt x="178" y="11"/>
                      <a:pt x="161" y="24"/>
                    </a:cubicBezTo>
                    <a:cubicBezTo>
                      <a:pt x="152" y="31"/>
                      <a:pt x="144" y="40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4" y="54"/>
                      <a:pt x="132" y="58"/>
                      <a:pt x="129" y="63"/>
                    </a:cubicBezTo>
                    <a:cubicBezTo>
                      <a:pt x="8" y="266"/>
                      <a:pt x="8" y="266"/>
                      <a:pt x="8" y="266"/>
                    </a:cubicBezTo>
                    <a:cubicBezTo>
                      <a:pt x="0" y="281"/>
                      <a:pt x="6" y="300"/>
                      <a:pt x="22" y="305"/>
                    </a:cubicBezTo>
                    <a:cubicBezTo>
                      <a:pt x="22" y="305"/>
                      <a:pt x="22" y="305"/>
                      <a:pt x="22" y="305"/>
                    </a:cubicBezTo>
                    <a:cubicBezTo>
                      <a:pt x="117" y="339"/>
                      <a:pt x="117" y="339"/>
                      <a:pt x="117" y="339"/>
                    </a:cubicBezTo>
                    <a:cubicBezTo>
                      <a:pt x="120" y="660"/>
                      <a:pt x="120" y="660"/>
                      <a:pt x="120" y="660"/>
                    </a:cubicBezTo>
                    <a:cubicBezTo>
                      <a:pt x="576" y="660"/>
                      <a:pt x="576" y="660"/>
                      <a:pt x="576" y="660"/>
                    </a:cubicBezTo>
                    <a:cubicBezTo>
                      <a:pt x="591" y="427"/>
                      <a:pt x="591" y="427"/>
                      <a:pt x="591" y="427"/>
                    </a:cubicBezTo>
                    <a:cubicBezTo>
                      <a:pt x="617" y="387"/>
                      <a:pt x="617" y="387"/>
                      <a:pt x="617" y="387"/>
                    </a:cubicBezTo>
                    <a:cubicBezTo>
                      <a:pt x="635" y="358"/>
                      <a:pt x="639" y="319"/>
                      <a:pt x="627" y="286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3EFEED9-DFCB-2A7A-E404-40CAF57BDBE4}"/>
                  </a:ext>
                </a:extLst>
              </p:cNvPr>
              <p:cNvSpPr/>
              <p:nvPr/>
            </p:nvSpPr>
            <p:spPr bwMode="auto">
              <a:xfrm>
                <a:off x="4343400" y="1841501"/>
                <a:ext cx="1165225" cy="1476375"/>
              </a:xfrm>
              <a:custGeom>
                <a:avLst/>
                <a:gdLst>
                  <a:gd name="T0" fmla="*/ 252 w 309"/>
                  <a:gd name="T1" fmla="*/ 9 h 391"/>
                  <a:gd name="T2" fmla="*/ 248 w 309"/>
                  <a:gd name="T3" fmla="*/ 0 h 391"/>
                  <a:gd name="T4" fmla="*/ 114 w 309"/>
                  <a:gd name="T5" fmla="*/ 72 h 391"/>
                  <a:gd name="T6" fmla="*/ 55 w 309"/>
                  <a:gd name="T7" fmla="*/ 152 h 391"/>
                  <a:gd name="T8" fmla="*/ 62 w 309"/>
                  <a:gd name="T9" fmla="*/ 92 h 391"/>
                  <a:gd name="T10" fmla="*/ 30 w 309"/>
                  <a:gd name="T11" fmla="*/ 78 h 391"/>
                  <a:gd name="T12" fmla="*/ 2 w 309"/>
                  <a:gd name="T13" fmla="*/ 114 h 391"/>
                  <a:gd name="T14" fmla="*/ 41 w 309"/>
                  <a:gd name="T15" fmla="*/ 159 h 391"/>
                  <a:gd name="T16" fmla="*/ 49 w 309"/>
                  <a:gd name="T17" fmla="*/ 160 h 391"/>
                  <a:gd name="T18" fmla="*/ 49 w 309"/>
                  <a:gd name="T19" fmla="*/ 321 h 391"/>
                  <a:gd name="T20" fmla="*/ 119 w 309"/>
                  <a:gd name="T21" fmla="*/ 391 h 391"/>
                  <a:gd name="T22" fmla="*/ 132 w 309"/>
                  <a:gd name="T23" fmla="*/ 391 h 391"/>
                  <a:gd name="T24" fmla="*/ 202 w 309"/>
                  <a:gd name="T25" fmla="*/ 321 h 391"/>
                  <a:gd name="T26" fmla="*/ 202 w 309"/>
                  <a:gd name="T27" fmla="*/ 298 h 391"/>
                  <a:gd name="T28" fmla="*/ 267 w 309"/>
                  <a:gd name="T29" fmla="*/ 255 h 391"/>
                  <a:gd name="T30" fmla="*/ 299 w 309"/>
                  <a:gd name="T31" fmla="*/ 183 h 391"/>
                  <a:gd name="T32" fmla="*/ 308 w 309"/>
                  <a:gd name="T33" fmla="*/ 79 h 391"/>
                  <a:gd name="T34" fmla="*/ 308 w 309"/>
                  <a:gd name="T35" fmla="*/ 65 h 391"/>
                  <a:gd name="T36" fmla="*/ 252 w 309"/>
                  <a:gd name="T37" fmla="*/ 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9" h="391">
                    <a:moveTo>
                      <a:pt x="252" y="9"/>
                    </a:moveTo>
                    <a:cubicBezTo>
                      <a:pt x="250" y="6"/>
                      <a:pt x="249" y="3"/>
                      <a:pt x="248" y="0"/>
                    </a:cubicBezTo>
                    <a:cubicBezTo>
                      <a:pt x="229" y="41"/>
                      <a:pt x="197" y="66"/>
                      <a:pt x="114" y="72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50" y="89"/>
                      <a:pt x="39" y="84"/>
                      <a:pt x="30" y="78"/>
                    </a:cubicBezTo>
                    <a:cubicBezTo>
                      <a:pt x="15" y="83"/>
                      <a:pt x="4" y="97"/>
                      <a:pt x="2" y="114"/>
                    </a:cubicBezTo>
                    <a:cubicBezTo>
                      <a:pt x="0" y="137"/>
                      <a:pt x="18" y="157"/>
                      <a:pt x="41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321"/>
                      <a:pt x="49" y="321"/>
                      <a:pt x="49" y="321"/>
                    </a:cubicBezTo>
                    <a:cubicBezTo>
                      <a:pt x="49" y="360"/>
                      <a:pt x="80" y="391"/>
                      <a:pt x="119" y="391"/>
                    </a:cubicBezTo>
                    <a:cubicBezTo>
                      <a:pt x="132" y="391"/>
                      <a:pt x="132" y="391"/>
                      <a:pt x="132" y="391"/>
                    </a:cubicBezTo>
                    <a:cubicBezTo>
                      <a:pt x="171" y="391"/>
                      <a:pt x="202" y="360"/>
                      <a:pt x="202" y="321"/>
                    </a:cubicBezTo>
                    <a:cubicBezTo>
                      <a:pt x="202" y="298"/>
                      <a:pt x="202" y="298"/>
                      <a:pt x="202" y="298"/>
                    </a:cubicBezTo>
                    <a:cubicBezTo>
                      <a:pt x="228" y="291"/>
                      <a:pt x="251" y="276"/>
                      <a:pt x="267" y="255"/>
                    </a:cubicBezTo>
                    <a:cubicBezTo>
                      <a:pt x="285" y="236"/>
                      <a:pt x="297" y="211"/>
                      <a:pt x="299" y="183"/>
                    </a:cubicBezTo>
                    <a:cubicBezTo>
                      <a:pt x="308" y="79"/>
                      <a:pt x="308" y="79"/>
                      <a:pt x="308" y="79"/>
                    </a:cubicBezTo>
                    <a:cubicBezTo>
                      <a:pt x="308" y="74"/>
                      <a:pt x="309" y="69"/>
                      <a:pt x="308" y="65"/>
                    </a:cubicBezTo>
                    <a:cubicBezTo>
                      <a:pt x="289" y="44"/>
                      <a:pt x="261" y="28"/>
                      <a:pt x="252" y="9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7A43AC8-A592-97A8-A58B-08FBFFC8EFCE}"/>
                  </a:ext>
                </a:extLst>
              </p:cNvPr>
              <p:cNvSpPr/>
              <p:nvPr/>
            </p:nvSpPr>
            <p:spPr bwMode="auto">
              <a:xfrm>
                <a:off x="4302125" y="3019426"/>
                <a:ext cx="949325" cy="498475"/>
              </a:xfrm>
              <a:custGeom>
                <a:avLst/>
                <a:gdLst>
                  <a:gd name="T0" fmla="*/ 156 w 252"/>
                  <a:gd name="T1" fmla="*/ 129 h 132"/>
                  <a:gd name="T2" fmla="*/ 156 w 252"/>
                  <a:gd name="T3" fmla="*/ 96 h 132"/>
                  <a:gd name="T4" fmla="*/ 60 w 252"/>
                  <a:gd name="T5" fmla="*/ 0 h 132"/>
                  <a:gd name="T6" fmla="*/ 60 w 252"/>
                  <a:gd name="T7" fmla="*/ 0 h 132"/>
                  <a:gd name="T8" fmla="*/ 54 w 252"/>
                  <a:gd name="T9" fmla="*/ 0 h 132"/>
                  <a:gd name="T10" fmla="*/ 0 w 252"/>
                  <a:gd name="T11" fmla="*/ 132 h 132"/>
                  <a:gd name="T12" fmla="*/ 157 w 252"/>
                  <a:gd name="T13" fmla="*/ 129 h 132"/>
                  <a:gd name="T14" fmla="*/ 157 w 252"/>
                  <a:gd name="T15" fmla="*/ 96 h 132"/>
                  <a:gd name="T16" fmla="*/ 252 w 252"/>
                  <a:gd name="T17" fmla="*/ 0 h 132"/>
                  <a:gd name="T18" fmla="*/ 252 w 252"/>
                  <a:gd name="T1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2" h="132">
                    <a:moveTo>
                      <a:pt x="156" y="129"/>
                    </a:move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43"/>
                      <a:pt x="113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157" y="129"/>
                      <a:pt x="157" y="129"/>
                      <a:pt x="157" y="129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43"/>
                      <a:pt x="200" y="0"/>
                      <a:pt x="252" y="0"/>
                    </a:cubicBezTo>
                    <a:cubicBezTo>
                      <a:pt x="252" y="0"/>
                      <a:pt x="252" y="0"/>
                      <a:pt x="252" y="0"/>
                    </a:cubicBezTo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A22B407-3A6F-E9A9-CC44-FC024BF476E4}"/>
                  </a:ext>
                </a:extLst>
              </p:cNvPr>
              <p:cNvSpPr/>
              <p:nvPr/>
            </p:nvSpPr>
            <p:spPr bwMode="auto">
              <a:xfrm>
                <a:off x="4943475" y="3290888"/>
                <a:ext cx="36513" cy="41275"/>
              </a:xfrm>
              <a:prstGeom prst="ellipse">
                <a:avLst/>
              </a:pr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909F8B2-1F51-5134-9A9A-D3E3BCC97574}"/>
                  </a:ext>
                </a:extLst>
              </p:cNvPr>
              <p:cNvSpPr/>
              <p:nvPr/>
            </p:nvSpPr>
            <p:spPr bwMode="auto">
              <a:xfrm>
                <a:off x="4943475" y="3438526"/>
                <a:ext cx="36513" cy="41275"/>
              </a:xfrm>
              <a:prstGeom prst="ellipse">
                <a:avLst/>
              </a:pr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753A369-0106-8052-F98A-E5BFEFBE5643}"/>
                  </a:ext>
                </a:extLst>
              </p:cNvPr>
              <p:cNvSpPr/>
              <p:nvPr/>
            </p:nvSpPr>
            <p:spPr bwMode="auto">
              <a:xfrm>
                <a:off x="4551363" y="2416176"/>
                <a:ext cx="1588" cy="1588"/>
              </a:xfrm>
              <a:prstGeom prst="rect">
                <a:avLst/>
              </a:pr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0455731-F0F5-2CF3-525A-F4BA93B39AFB}"/>
                  </a:ext>
                </a:extLst>
              </p:cNvPr>
              <p:cNvSpPr/>
              <p:nvPr/>
            </p:nvSpPr>
            <p:spPr bwMode="auto">
              <a:xfrm>
                <a:off x="4551363" y="2185988"/>
                <a:ext cx="25400" cy="230188"/>
              </a:xfrm>
              <a:custGeom>
                <a:avLst/>
                <a:gdLst>
                  <a:gd name="T0" fmla="*/ 6 w 7"/>
                  <a:gd name="T1" fmla="*/ 0 h 61"/>
                  <a:gd name="T2" fmla="*/ 4 w 7"/>
                  <a:gd name="T3" fmla="*/ 17 h 61"/>
                  <a:gd name="T4" fmla="*/ 0 w 7"/>
                  <a:gd name="T5" fmla="*/ 61 h 61"/>
                  <a:gd name="T6" fmla="*/ 7 w 7"/>
                  <a:gd name="T7" fmla="*/ 1 h 61"/>
                  <a:gd name="T8" fmla="*/ 6 w 7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1">
                    <a:moveTo>
                      <a:pt x="6" y="0"/>
                    </a:moveTo>
                    <a:cubicBezTo>
                      <a:pt x="5" y="6"/>
                      <a:pt x="4" y="11"/>
                      <a:pt x="4" y="1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D66DB0E-9D1F-1B38-A2DD-F4FCFE125512}"/>
                  </a:ext>
                </a:extLst>
              </p:cNvPr>
              <p:cNvSpPr/>
              <p:nvPr/>
            </p:nvSpPr>
            <p:spPr bwMode="auto">
              <a:xfrm>
                <a:off x="4532313" y="2359026"/>
                <a:ext cx="814388" cy="750888"/>
              </a:xfrm>
              <a:custGeom>
                <a:avLst/>
                <a:gdLst>
                  <a:gd name="T0" fmla="*/ 3 w 216"/>
                  <a:gd name="T1" fmla="*/ 36 h 199"/>
                  <a:gd name="T2" fmla="*/ 48 w 216"/>
                  <a:gd name="T3" fmla="*/ 139 h 199"/>
                  <a:gd name="T4" fmla="*/ 93 w 216"/>
                  <a:gd name="T5" fmla="*/ 194 h 199"/>
                  <a:gd name="T6" fmla="*/ 154 w 216"/>
                  <a:gd name="T7" fmla="*/ 160 h 199"/>
                  <a:gd name="T8" fmla="*/ 216 w 216"/>
                  <a:gd name="T9" fmla="*/ 118 h 199"/>
                  <a:gd name="T10" fmla="*/ 122 w 216"/>
                  <a:gd name="T11" fmla="*/ 154 h 199"/>
                  <a:gd name="T12" fmla="*/ 122 w 216"/>
                  <a:gd name="T13" fmla="*/ 154 h 199"/>
                  <a:gd name="T14" fmla="*/ 14 w 216"/>
                  <a:gd name="T15" fmla="*/ 26 h 199"/>
                  <a:gd name="T16" fmla="*/ 16 w 216"/>
                  <a:gd name="T17" fmla="*/ 0 h 199"/>
                  <a:gd name="T18" fmla="*/ 5 w 216"/>
                  <a:gd name="T19" fmla="*/ 15 h 199"/>
                  <a:gd name="T20" fmla="*/ 3 w 216"/>
                  <a:gd name="T21" fmla="*/ 3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" h="199">
                    <a:moveTo>
                      <a:pt x="3" y="36"/>
                    </a:moveTo>
                    <a:cubicBezTo>
                      <a:pt x="0" y="77"/>
                      <a:pt x="18" y="115"/>
                      <a:pt x="48" y="139"/>
                    </a:cubicBezTo>
                    <a:cubicBezTo>
                      <a:pt x="48" y="165"/>
                      <a:pt x="66" y="189"/>
                      <a:pt x="93" y="194"/>
                    </a:cubicBezTo>
                    <a:cubicBezTo>
                      <a:pt x="119" y="199"/>
                      <a:pt x="144" y="184"/>
                      <a:pt x="154" y="160"/>
                    </a:cubicBezTo>
                    <a:cubicBezTo>
                      <a:pt x="179" y="153"/>
                      <a:pt x="201" y="138"/>
                      <a:pt x="216" y="118"/>
                    </a:cubicBezTo>
                    <a:cubicBezTo>
                      <a:pt x="193" y="143"/>
                      <a:pt x="158" y="157"/>
                      <a:pt x="122" y="154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57" y="148"/>
                      <a:pt x="8" y="91"/>
                      <a:pt x="14" y="2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5" y="15"/>
                      <a:pt x="5" y="15"/>
                      <a:pt x="5" y="15"/>
                    </a:cubicBezTo>
                    <a:lnTo>
                      <a:pt x="3" y="36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60AB5A0-EF3C-2D87-A282-B887744916AE}"/>
                  </a:ext>
                </a:extLst>
              </p:cNvPr>
              <p:cNvSpPr/>
              <p:nvPr/>
            </p:nvSpPr>
            <p:spPr bwMode="auto">
              <a:xfrm>
                <a:off x="4445000" y="2200276"/>
                <a:ext cx="84138" cy="125413"/>
              </a:xfrm>
              <a:custGeom>
                <a:avLst/>
                <a:gdLst>
                  <a:gd name="T0" fmla="*/ 2 w 22"/>
                  <a:gd name="T1" fmla="*/ 33 h 33"/>
                  <a:gd name="T2" fmla="*/ 1 w 22"/>
                  <a:gd name="T3" fmla="*/ 31 h 33"/>
                  <a:gd name="T4" fmla="*/ 2 w 22"/>
                  <a:gd name="T5" fmla="*/ 29 h 33"/>
                  <a:gd name="T6" fmla="*/ 17 w 22"/>
                  <a:gd name="T7" fmla="*/ 22 h 33"/>
                  <a:gd name="T8" fmla="*/ 5 w 22"/>
                  <a:gd name="T9" fmla="*/ 3 h 33"/>
                  <a:gd name="T10" fmla="*/ 6 w 22"/>
                  <a:gd name="T11" fmla="*/ 0 h 33"/>
                  <a:gd name="T12" fmla="*/ 8 w 22"/>
                  <a:gd name="T13" fmla="*/ 1 h 33"/>
                  <a:gd name="T14" fmla="*/ 22 w 22"/>
                  <a:gd name="T15" fmla="*/ 22 h 33"/>
                  <a:gd name="T16" fmla="*/ 22 w 22"/>
                  <a:gd name="T17" fmla="*/ 24 h 33"/>
                  <a:gd name="T18" fmla="*/ 21 w 22"/>
                  <a:gd name="T19" fmla="*/ 25 h 33"/>
                  <a:gd name="T20" fmla="*/ 3 w 22"/>
                  <a:gd name="T21" fmla="*/ 32 h 33"/>
                  <a:gd name="T22" fmla="*/ 2 w 22"/>
                  <a:gd name="T2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33">
                    <a:moveTo>
                      <a:pt x="2" y="33"/>
                    </a:moveTo>
                    <a:cubicBezTo>
                      <a:pt x="2" y="33"/>
                      <a:pt x="1" y="32"/>
                      <a:pt x="1" y="31"/>
                    </a:cubicBezTo>
                    <a:cubicBezTo>
                      <a:pt x="0" y="30"/>
                      <a:pt x="1" y="29"/>
                      <a:pt x="2" y="29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5" y="1"/>
                      <a:pt x="6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5"/>
                      <a:pt x="21" y="25"/>
                      <a:pt x="21" y="25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3"/>
                      <a:pt x="3" y="33"/>
                      <a:pt x="2" y="33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884EBCB-0803-2EFE-AC1B-82780E1FAF31}"/>
                  </a:ext>
                </a:extLst>
              </p:cNvPr>
              <p:cNvSpPr/>
              <p:nvPr/>
            </p:nvSpPr>
            <p:spPr bwMode="auto">
              <a:xfrm>
                <a:off x="4987925" y="2762251"/>
                <a:ext cx="95250" cy="57150"/>
              </a:xfrm>
              <a:custGeom>
                <a:avLst/>
                <a:gdLst>
                  <a:gd name="T0" fmla="*/ 22 w 25"/>
                  <a:gd name="T1" fmla="*/ 15 h 15"/>
                  <a:gd name="T2" fmla="*/ 21 w 25"/>
                  <a:gd name="T3" fmla="*/ 14 h 15"/>
                  <a:gd name="T4" fmla="*/ 3 w 25"/>
                  <a:gd name="T5" fmla="*/ 7 h 15"/>
                  <a:gd name="T6" fmla="*/ 0 w 25"/>
                  <a:gd name="T7" fmla="*/ 6 h 15"/>
                  <a:gd name="T8" fmla="*/ 2 w 25"/>
                  <a:gd name="T9" fmla="*/ 3 h 15"/>
                  <a:gd name="T10" fmla="*/ 24 w 25"/>
                  <a:gd name="T11" fmla="*/ 12 h 15"/>
                  <a:gd name="T12" fmla="*/ 24 w 25"/>
                  <a:gd name="T13" fmla="*/ 14 h 15"/>
                  <a:gd name="T14" fmla="*/ 22 w 2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5">
                    <a:moveTo>
                      <a:pt x="22" y="15"/>
                    </a:moveTo>
                    <a:cubicBezTo>
                      <a:pt x="22" y="15"/>
                      <a:pt x="21" y="14"/>
                      <a:pt x="21" y="14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7"/>
                      <a:pt x="1" y="7"/>
                      <a:pt x="0" y="6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3"/>
                      <a:pt x="16" y="0"/>
                      <a:pt x="24" y="12"/>
                    </a:cubicBezTo>
                    <a:cubicBezTo>
                      <a:pt x="25" y="13"/>
                      <a:pt x="24" y="14"/>
                      <a:pt x="24" y="14"/>
                    </a:cubicBezTo>
                    <a:cubicBezTo>
                      <a:pt x="23" y="15"/>
                      <a:pt x="23" y="15"/>
                      <a:pt x="22" y="1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F51710E-106A-3181-1E4A-8A2AD7B5A71B}"/>
                  </a:ext>
                </a:extLst>
              </p:cNvPr>
              <p:cNvSpPr/>
              <p:nvPr/>
            </p:nvSpPr>
            <p:spPr bwMode="auto">
              <a:xfrm>
                <a:off x="4792663" y="2370138"/>
                <a:ext cx="342900" cy="306388"/>
              </a:xfrm>
              <a:custGeom>
                <a:avLst/>
                <a:gdLst>
                  <a:gd name="T0" fmla="*/ 37 w 91"/>
                  <a:gd name="T1" fmla="*/ 11 h 81"/>
                  <a:gd name="T2" fmla="*/ 72 w 91"/>
                  <a:gd name="T3" fmla="*/ 42 h 81"/>
                  <a:gd name="T4" fmla="*/ 30 w 91"/>
                  <a:gd name="T5" fmla="*/ 64 h 81"/>
                  <a:gd name="T6" fmla="*/ 37 w 91"/>
                  <a:gd name="T7" fmla="*/ 1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81">
                    <a:moveTo>
                      <a:pt x="37" y="11"/>
                    </a:moveTo>
                    <a:cubicBezTo>
                      <a:pt x="37" y="11"/>
                      <a:pt x="53" y="30"/>
                      <a:pt x="72" y="42"/>
                    </a:cubicBezTo>
                    <a:cubicBezTo>
                      <a:pt x="91" y="54"/>
                      <a:pt x="59" y="81"/>
                      <a:pt x="30" y="64"/>
                    </a:cubicBezTo>
                    <a:cubicBezTo>
                      <a:pt x="0" y="47"/>
                      <a:pt x="22" y="0"/>
                      <a:pt x="37" y="11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7084775-6933-8B31-4216-2E43BD509DE9}"/>
                  </a:ext>
                </a:extLst>
              </p:cNvPr>
              <p:cNvSpPr/>
              <p:nvPr/>
            </p:nvSpPr>
            <p:spPr bwMode="auto">
              <a:xfrm>
                <a:off x="4905375" y="2479676"/>
                <a:ext cx="38100" cy="90488"/>
              </a:xfrm>
              <a:custGeom>
                <a:avLst/>
                <a:gdLst>
                  <a:gd name="T0" fmla="*/ 3 w 10"/>
                  <a:gd name="T1" fmla="*/ 24 h 24"/>
                  <a:gd name="T2" fmla="*/ 2 w 10"/>
                  <a:gd name="T3" fmla="*/ 23 h 24"/>
                  <a:gd name="T4" fmla="*/ 2 w 10"/>
                  <a:gd name="T5" fmla="*/ 21 h 24"/>
                  <a:gd name="T6" fmla="*/ 1 w 10"/>
                  <a:gd name="T7" fmla="*/ 3 h 24"/>
                  <a:gd name="T8" fmla="*/ 1 w 10"/>
                  <a:gd name="T9" fmla="*/ 1 h 24"/>
                  <a:gd name="T10" fmla="*/ 3 w 10"/>
                  <a:gd name="T11" fmla="*/ 1 h 24"/>
                  <a:gd name="T12" fmla="*/ 4 w 10"/>
                  <a:gd name="T13" fmla="*/ 23 h 24"/>
                  <a:gd name="T14" fmla="*/ 3 w 10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4">
                    <a:moveTo>
                      <a:pt x="3" y="24"/>
                    </a:moveTo>
                    <a:cubicBezTo>
                      <a:pt x="2" y="24"/>
                      <a:pt x="2" y="24"/>
                      <a:pt x="2" y="23"/>
                    </a:cubicBezTo>
                    <a:cubicBezTo>
                      <a:pt x="1" y="23"/>
                      <a:pt x="1" y="22"/>
                      <a:pt x="2" y="21"/>
                    </a:cubicBezTo>
                    <a:cubicBezTo>
                      <a:pt x="6" y="16"/>
                      <a:pt x="6" y="8"/>
                      <a:pt x="1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9" y="7"/>
                      <a:pt x="10" y="17"/>
                      <a:pt x="4" y="23"/>
                    </a:cubicBezTo>
                    <a:cubicBezTo>
                      <a:pt x="4" y="24"/>
                      <a:pt x="3" y="24"/>
                      <a:pt x="3" y="24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8754143-7EDB-889B-1883-33C743A1BB0E}"/>
                  </a:ext>
                </a:extLst>
              </p:cNvPr>
              <p:cNvSpPr/>
              <p:nvPr/>
            </p:nvSpPr>
            <p:spPr bwMode="auto">
              <a:xfrm>
                <a:off x="4962525" y="2076451"/>
                <a:ext cx="214313" cy="79375"/>
              </a:xfrm>
              <a:custGeom>
                <a:avLst/>
                <a:gdLst>
                  <a:gd name="T0" fmla="*/ 5 w 57"/>
                  <a:gd name="T1" fmla="*/ 19 h 21"/>
                  <a:gd name="T2" fmla="*/ 17 w 57"/>
                  <a:gd name="T3" fmla="*/ 20 h 21"/>
                  <a:gd name="T4" fmla="*/ 29 w 57"/>
                  <a:gd name="T5" fmla="*/ 20 h 21"/>
                  <a:gd name="T6" fmla="*/ 41 w 57"/>
                  <a:gd name="T7" fmla="*/ 20 h 21"/>
                  <a:gd name="T8" fmla="*/ 53 w 57"/>
                  <a:gd name="T9" fmla="*/ 19 h 21"/>
                  <a:gd name="T10" fmla="*/ 53 w 57"/>
                  <a:gd name="T11" fmla="*/ 9 h 21"/>
                  <a:gd name="T12" fmla="*/ 28 w 57"/>
                  <a:gd name="T13" fmla="*/ 0 h 21"/>
                  <a:gd name="T14" fmla="*/ 4 w 57"/>
                  <a:gd name="T15" fmla="*/ 10 h 21"/>
                  <a:gd name="T16" fmla="*/ 5 w 57"/>
                  <a:gd name="T17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21">
                    <a:moveTo>
                      <a:pt x="5" y="19"/>
                    </a:moveTo>
                    <a:cubicBezTo>
                      <a:pt x="8" y="21"/>
                      <a:pt x="12" y="20"/>
                      <a:pt x="17" y="20"/>
                    </a:cubicBezTo>
                    <a:cubicBezTo>
                      <a:pt x="21" y="20"/>
                      <a:pt x="25" y="20"/>
                      <a:pt x="29" y="20"/>
                    </a:cubicBezTo>
                    <a:cubicBezTo>
                      <a:pt x="32" y="20"/>
                      <a:pt x="37" y="20"/>
                      <a:pt x="41" y="20"/>
                    </a:cubicBezTo>
                    <a:cubicBezTo>
                      <a:pt x="45" y="20"/>
                      <a:pt x="49" y="21"/>
                      <a:pt x="53" y="19"/>
                    </a:cubicBezTo>
                    <a:cubicBezTo>
                      <a:pt x="56" y="18"/>
                      <a:pt x="57" y="14"/>
                      <a:pt x="53" y="9"/>
                    </a:cubicBezTo>
                    <a:cubicBezTo>
                      <a:pt x="50" y="5"/>
                      <a:pt x="41" y="0"/>
                      <a:pt x="28" y="0"/>
                    </a:cubicBezTo>
                    <a:cubicBezTo>
                      <a:pt x="16" y="0"/>
                      <a:pt x="7" y="5"/>
                      <a:pt x="4" y="10"/>
                    </a:cubicBezTo>
                    <a:cubicBezTo>
                      <a:pt x="0" y="14"/>
                      <a:pt x="2" y="18"/>
                      <a:pt x="5" y="19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AD7D0A1-883F-0994-0323-DCB0BD0943AE}"/>
                  </a:ext>
                </a:extLst>
              </p:cNvPr>
              <p:cNvSpPr/>
              <p:nvPr/>
            </p:nvSpPr>
            <p:spPr bwMode="auto">
              <a:xfrm>
                <a:off x="5327650" y="2101851"/>
                <a:ext cx="139700" cy="60325"/>
              </a:xfrm>
              <a:custGeom>
                <a:avLst/>
                <a:gdLst>
                  <a:gd name="T0" fmla="*/ 33 w 37"/>
                  <a:gd name="T1" fmla="*/ 15 h 16"/>
                  <a:gd name="T2" fmla="*/ 25 w 37"/>
                  <a:gd name="T3" fmla="*/ 15 h 16"/>
                  <a:gd name="T4" fmla="*/ 18 w 37"/>
                  <a:gd name="T5" fmla="*/ 14 h 16"/>
                  <a:gd name="T6" fmla="*/ 10 w 37"/>
                  <a:gd name="T7" fmla="*/ 13 h 16"/>
                  <a:gd name="T8" fmla="*/ 2 w 37"/>
                  <a:gd name="T9" fmla="*/ 12 h 16"/>
                  <a:gd name="T10" fmla="*/ 2 w 37"/>
                  <a:gd name="T11" fmla="*/ 5 h 16"/>
                  <a:gd name="T12" fmla="*/ 19 w 37"/>
                  <a:gd name="T13" fmla="*/ 1 h 16"/>
                  <a:gd name="T14" fmla="*/ 35 w 37"/>
                  <a:gd name="T15" fmla="*/ 9 h 16"/>
                  <a:gd name="T16" fmla="*/ 33 w 3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6">
                    <a:moveTo>
                      <a:pt x="33" y="15"/>
                    </a:moveTo>
                    <a:cubicBezTo>
                      <a:pt x="31" y="16"/>
                      <a:pt x="28" y="15"/>
                      <a:pt x="25" y="15"/>
                    </a:cubicBezTo>
                    <a:cubicBezTo>
                      <a:pt x="23" y="15"/>
                      <a:pt x="20" y="14"/>
                      <a:pt x="18" y="14"/>
                    </a:cubicBezTo>
                    <a:cubicBezTo>
                      <a:pt x="15" y="14"/>
                      <a:pt x="13" y="13"/>
                      <a:pt x="10" y="13"/>
                    </a:cubicBezTo>
                    <a:cubicBezTo>
                      <a:pt x="7" y="13"/>
                      <a:pt x="4" y="13"/>
                      <a:pt x="2" y="12"/>
                    </a:cubicBezTo>
                    <a:cubicBezTo>
                      <a:pt x="0" y="11"/>
                      <a:pt x="0" y="8"/>
                      <a:pt x="2" y="5"/>
                    </a:cubicBezTo>
                    <a:cubicBezTo>
                      <a:pt x="5" y="3"/>
                      <a:pt x="11" y="0"/>
                      <a:pt x="19" y="1"/>
                    </a:cubicBezTo>
                    <a:cubicBezTo>
                      <a:pt x="27" y="2"/>
                      <a:pt x="33" y="6"/>
                      <a:pt x="35" y="9"/>
                    </a:cubicBezTo>
                    <a:cubicBezTo>
                      <a:pt x="37" y="12"/>
                      <a:pt x="35" y="15"/>
                      <a:pt x="33" y="15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86A39C5-A76C-466E-4901-6754EC644A02}"/>
                  </a:ext>
                </a:extLst>
              </p:cNvPr>
              <p:cNvSpPr/>
              <p:nvPr/>
            </p:nvSpPr>
            <p:spPr bwMode="auto">
              <a:xfrm>
                <a:off x="5010150" y="2268538"/>
                <a:ext cx="60325" cy="60325"/>
              </a:xfrm>
              <a:custGeom>
                <a:avLst/>
                <a:gdLst>
                  <a:gd name="T0" fmla="*/ 16 w 16"/>
                  <a:gd name="T1" fmla="*/ 9 h 16"/>
                  <a:gd name="T2" fmla="*/ 7 w 16"/>
                  <a:gd name="T3" fmla="*/ 15 h 16"/>
                  <a:gd name="T4" fmla="*/ 1 w 16"/>
                  <a:gd name="T5" fmla="*/ 7 h 16"/>
                  <a:gd name="T6" fmla="*/ 9 w 16"/>
                  <a:gd name="T7" fmla="*/ 0 h 16"/>
                  <a:gd name="T8" fmla="*/ 16 w 16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6" y="9"/>
                    </a:moveTo>
                    <a:cubicBezTo>
                      <a:pt x="15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6" y="5"/>
                      <a:pt x="16" y="9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BE957AA-2B1D-4F57-3695-D262AB67AE4A}"/>
                  </a:ext>
                </a:extLst>
              </p:cNvPr>
              <p:cNvSpPr/>
              <p:nvPr/>
            </p:nvSpPr>
            <p:spPr bwMode="auto">
              <a:xfrm>
                <a:off x="5338763" y="2295526"/>
                <a:ext cx="60325" cy="63500"/>
              </a:xfrm>
              <a:custGeom>
                <a:avLst/>
                <a:gdLst>
                  <a:gd name="T0" fmla="*/ 16 w 16"/>
                  <a:gd name="T1" fmla="*/ 10 h 17"/>
                  <a:gd name="T2" fmla="*/ 7 w 16"/>
                  <a:gd name="T3" fmla="*/ 16 h 17"/>
                  <a:gd name="T4" fmla="*/ 0 w 16"/>
                  <a:gd name="T5" fmla="*/ 7 h 17"/>
                  <a:gd name="T6" fmla="*/ 9 w 16"/>
                  <a:gd name="T7" fmla="*/ 1 h 17"/>
                  <a:gd name="T8" fmla="*/ 16 w 16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6" y="10"/>
                    </a:moveTo>
                    <a:cubicBezTo>
                      <a:pt x="15" y="14"/>
                      <a:pt x="11" y="17"/>
                      <a:pt x="7" y="16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2"/>
                      <a:pt x="16" y="5"/>
                      <a:pt x="16" y="10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7376EF2-A60C-A8A3-5139-5DEDD81D9C72}"/>
                  </a:ext>
                </a:extLst>
              </p:cNvPr>
              <p:cNvSpPr/>
              <p:nvPr/>
            </p:nvSpPr>
            <p:spPr bwMode="auto">
              <a:xfrm>
                <a:off x="4992688" y="2306638"/>
                <a:ext cx="93663" cy="33338"/>
              </a:xfrm>
              <a:custGeom>
                <a:avLst/>
                <a:gdLst>
                  <a:gd name="T0" fmla="*/ 23 w 25"/>
                  <a:gd name="T1" fmla="*/ 9 h 9"/>
                  <a:gd name="T2" fmla="*/ 22 w 25"/>
                  <a:gd name="T3" fmla="*/ 8 h 9"/>
                  <a:gd name="T4" fmla="*/ 3 w 25"/>
                  <a:gd name="T5" fmla="*/ 7 h 9"/>
                  <a:gd name="T6" fmla="*/ 0 w 25"/>
                  <a:gd name="T7" fmla="*/ 6 h 9"/>
                  <a:gd name="T8" fmla="*/ 2 w 25"/>
                  <a:gd name="T9" fmla="*/ 3 h 9"/>
                  <a:gd name="T10" fmla="*/ 24 w 25"/>
                  <a:gd name="T11" fmla="*/ 5 h 9"/>
                  <a:gd name="T12" fmla="*/ 25 w 25"/>
                  <a:gd name="T13" fmla="*/ 8 h 9"/>
                  <a:gd name="T14" fmla="*/ 23 w 25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9">
                    <a:moveTo>
                      <a:pt x="23" y="9"/>
                    </a:moveTo>
                    <a:cubicBezTo>
                      <a:pt x="23" y="9"/>
                      <a:pt x="22" y="9"/>
                      <a:pt x="22" y="8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2" y="3"/>
                      <a:pt x="15" y="0"/>
                      <a:pt x="24" y="5"/>
                    </a:cubicBezTo>
                    <a:cubicBezTo>
                      <a:pt x="25" y="6"/>
                      <a:pt x="25" y="7"/>
                      <a:pt x="25" y="8"/>
                    </a:cubicBezTo>
                    <a:cubicBezTo>
                      <a:pt x="24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3E143DD-E438-32DE-AB0A-6B96A737D71D}"/>
                  </a:ext>
                </a:extLst>
              </p:cNvPr>
              <p:cNvSpPr/>
              <p:nvPr/>
            </p:nvSpPr>
            <p:spPr bwMode="auto">
              <a:xfrm>
                <a:off x="5311775" y="2336801"/>
                <a:ext cx="98425" cy="33338"/>
              </a:xfrm>
              <a:custGeom>
                <a:avLst/>
                <a:gdLst>
                  <a:gd name="T0" fmla="*/ 23 w 26"/>
                  <a:gd name="T1" fmla="*/ 9 h 9"/>
                  <a:gd name="T2" fmla="*/ 22 w 26"/>
                  <a:gd name="T3" fmla="*/ 9 h 9"/>
                  <a:gd name="T4" fmla="*/ 3 w 26"/>
                  <a:gd name="T5" fmla="*/ 7 h 9"/>
                  <a:gd name="T6" fmla="*/ 1 w 26"/>
                  <a:gd name="T7" fmla="*/ 6 h 9"/>
                  <a:gd name="T8" fmla="*/ 2 w 26"/>
                  <a:gd name="T9" fmla="*/ 3 h 9"/>
                  <a:gd name="T10" fmla="*/ 24 w 26"/>
                  <a:gd name="T11" fmla="*/ 5 h 9"/>
                  <a:gd name="T12" fmla="*/ 25 w 26"/>
                  <a:gd name="T13" fmla="*/ 8 h 9"/>
                  <a:gd name="T14" fmla="*/ 23 w 2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9">
                    <a:moveTo>
                      <a:pt x="23" y="9"/>
                    </a:moveTo>
                    <a:cubicBezTo>
                      <a:pt x="23" y="9"/>
                      <a:pt x="23" y="9"/>
                      <a:pt x="22" y="9"/>
                    </a:cubicBezTo>
                    <a:cubicBezTo>
                      <a:pt x="15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3" y="3"/>
                      <a:pt x="15" y="0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25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DAB0FAC-5106-7F6C-6C80-0CBB3484002E}"/>
                  </a:ext>
                </a:extLst>
              </p:cNvPr>
              <p:cNvSpPr/>
              <p:nvPr/>
            </p:nvSpPr>
            <p:spPr bwMode="auto">
              <a:xfrm>
                <a:off x="4456113" y="2336801"/>
                <a:ext cx="79375" cy="79375"/>
              </a:xfrm>
              <a:custGeom>
                <a:avLst/>
                <a:gdLst>
                  <a:gd name="T0" fmla="*/ 20 w 21"/>
                  <a:gd name="T1" fmla="*/ 12 h 21"/>
                  <a:gd name="T2" fmla="*/ 9 w 21"/>
                  <a:gd name="T3" fmla="*/ 20 h 21"/>
                  <a:gd name="T4" fmla="*/ 1 w 21"/>
                  <a:gd name="T5" fmla="*/ 9 h 21"/>
                  <a:gd name="T6" fmla="*/ 12 w 21"/>
                  <a:gd name="T7" fmla="*/ 1 h 21"/>
                  <a:gd name="T8" fmla="*/ 20 w 21"/>
                  <a:gd name="T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0" y="12"/>
                    </a:moveTo>
                    <a:cubicBezTo>
                      <a:pt x="19" y="17"/>
                      <a:pt x="14" y="21"/>
                      <a:pt x="9" y="20"/>
                    </a:cubicBezTo>
                    <a:cubicBezTo>
                      <a:pt x="3" y="19"/>
                      <a:pt x="0" y="14"/>
                      <a:pt x="1" y="9"/>
                    </a:cubicBezTo>
                    <a:cubicBezTo>
                      <a:pt x="2" y="3"/>
                      <a:pt x="7" y="0"/>
                      <a:pt x="12" y="1"/>
                    </a:cubicBezTo>
                    <a:cubicBezTo>
                      <a:pt x="17" y="2"/>
                      <a:pt x="21" y="7"/>
                      <a:pt x="20" y="12"/>
                    </a:cubicBezTo>
                    <a:close/>
                  </a:path>
                </a:pathLst>
              </a:custGeom>
              <a:solidFill>
                <a:srgbClr val="F7E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77E7239-7B32-CA09-6FF2-CF1C2CC9441B}"/>
                  </a:ext>
                </a:extLst>
              </p:cNvPr>
              <p:cNvSpPr/>
              <p:nvPr/>
            </p:nvSpPr>
            <p:spPr bwMode="auto">
              <a:xfrm>
                <a:off x="4829175" y="2132013"/>
                <a:ext cx="339725" cy="333375"/>
              </a:xfrm>
              <a:custGeom>
                <a:avLst/>
                <a:gdLst>
                  <a:gd name="T0" fmla="*/ 46 w 90"/>
                  <a:gd name="T1" fmla="*/ 88 h 88"/>
                  <a:gd name="T2" fmla="*/ 38 w 90"/>
                  <a:gd name="T3" fmla="*/ 88 h 88"/>
                  <a:gd name="T4" fmla="*/ 4 w 90"/>
                  <a:gd name="T5" fmla="*/ 38 h 88"/>
                  <a:gd name="T6" fmla="*/ 54 w 90"/>
                  <a:gd name="T7" fmla="*/ 4 h 88"/>
                  <a:gd name="T8" fmla="*/ 81 w 90"/>
                  <a:gd name="T9" fmla="*/ 22 h 88"/>
                  <a:gd name="T10" fmla="*/ 88 w 90"/>
                  <a:gd name="T11" fmla="*/ 54 h 88"/>
                  <a:gd name="T12" fmla="*/ 70 w 90"/>
                  <a:gd name="T13" fmla="*/ 81 h 88"/>
                  <a:gd name="T14" fmla="*/ 46 w 90"/>
                  <a:gd name="T15" fmla="*/ 88 h 88"/>
                  <a:gd name="T16" fmla="*/ 46 w 90"/>
                  <a:gd name="T17" fmla="*/ 12 h 88"/>
                  <a:gd name="T18" fmla="*/ 12 w 90"/>
                  <a:gd name="T19" fmla="*/ 40 h 88"/>
                  <a:gd name="T20" fmla="*/ 40 w 90"/>
                  <a:gd name="T21" fmla="*/ 80 h 88"/>
                  <a:gd name="T22" fmla="*/ 65 w 90"/>
                  <a:gd name="T23" fmla="*/ 74 h 88"/>
                  <a:gd name="T24" fmla="*/ 80 w 90"/>
                  <a:gd name="T25" fmla="*/ 52 h 88"/>
                  <a:gd name="T26" fmla="*/ 80 w 90"/>
                  <a:gd name="T27" fmla="*/ 52 h 88"/>
                  <a:gd name="T28" fmla="*/ 74 w 90"/>
                  <a:gd name="T29" fmla="*/ 27 h 88"/>
                  <a:gd name="T30" fmla="*/ 52 w 90"/>
                  <a:gd name="T31" fmla="*/ 12 h 88"/>
                  <a:gd name="T32" fmla="*/ 46 w 90"/>
                  <a:gd name="T33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88">
                    <a:moveTo>
                      <a:pt x="46" y="88"/>
                    </a:moveTo>
                    <a:cubicBezTo>
                      <a:pt x="44" y="88"/>
                      <a:pt x="41" y="88"/>
                      <a:pt x="38" y="88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9" y="15"/>
                      <a:pt x="31" y="0"/>
                      <a:pt x="54" y="4"/>
                    </a:cubicBezTo>
                    <a:cubicBezTo>
                      <a:pt x="65" y="6"/>
                      <a:pt x="74" y="13"/>
                      <a:pt x="81" y="22"/>
                    </a:cubicBezTo>
                    <a:cubicBezTo>
                      <a:pt x="87" y="31"/>
                      <a:pt x="90" y="42"/>
                      <a:pt x="88" y="54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5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1" y="43"/>
                      <a:pt x="79" y="34"/>
                      <a:pt x="74" y="27"/>
                    </a:cubicBezTo>
                    <a:cubicBezTo>
                      <a:pt x="69" y="19"/>
                      <a:pt x="61" y="14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1464556-0A26-DA10-1449-1DE0107F3B45}"/>
                  </a:ext>
                </a:extLst>
              </p:cNvPr>
              <p:cNvSpPr/>
              <p:nvPr/>
            </p:nvSpPr>
            <p:spPr bwMode="auto">
              <a:xfrm>
                <a:off x="5218113" y="2159001"/>
                <a:ext cx="342900" cy="331788"/>
              </a:xfrm>
              <a:custGeom>
                <a:avLst/>
                <a:gdLst>
                  <a:gd name="T0" fmla="*/ 46 w 91"/>
                  <a:gd name="T1" fmla="*/ 88 h 88"/>
                  <a:gd name="T2" fmla="*/ 38 w 91"/>
                  <a:gd name="T3" fmla="*/ 87 h 88"/>
                  <a:gd name="T4" fmla="*/ 4 w 91"/>
                  <a:gd name="T5" fmla="*/ 38 h 88"/>
                  <a:gd name="T6" fmla="*/ 53 w 91"/>
                  <a:gd name="T7" fmla="*/ 4 h 88"/>
                  <a:gd name="T8" fmla="*/ 87 w 91"/>
                  <a:gd name="T9" fmla="*/ 53 h 88"/>
                  <a:gd name="T10" fmla="*/ 70 w 91"/>
                  <a:gd name="T11" fmla="*/ 81 h 88"/>
                  <a:gd name="T12" fmla="*/ 46 w 91"/>
                  <a:gd name="T13" fmla="*/ 88 h 88"/>
                  <a:gd name="T14" fmla="*/ 46 w 91"/>
                  <a:gd name="T15" fmla="*/ 12 h 88"/>
                  <a:gd name="T16" fmla="*/ 12 w 91"/>
                  <a:gd name="T17" fmla="*/ 40 h 88"/>
                  <a:gd name="T18" fmla="*/ 40 w 91"/>
                  <a:gd name="T19" fmla="*/ 80 h 88"/>
                  <a:gd name="T20" fmla="*/ 65 w 91"/>
                  <a:gd name="T21" fmla="*/ 74 h 88"/>
                  <a:gd name="T22" fmla="*/ 79 w 91"/>
                  <a:gd name="T23" fmla="*/ 52 h 88"/>
                  <a:gd name="T24" fmla="*/ 52 w 91"/>
                  <a:gd name="T25" fmla="*/ 12 h 88"/>
                  <a:gd name="T26" fmla="*/ 46 w 91"/>
                  <a:gd name="T27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88">
                    <a:moveTo>
                      <a:pt x="46" y="88"/>
                    </a:moveTo>
                    <a:cubicBezTo>
                      <a:pt x="43" y="88"/>
                      <a:pt x="41" y="88"/>
                      <a:pt x="38" y="87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8" y="15"/>
                      <a:pt x="30" y="0"/>
                      <a:pt x="53" y="4"/>
                    </a:cubicBezTo>
                    <a:cubicBezTo>
                      <a:pt x="76" y="9"/>
                      <a:pt x="91" y="31"/>
                      <a:pt x="87" y="53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4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79" y="52"/>
                    </a:cubicBezTo>
                    <a:cubicBezTo>
                      <a:pt x="83" y="33"/>
                      <a:pt x="70" y="16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1C6FE02-3000-DBBB-80C3-A28855F7DEAA}"/>
                  </a:ext>
                </a:extLst>
              </p:cNvPr>
              <p:cNvSpPr/>
              <p:nvPr/>
            </p:nvSpPr>
            <p:spPr bwMode="auto">
              <a:xfrm>
                <a:off x="5143500" y="2227263"/>
                <a:ext cx="123825" cy="274638"/>
              </a:xfrm>
              <a:custGeom>
                <a:avLst/>
                <a:gdLst>
                  <a:gd name="T0" fmla="*/ 0 w 33"/>
                  <a:gd name="T1" fmla="*/ 69 h 73"/>
                  <a:gd name="T2" fmla="*/ 20 w 33"/>
                  <a:gd name="T3" fmla="*/ 69 h 73"/>
                  <a:gd name="T4" fmla="*/ 31 w 33"/>
                  <a:gd name="T5" fmla="*/ 50 h 73"/>
                  <a:gd name="T6" fmla="*/ 25 w 33"/>
                  <a:gd name="T7" fmla="*/ 43 h 73"/>
                  <a:gd name="T8" fmla="*/ 18 w 33"/>
                  <a:gd name="T9" fmla="*/ 41 h 73"/>
                  <a:gd name="T10" fmla="*/ 19 w 33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73">
                    <a:moveTo>
                      <a:pt x="0" y="69"/>
                    </a:moveTo>
                    <a:cubicBezTo>
                      <a:pt x="7" y="70"/>
                      <a:pt x="13" y="73"/>
                      <a:pt x="20" y="69"/>
                    </a:cubicBezTo>
                    <a:cubicBezTo>
                      <a:pt x="27" y="66"/>
                      <a:pt x="33" y="58"/>
                      <a:pt x="31" y="50"/>
                    </a:cubicBezTo>
                    <a:cubicBezTo>
                      <a:pt x="31" y="47"/>
                      <a:pt x="28" y="44"/>
                      <a:pt x="25" y="43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C4CABFF-4A93-752B-D327-6E10AF169B69}"/>
                  </a:ext>
                </a:extLst>
              </p:cNvPr>
              <p:cNvSpPr/>
              <p:nvPr/>
            </p:nvSpPr>
            <p:spPr bwMode="auto">
              <a:xfrm>
                <a:off x="5135563" y="2219326"/>
                <a:ext cx="139700" cy="282575"/>
              </a:xfrm>
              <a:custGeom>
                <a:avLst/>
                <a:gdLst>
                  <a:gd name="T0" fmla="*/ 14 w 37"/>
                  <a:gd name="T1" fmla="*/ 75 h 75"/>
                  <a:gd name="T2" fmla="*/ 5 w 37"/>
                  <a:gd name="T3" fmla="*/ 74 h 75"/>
                  <a:gd name="T4" fmla="*/ 2 w 37"/>
                  <a:gd name="T5" fmla="*/ 73 h 75"/>
                  <a:gd name="T6" fmla="*/ 0 w 37"/>
                  <a:gd name="T7" fmla="*/ 71 h 75"/>
                  <a:gd name="T8" fmla="*/ 3 w 37"/>
                  <a:gd name="T9" fmla="*/ 69 h 75"/>
                  <a:gd name="T10" fmla="*/ 6 w 37"/>
                  <a:gd name="T11" fmla="*/ 70 h 75"/>
                  <a:gd name="T12" fmla="*/ 21 w 37"/>
                  <a:gd name="T13" fmla="*/ 69 h 75"/>
                  <a:gd name="T14" fmla="*/ 31 w 37"/>
                  <a:gd name="T15" fmla="*/ 52 h 75"/>
                  <a:gd name="T16" fmla="*/ 26 w 37"/>
                  <a:gd name="T17" fmla="*/ 47 h 75"/>
                  <a:gd name="T18" fmla="*/ 18 w 37"/>
                  <a:gd name="T19" fmla="*/ 44 h 75"/>
                  <a:gd name="T20" fmla="*/ 19 w 37"/>
                  <a:gd name="T21" fmla="*/ 2 h 75"/>
                  <a:gd name="T22" fmla="*/ 21 w 37"/>
                  <a:gd name="T23" fmla="*/ 0 h 75"/>
                  <a:gd name="T24" fmla="*/ 23 w 37"/>
                  <a:gd name="T25" fmla="*/ 3 h 75"/>
                  <a:gd name="T26" fmla="*/ 22 w 37"/>
                  <a:gd name="T27" fmla="*/ 41 h 75"/>
                  <a:gd name="T28" fmla="*/ 28 w 37"/>
                  <a:gd name="T29" fmla="*/ 43 h 75"/>
                  <a:gd name="T30" fmla="*/ 35 w 37"/>
                  <a:gd name="T31" fmla="*/ 52 h 75"/>
                  <a:gd name="T32" fmla="*/ 23 w 37"/>
                  <a:gd name="T33" fmla="*/ 73 h 75"/>
                  <a:gd name="T34" fmla="*/ 14 w 37"/>
                  <a:gd name="T3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75">
                    <a:moveTo>
                      <a:pt x="14" y="75"/>
                    </a:moveTo>
                    <a:cubicBezTo>
                      <a:pt x="11" y="75"/>
                      <a:pt x="8" y="74"/>
                      <a:pt x="5" y="74"/>
                    </a:cubicBezTo>
                    <a:cubicBezTo>
                      <a:pt x="4" y="74"/>
                      <a:pt x="3" y="73"/>
                      <a:pt x="2" y="73"/>
                    </a:cubicBezTo>
                    <a:cubicBezTo>
                      <a:pt x="1" y="73"/>
                      <a:pt x="0" y="72"/>
                      <a:pt x="0" y="71"/>
                    </a:cubicBezTo>
                    <a:cubicBezTo>
                      <a:pt x="0" y="70"/>
                      <a:pt x="1" y="69"/>
                      <a:pt x="3" y="69"/>
                    </a:cubicBezTo>
                    <a:cubicBezTo>
                      <a:pt x="4" y="69"/>
                      <a:pt x="5" y="70"/>
                      <a:pt x="6" y="70"/>
                    </a:cubicBezTo>
                    <a:cubicBezTo>
                      <a:pt x="12" y="71"/>
                      <a:pt x="16" y="72"/>
                      <a:pt x="21" y="69"/>
                    </a:cubicBezTo>
                    <a:cubicBezTo>
                      <a:pt x="27" y="66"/>
                      <a:pt x="33" y="59"/>
                      <a:pt x="31" y="52"/>
                    </a:cubicBezTo>
                    <a:cubicBezTo>
                      <a:pt x="31" y="50"/>
                      <a:pt x="29" y="48"/>
                      <a:pt x="26" y="47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1"/>
                      <a:pt x="23" y="1"/>
                      <a:pt x="23" y="3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44"/>
                      <a:pt x="35" y="48"/>
                      <a:pt x="35" y="52"/>
                    </a:cubicBezTo>
                    <a:cubicBezTo>
                      <a:pt x="37" y="61"/>
                      <a:pt x="30" y="69"/>
                      <a:pt x="23" y="73"/>
                    </a:cubicBezTo>
                    <a:cubicBezTo>
                      <a:pt x="20" y="74"/>
                      <a:pt x="17" y="75"/>
                      <a:pt x="14" y="7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18C1F1D-8F68-E384-2259-637F6D25670E}"/>
                  </a:ext>
                </a:extLst>
              </p:cNvPr>
              <p:cNvSpPr/>
              <p:nvPr/>
            </p:nvSpPr>
            <p:spPr bwMode="auto">
              <a:xfrm>
                <a:off x="5135563" y="2279651"/>
                <a:ext cx="115888" cy="68263"/>
              </a:xfrm>
              <a:custGeom>
                <a:avLst/>
                <a:gdLst>
                  <a:gd name="T0" fmla="*/ 26 w 31"/>
                  <a:gd name="T1" fmla="*/ 18 h 18"/>
                  <a:gd name="T2" fmla="*/ 5 w 31"/>
                  <a:gd name="T3" fmla="*/ 16 h 18"/>
                  <a:gd name="T4" fmla="*/ 0 w 31"/>
                  <a:gd name="T5" fmla="*/ 9 h 18"/>
                  <a:gd name="T6" fmla="*/ 31 w 31"/>
                  <a:gd name="T7" fmla="*/ 13 h 18"/>
                  <a:gd name="T8" fmla="*/ 26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26" y="18"/>
                    </a:moveTo>
                    <a:cubicBezTo>
                      <a:pt x="16" y="8"/>
                      <a:pt x="6" y="15"/>
                      <a:pt x="5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5"/>
                      <a:pt x="20" y="0"/>
                      <a:pt x="31" y="13"/>
                    </a:cubicBezTo>
                    <a:lnTo>
                      <a:pt x="2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4AE5903-59E2-1056-EAB2-FF9D51FCA5FB}"/>
                  </a:ext>
                </a:extLst>
              </p:cNvPr>
              <p:cNvSpPr/>
              <p:nvPr/>
            </p:nvSpPr>
            <p:spPr bwMode="auto">
              <a:xfrm>
                <a:off x="3890963" y="4035426"/>
                <a:ext cx="381000" cy="406400"/>
              </a:xfrm>
              <a:custGeom>
                <a:avLst/>
                <a:gdLst>
                  <a:gd name="T0" fmla="*/ 0 w 101"/>
                  <a:gd name="T1" fmla="*/ 65 h 108"/>
                  <a:gd name="T2" fmla="*/ 67 w 101"/>
                  <a:gd name="T3" fmla="*/ 86 h 108"/>
                  <a:gd name="T4" fmla="*/ 78 w 101"/>
                  <a:gd name="T5" fmla="*/ 80 h 108"/>
                  <a:gd name="T6" fmla="*/ 101 w 101"/>
                  <a:gd name="T7" fmla="*/ 0 h 108"/>
                  <a:gd name="T8" fmla="*/ 97 w 101"/>
                  <a:gd name="T9" fmla="*/ 95 h 108"/>
                  <a:gd name="T10" fmla="*/ 81 w 101"/>
                  <a:gd name="T11" fmla="*/ 106 h 108"/>
                  <a:gd name="T12" fmla="*/ 0 w 101"/>
                  <a:gd name="T13" fmla="*/ 82 h 108"/>
                  <a:gd name="T14" fmla="*/ 0 w 101"/>
                  <a:gd name="T15" fmla="*/ 6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108">
                    <a:moveTo>
                      <a:pt x="0" y="65"/>
                    </a:moveTo>
                    <a:cubicBezTo>
                      <a:pt x="67" y="86"/>
                      <a:pt x="67" y="86"/>
                      <a:pt x="67" y="86"/>
                    </a:cubicBezTo>
                    <a:cubicBezTo>
                      <a:pt x="71" y="87"/>
                      <a:pt x="76" y="85"/>
                      <a:pt x="78" y="8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103"/>
                      <a:pt x="89" y="108"/>
                      <a:pt x="81" y="106"/>
                    </a:cubicBezTo>
                    <a:cubicBezTo>
                      <a:pt x="0" y="82"/>
                      <a:pt x="0" y="82"/>
                      <a:pt x="0" y="82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41FF849-4D95-38ED-833A-C7A565AAAC4D}"/>
                  </a:ext>
                </a:extLst>
              </p:cNvPr>
              <p:cNvSpPr/>
              <p:nvPr/>
            </p:nvSpPr>
            <p:spPr bwMode="auto">
              <a:xfrm>
                <a:off x="3265488" y="4151313"/>
                <a:ext cx="2227263" cy="1189038"/>
              </a:xfrm>
              <a:custGeom>
                <a:avLst/>
                <a:gdLst>
                  <a:gd name="T0" fmla="*/ 576 w 591"/>
                  <a:gd name="T1" fmla="*/ 270 h 315"/>
                  <a:gd name="T2" fmla="*/ 562 w 591"/>
                  <a:gd name="T3" fmla="*/ 243 h 315"/>
                  <a:gd name="T4" fmla="*/ 525 w 591"/>
                  <a:gd name="T5" fmla="*/ 189 h 315"/>
                  <a:gd name="T6" fmla="*/ 467 w 591"/>
                  <a:gd name="T7" fmla="*/ 149 h 315"/>
                  <a:gd name="T8" fmla="*/ 203 w 591"/>
                  <a:gd name="T9" fmla="*/ 86 h 315"/>
                  <a:gd name="T10" fmla="*/ 216 w 591"/>
                  <a:gd name="T11" fmla="*/ 56 h 315"/>
                  <a:gd name="T12" fmla="*/ 213 w 591"/>
                  <a:gd name="T13" fmla="*/ 50 h 315"/>
                  <a:gd name="T14" fmla="*/ 71 w 591"/>
                  <a:gd name="T15" fmla="*/ 0 h 315"/>
                  <a:gd name="T16" fmla="*/ 17 w 591"/>
                  <a:gd name="T17" fmla="*/ 127 h 315"/>
                  <a:gd name="T18" fmla="*/ 15 w 591"/>
                  <a:gd name="T19" fmla="*/ 131 h 315"/>
                  <a:gd name="T20" fmla="*/ 84 w 591"/>
                  <a:gd name="T21" fmla="*/ 230 h 315"/>
                  <a:gd name="T22" fmla="*/ 398 w 591"/>
                  <a:gd name="T23" fmla="*/ 250 h 315"/>
                  <a:gd name="T24" fmla="*/ 397 w 591"/>
                  <a:gd name="T25" fmla="*/ 251 h 315"/>
                  <a:gd name="T26" fmla="*/ 393 w 591"/>
                  <a:gd name="T27" fmla="*/ 260 h 315"/>
                  <a:gd name="T28" fmla="*/ 440 w 591"/>
                  <a:gd name="T29" fmla="*/ 313 h 315"/>
                  <a:gd name="T30" fmla="*/ 462 w 591"/>
                  <a:gd name="T31" fmla="*/ 259 h 315"/>
                  <a:gd name="T32" fmla="*/ 461 w 591"/>
                  <a:gd name="T33" fmla="*/ 298 h 315"/>
                  <a:gd name="T34" fmla="*/ 483 w 591"/>
                  <a:gd name="T35" fmla="*/ 302 h 315"/>
                  <a:gd name="T36" fmla="*/ 498 w 591"/>
                  <a:gd name="T37" fmla="*/ 253 h 315"/>
                  <a:gd name="T38" fmla="*/ 499 w 591"/>
                  <a:gd name="T39" fmla="*/ 266 h 315"/>
                  <a:gd name="T40" fmla="*/ 492 w 591"/>
                  <a:gd name="T41" fmla="*/ 296 h 315"/>
                  <a:gd name="T42" fmla="*/ 491 w 591"/>
                  <a:gd name="T43" fmla="*/ 298 h 315"/>
                  <a:gd name="T44" fmla="*/ 496 w 591"/>
                  <a:gd name="T45" fmla="*/ 299 h 315"/>
                  <a:gd name="T46" fmla="*/ 525 w 591"/>
                  <a:gd name="T47" fmla="*/ 285 h 315"/>
                  <a:gd name="T48" fmla="*/ 530 w 591"/>
                  <a:gd name="T49" fmla="*/ 250 h 315"/>
                  <a:gd name="T50" fmla="*/ 551 w 591"/>
                  <a:gd name="T51" fmla="*/ 288 h 315"/>
                  <a:gd name="T52" fmla="*/ 578 w 591"/>
                  <a:gd name="T53" fmla="*/ 308 h 315"/>
                  <a:gd name="T54" fmla="*/ 576 w 591"/>
                  <a:gd name="T55" fmla="*/ 270 h 315"/>
                  <a:gd name="T56" fmla="*/ 408 w 591"/>
                  <a:gd name="T57" fmla="*/ 252 h 315"/>
                  <a:gd name="T58" fmla="*/ 407 w 591"/>
                  <a:gd name="T59" fmla="*/ 251 h 315"/>
                  <a:gd name="T60" fmla="*/ 414 w 591"/>
                  <a:gd name="T61" fmla="*/ 251 h 315"/>
                  <a:gd name="T62" fmla="*/ 414 w 591"/>
                  <a:gd name="T63" fmla="*/ 251 h 315"/>
                  <a:gd name="T64" fmla="*/ 426 w 591"/>
                  <a:gd name="T65" fmla="*/ 265 h 315"/>
                  <a:gd name="T66" fmla="*/ 408 w 591"/>
                  <a:gd name="T67" fmla="*/ 25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1" h="315">
                    <a:moveTo>
                      <a:pt x="576" y="270"/>
                    </a:moveTo>
                    <a:cubicBezTo>
                      <a:pt x="562" y="243"/>
                      <a:pt x="562" y="243"/>
                      <a:pt x="562" y="243"/>
                    </a:cubicBezTo>
                    <a:cubicBezTo>
                      <a:pt x="525" y="189"/>
                      <a:pt x="525" y="189"/>
                      <a:pt x="525" y="189"/>
                    </a:cubicBezTo>
                    <a:cubicBezTo>
                      <a:pt x="511" y="169"/>
                      <a:pt x="490" y="155"/>
                      <a:pt x="467" y="149"/>
                    </a:cubicBezTo>
                    <a:cubicBezTo>
                      <a:pt x="203" y="86"/>
                      <a:pt x="203" y="86"/>
                      <a:pt x="203" y="86"/>
                    </a:cubicBezTo>
                    <a:cubicBezTo>
                      <a:pt x="216" y="56"/>
                      <a:pt x="216" y="56"/>
                      <a:pt x="216" y="56"/>
                    </a:cubicBezTo>
                    <a:cubicBezTo>
                      <a:pt x="216" y="56"/>
                      <a:pt x="215" y="54"/>
                      <a:pt x="213" y="5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40" y="71"/>
                      <a:pt x="17" y="127"/>
                      <a:pt x="17" y="127"/>
                    </a:cubicBezTo>
                    <a:cubicBezTo>
                      <a:pt x="16" y="128"/>
                      <a:pt x="16" y="129"/>
                      <a:pt x="15" y="131"/>
                    </a:cubicBezTo>
                    <a:cubicBezTo>
                      <a:pt x="0" y="178"/>
                      <a:pt x="35" y="227"/>
                      <a:pt x="84" y="230"/>
                    </a:cubicBezTo>
                    <a:cubicBezTo>
                      <a:pt x="398" y="250"/>
                      <a:pt x="398" y="250"/>
                      <a:pt x="398" y="250"/>
                    </a:cubicBezTo>
                    <a:cubicBezTo>
                      <a:pt x="398" y="251"/>
                      <a:pt x="397" y="251"/>
                      <a:pt x="397" y="251"/>
                    </a:cubicBezTo>
                    <a:cubicBezTo>
                      <a:pt x="394" y="252"/>
                      <a:pt x="392" y="256"/>
                      <a:pt x="393" y="260"/>
                    </a:cubicBezTo>
                    <a:cubicBezTo>
                      <a:pt x="398" y="275"/>
                      <a:pt x="413" y="312"/>
                      <a:pt x="440" y="313"/>
                    </a:cubicBezTo>
                    <a:cubicBezTo>
                      <a:pt x="473" y="315"/>
                      <a:pt x="462" y="259"/>
                      <a:pt x="462" y="259"/>
                    </a:cubicBezTo>
                    <a:cubicBezTo>
                      <a:pt x="473" y="276"/>
                      <a:pt x="461" y="298"/>
                      <a:pt x="461" y="298"/>
                    </a:cubicBezTo>
                    <a:cubicBezTo>
                      <a:pt x="461" y="298"/>
                      <a:pt x="463" y="308"/>
                      <a:pt x="483" y="302"/>
                    </a:cubicBezTo>
                    <a:cubicBezTo>
                      <a:pt x="503" y="296"/>
                      <a:pt x="498" y="253"/>
                      <a:pt x="498" y="253"/>
                    </a:cubicBezTo>
                    <a:cubicBezTo>
                      <a:pt x="499" y="266"/>
                      <a:pt x="499" y="266"/>
                      <a:pt x="499" y="266"/>
                    </a:cubicBezTo>
                    <a:cubicBezTo>
                      <a:pt x="501" y="276"/>
                      <a:pt x="498" y="287"/>
                      <a:pt x="492" y="296"/>
                    </a:cubicBezTo>
                    <a:cubicBezTo>
                      <a:pt x="491" y="298"/>
                      <a:pt x="491" y="298"/>
                      <a:pt x="491" y="298"/>
                    </a:cubicBezTo>
                    <a:cubicBezTo>
                      <a:pt x="496" y="299"/>
                      <a:pt x="496" y="299"/>
                      <a:pt x="496" y="299"/>
                    </a:cubicBezTo>
                    <a:cubicBezTo>
                      <a:pt x="507" y="300"/>
                      <a:pt x="519" y="295"/>
                      <a:pt x="525" y="285"/>
                    </a:cubicBezTo>
                    <a:cubicBezTo>
                      <a:pt x="533" y="270"/>
                      <a:pt x="530" y="250"/>
                      <a:pt x="530" y="250"/>
                    </a:cubicBezTo>
                    <a:cubicBezTo>
                      <a:pt x="551" y="288"/>
                      <a:pt x="551" y="288"/>
                      <a:pt x="551" y="288"/>
                    </a:cubicBezTo>
                    <a:cubicBezTo>
                      <a:pt x="555" y="295"/>
                      <a:pt x="564" y="314"/>
                      <a:pt x="578" y="308"/>
                    </a:cubicBezTo>
                    <a:cubicBezTo>
                      <a:pt x="591" y="299"/>
                      <a:pt x="581" y="278"/>
                      <a:pt x="576" y="270"/>
                    </a:cubicBezTo>
                    <a:close/>
                    <a:moveTo>
                      <a:pt x="408" y="252"/>
                    </a:moveTo>
                    <a:cubicBezTo>
                      <a:pt x="408" y="252"/>
                      <a:pt x="407" y="251"/>
                      <a:pt x="407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26" y="265"/>
                      <a:pt x="426" y="265"/>
                      <a:pt x="426" y="265"/>
                    </a:cubicBezTo>
                    <a:lnTo>
                      <a:pt x="408" y="252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AB08A4C-6ACE-C08D-E029-433933C300C3}"/>
                  </a:ext>
                </a:extLst>
              </p:cNvPr>
              <p:cNvSpPr/>
              <p:nvPr/>
            </p:nvSpPr>
            <p:spPr bwMode="auto">
              <a:xfrm>
                <a:off x="3775075" y="4362451"/>
                <a:ext cx="304800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  <a:gd name="T6" fmla="*/ 192 w 192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83EFD2E-2E6D-D7CE-5FA4-4EFB3A83521D}"/>
                  </a:ext>
                </a:extLst>
              </p:cNvPr>
              <p:cNvSpPr/>
              <p:nvPr/>
            </p:nvSpPr>
            <p:spPr bwMode="auto">
              <a:xfrm>
                <a:off x="3775075" y="4362451"/>
                <a:ext cx="304800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1806975-8083-F3E7-A2EC-DE35B445BE52}"/>
                  </a:ext>
                </a:extLst>
              </p:cNvPr>
              <p:cNvSpPr/>
              <p:nvPr/>
            </p:nvSpPr>
            <p:spPr bwMode="auto">
              <a:xfrm>
                <a:off x="4979988" y="5083176"/>
                <a:ext cx="46038" cy="207963"/>
              </a:xfrm>
              <a:custGeom>
                <a:avLst/>
                <a:gdLst>
                  <a:gd name="T0" fmla="*/ 3 w 12"/>
                  <a:gd name="T1" fmla="*/ 0 h 55"/>
                  <a:gd name="T2" fmla="*/ 9 w 12"/>
                  <a:gd name="T3" fmla="*/ 13 h 55"/>
                  <a:gd name="T4" fmla="*/ 12 w 12"/>
                  <a:gd name="T5" fmla="*/ 26 h 55"/>
                  <a:gd name="T6" fmla="*/ 11 w 12"/>
                  <a:gd name="T7" fmla="*/ 40 h 55"/>
                  <a:gd name="T8" fmla="*/ 10 w 12"/>
                  <a:gd name="T9" fmla="*/ 47 h 55"/>
                  <a:gd name="T10" fmla="*/ 7 w 12"/>
                  <a:gd name="T11" fmla="*/ 53 h 55"/>
                  <a:gd name="T12" fmla="*/ 5 w 12"/>
                  <a:gd name="T13" fmla="*/ 55 h 55"/>
                  <a:gd name="T14" fmla="*/ 4 w 12"/>
                  <a:gd name="T15" fmla="*/ 52 h 55"/>
                  <a:gd name="T16" fmla="*/ 4 w 12"/>
                  <a:gd name="T17" fmla="*/ 52 h 55"/>
                  <a:gd name="T18" fmla="*/ 4 w 12"/>
                  <a:gd name="T19" fmla="*/ 52 h 55"/>
                  <a:gd name="T20" fmla="*/ 6 w 12"/>
                  <a:gd name="T21" fmla="*/ 46 h 55"/>
                  <a:gd name="T22" fmla="*/ 8 w 12"/>
                  <a:gd name="T23" fmla="*/ 39 h 55"/>
                  <a:gd name="T24" fmla="*/ 9 w 12"/>
                  <a:gd name="T25" fmla="*/ 26 h 55"/>
                  <a:gd name="T26" fmla="*/ 6 w 12"/>
                  <a:gd name="T27" fmla="*/ 14 h 55"/>
                  <a:gd name="T28" fmla="*/ 0 w 12"/>
                  <a:gd name="T29" fmla="*/ 2 h 55"/>
                  <a:gd name="T30" fmla="*/ 0 w 12"/>
                  <a:gd name="T31" fmla="*/ 2 h 55"/>
                  <a:gd name="T32" fmla="*/ 0 w 12"/>
                  <a:gd name="T33" fmla="*/ 0 h 55"/>
                  <a:gd name="T34" fmla="*/ 3 w 12"/>
                  <a:gd name="T3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55">
                    <a:moveTo>
                      <a:pt x="3" y="0"/>
                    </a:moveTo>
                    <a:cubicBezTo>
                      <a:pt x="6" y="4"/>
                      <a:pt x="8" y="8"/>
                      <a:pt x="9" y="13"/>
                    </a:cubicBezTo>
                    <a:cubicBezTo>
                      <a:pt x="11" y="17"/>
                      <a:pt x="12" y="22"/>
                      <a:pt x="12" y="26"/>
                    </a:cubicBezTo>
                    <a:cubicBezTo>
                      <a:pt x="12" y="31"/>
                      <a:pt x="12" y="35"/>
                      <a:pt x="11" y="40"/>
                    </a:cubicBezTo>
                    <a:cubicBezTo>
                      <a:pt x="11" y="42"/>
                      <a:pt x="10" y="45"/>
                      <a:pt x="10" y="47"/>
                    </a:cubicBezTo>
                    <a:cubicBezTo>
                      <a:pt x="9" y="49"/>
                      <a:pt x="8" y="51"/>
                      <a:pt x="7" y="53"/>
                    </a:cubicBezTo>
                    <a:cubicBezTo>
                      <a:pt x="7" y="54"/>
                      <a:pt x="6" y="55"/>
                      <a:pt x="5" y="55"/>
                    </a:cubicBezTo>
                    <a:cubicBezTo>
                      <a:pt x="4" y="54"/>
                      <a:pt x="3" y="53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0"/>
                      <a:pt x="5" y="48"/>
                      <a:pt x="6" y="46"/>
                    </a:cubicBezTo>
                    <a:cubicBezTo>
                      <a:pt x="6" y="44"/>
                      <a:pt x="7" y="41"/>
                      <a:pt x="8" y="39"/>
                    </a:cubicBezTo>
                    <a:cubicBezTo>
                      <a:pt x="9" y="35"/>
                      <a:pt x="9" y="31"/>
                      <a:pt x="9" y="26"/>
                    </a:cubicBezTo>
                    <a:cubicBezTo>
                      <a:pt x="8" y="22"/>
                      <a:pt x="8" y="18"/>
                      <a:pt x="6" y="14"/>
                    </a:cubicBezTo>
                    <a:cubicBezTo>
                      <a:pt x="5" y="10"/>
                      <a:pt x="3" y="6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7696A2A-37CD-D38E-B942-ACD937ADC3DC}"/>
                  </a:ext>
                </a:extLst>
              </p:cNvPr>
              <p:cNvSpPr/>
              <p:nvPr/>
            </p:nvSpPr>
            <p:spPr bwMode="auto">
              <a:xfrm>
                <a:off x="5097463" y="5083176"/>
                <a:ext cx="57150" cy="204788"/>
              </a:xfrm>
              <a:custGeom>
                <a:avLst/>
                <a:gdLst>
                  <a:gd name="T0" fmla="*/ 11 w 15"/>
                  <a:gd name="T1" fmla="*/ 1 h 54"/>
                  <a:gd name="T2" fmla="*/ 15 w 15"/>
                  <a:gd name="T3" fmla="*/ 14 h 54"/>
                  <a:gd name="T4" fmla="*/ 15 w 15"/>
                  <a:gd name="T5" fmla="*/ 28 h 54"/>
                  <a:gd name="T6" fmla="*/ 11 w 15"/>
                  <a:gd name="T7" fmla="*/ 41 h 54"/>
                  <a:gd name="T8" fmla="*/ 8 w 15"/>
                  <a:gd name="T9" fmla="*/ 47 h 54"/>
                  <a:gd name="T10" fmla="*/ 4 w 15"/>
                  <a:gd name="T11" fmla="*/ 53 h 54"/>
                  <a:gd name="T12" fmla="*/ 1 w 15"/>
                  <a:gd name="T13" fmla="*/ 54 h 54"/>
                  <a:gd name="T14" fmla="*/ 1 w 15"/>
                  <a:gd name="T15" fmla="*/ 51 h 54"/>
                  <a:gd name="T16" fmla="*/ 1 w 15"/>
                  <a:gd name="T17" fmla="*/ 51 h 54"/>
                  <a:gd name="T18" fmla="*/ 1 w 15"/>
                  <a:gd name="T19" fmla="*/ 51 h 54"/>
                  <a:gd name="T20" fmla="*/ 4 w 15"/>
                  <a:gd name="T21" fmla="*/ 46 h 54"/>
                  <a:gd name="T22" fmla="*/ 7 w 15"/>
                  <a:gd name="T23" fmla="*/ 40 h 54"/>
                  <a:gd name="T24" fmla="*/ 12 w 15"/>
                  <a:gd name="T25" fmla="*/ 27 h 54"/>
                  <a:gd name="T26" fmla="*/ 12 w 15"/>
                  <a:gd name="T27" fmla="*/ 14 h 54"/>
                  <a:gd name="T28" fmla="*/ 9 w 15"/>
                  <a:gd name="T29" fmla="*/ 2 h 54"/>
                  <a:gd name="T30" fmla="*/ 9 w 15"/>
                  <a:gd name="T31" fmla="*/ 2 h 54"/>
                  <a:gd name="T32" fmla="*/ 9 w 15"/>
                  <a:gd name="T33" fmla="*/ 0 h 54"/>
                  <a:gd name="T34" fmla="*/ 11 w 15"/>
                  <a:gd name="T35" fmla="*/ 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54">
                    <a:moveTo>
                      <a:pt x="11" y="1"/>
                    </a:moveTo>
                    <a:cubicBezTo>
                      <a:pt x="13" y="5"/>
                      <a:pt x="14" y="10"/>
                      <a:pt x="15" y="14"/>
                    </a:cubicBezTo>
                    <a:cubicBezTo>
                      <a:pt x="15" y="19"/>
                      <a:pt x="15" y="23"/>
                      <a:pt x="15" y="28"/>
                    </a:cubicBezTo>
                    <a:cubicBezTo>
                      <a:pt x="14" y="32"/>
                      <a:pt x="13" y="37"/>
                      <a:pt x="11" y="41"/>
                    </a:cubicBezTo>
                    <a:cubicBezTo>
                      <a:pt x="10" y="43"/>
                      <a:pt x="9" y="45"/>
                      <a:pt x="8" y="47"/>
                    </a:cubicBezTo>
                    <a:cubicBezTo>
                      <a:pt x="6" y="49"/>
                      <a:pt x="5" y="51"/>
                      <a:pt x="4" y="53"/>
                    </a:cubicBezTo>
                    <a:cubicBezTo>
                      <a:pt x="3" y="54"/>
                      <a:pt x="2" y="54"/>
                      <a:pt x="1" y="54"/>
                    </a:cubicBezTo>
                    <a:cubicBezTo>
                      <a:pt x="0" y="53"/>
                      <a:pt x="0" y="52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2" y="49"/>
                      <a:pt x="3" y="47"/>
                      <a:pt x="4" y="46"/>
                    </a:cubicBezTo>
                    <a:cubicBezTo>
                      <a:pt x="5" y="44"/>
                      <a:pt x="7" y="42"/>
                      <a:pt x="7" y="40"/>
                    </a:cubicBezTo>
                    <a:cubicBezTo>
                      <a:pt x="9" y="36"/>
                      <a:pt x="11" y="32"/>
                      <a:pt x="12" y="27"/>
                    </a:cubicBezTo>
                    <a:cubicBezTo>
                      <a:pt x="12" y="23"/>
                      <a:pt x="13" y="19"/>
                      <a:pt x="12" y="14"/>
                    </a:cubicBezTo>
                    <a:cubicBezTo>
                      <a:pt x="12" y="10"/>
                      <a:pt x="11" y="6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10" y="0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CC88F6E-4A0D-6644-315E-B471BAD73BD4}"/>
                  </a:ext>
                </a:extLst>
              </p:cNvPr>
              <p:cNvSpPr/>
              <p:nvPr/>
            </p:nvSpPr>
            <p:spPr bwMode="auto">
              <a:xfrm>
                <a:off x="4652963" y="4910138"/>
                <a:ext cx="176213" cy="192088"/>
              </a:xfrm>
              <a:custGeom>
                <a:avLst/>
                <a:gdLst>
                  <a:gd name="T0" fmla="*/ 13 w 47"/>
                  <a:gd name="T1" fmla="*/ 0 h 51"/>
                  <a:gd name="T2" fmla="*/ 0 w 47"/>
                  <a:gd name="T3" fmla="*/ 47 h 51"/>
                  <a:gd name="T4" fmla="*/ 47 w 47"/>
                  <a:gd name="T5" fmla="*/ 51 h 51"/>
                  <a:gd name="T6" fmla="*/ 47 w 47"/>
                  <a:gd name="T7" fmla="*/ 51 h 51"/>
                  <a:gd name="T8" fmla="*/ 22 w 47"/>
                  <a:gd name="T9" fmla="*/ 20 h 51"/>
                  <a:gd name="T10" fmla="*/ 13 w 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51">
                    <a:moveTo>
                      <a:pt x="13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7" y="14"/>
                      <a:pt x="14" y="7"/>
                      <a:pt x="1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C9FBDC-5B85-4428-5F37-18AE74A9FCEB}"/>
                  </a:ext>
                </a:extLst>
              </p:cNvPr>
              <p:cNvSpPr/>
              <p:nvPr/>
            </p:nvSpPr>
            <p:spPr bwMode="auto">
              <a:xfrm>
                <a:off x="4600575" y="3789363"/>
                <a:ext cx="3533775" cy="1687513"/>
              </a:xfrm>
              <a:custGeom>
                <a:avLst/>
                <a:gdLst>
                  <a:gd name="T0" fmla="*/ 896 w 938"/>
                  <a:gd name="T1" fmla="*/ 0 h 447"/>
                  <a:gd name="T2" fmla="*/ 447 w 938"/>
                  <a:gd name="T3" fmla="*/ 0 h 447"/>
                  <a:gd name="T4" fmla="*/ 413 w 938"/>
                  <a:gd name="T5" fmla="*/ 26 h 447"/>
                  <a:gd name="T6" fmla="*/ 310 w 938"/>
                  <a:gd name="T7" fmla="*/ 401 h 447"/>
                  <a:gd name="T8" fmla="*/ 297 w 938"/>
                  <a:gd name="T9" fmla="*/ 401 h 447"/>
                  <a:gd name="T10" fmla="*/ 9 w 938"/>
                  <a:gd name="T11" fmla="*/ 401 h 447"/>
                  <a:gd name="T12" fmla="*/ 3 w 938"/>
                  <a:gd name="T13" fmla="*/ 412 h 447"/>
                  <a:gd name="T14" fmla="*/ 27 w 938"/>
                  <a:gd name="T15" fmla="*/ 447 h 447"/>
                  <a:gd name="T16" fmla="*/ 297 w 938"/>
                  <a:gd name="T17" fmla="*/ 447 h 447"/>
                  <a:gd name="T18" fmla="*/ 810 w 938"/>
                  <a:gd name="T19" fmla="*/ 447 h 447"/>
                  <a:gd name="T20" fmla="*/ 931 w 938"/>
                  <a:gd name="T21" fmla="*/ 46 h 447"/>
                  <a:gd name="T22" fmla="*/ 896 w 938"/>
                  <a:gd name="T23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8" h="447">
                    <a:moveTo>
                      <a:pt x="896" y="0"/>
                    </a:moveTo>
                    <a:cubicBezTo>
                      <a:pt x="447" y="0"/>
                      <a:pt x="447" y="0"/>
                      <a:pt x="447" y="0"/>
                    </a:cubicBezTo>
                    <a:cubicBezTo>
                      <a:pt x="431" y="0"/>
                      <a:pt x="417" y="11"/>
                      <a:pt x="413" y="26"/>
                    </a:cubicBezTo>
                    <a:cubicBezTo>
                      <a:pt x="310" y="401"/>
                      <a:pt x="310" y="401"/>
                      <a:pt x="310" y="401"/>
                    </a:cubicBezTo>
                    <a:cubicBezTo>
                      <a:pt x="297" y="401"/>
                      <a:pt x="297" y="401"/>
                      <a:pt x="297" y="401"/>
                    </a:cubicBezTo>
                    <a:cubicBezTo>
                      <a:pt x="9" y="401"/>
                      <a:pt x="9" y="401"/>
                      <a:pt x="9" y="401"/>
                    </a:cubicBezTo>
                    <a:cubicBezTo>
                      <a:pt x="3" y="401"/>
                      <a:pt x="0" y="407"/>
                      <a:pt x="3" y="412"/>
                    </a:cubicBezTo>
                    <a:cubicBezTo>
                      <a:pt x="27" y="447"/>
                      <a:pt x="27" y="447"/>
                      <a:pt x="27" y="447"/>
                    </a:cubicBezTo>
                    <a:cubicBezTo>
                      <a:pt x="297" y="447"/>
                      <a:pt x="297" y="447"/>
                      <a:pt x="297" y="447"/>
                    </a:cubicBezTo>
                    <a:cubicBezTo>
                      <a:pt x="810" y="447"/>
                      <a:pt x="810" y="447"/>
                      <a:pt x="810" y="447"/>
                    </a:cubicBezTo>
                    <a:cubicBezTo>
                      <a:pt x="931" y="46"/>
                      <a:pt x="931" y="46"/>
                      <a:pt x="931" y="46"/>
                    </a:cubicBezTo>
                    <a:cubicBezTo>
                      <a:pt x="938" y="23"/>
                      <a:pt x="920" y="0"/>
                      <a:pt x="896" y="0"/>
                    </a:cubicBezTo>
                    <a:close/>
                  </a:path>
                </a:pathLst>
              </a:custGeom>
              <a:solidFill>
                <a:srgbClr val="B3B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24DB286-B8D4-9015-7F09-B6B4C94493AD}"/>
                  </a:ext>
                </a:extLst>
              </p:cNvPr>
              <p:cNvSpPr/>
              <p:nvPr/>
            </p:nvSpPr>
            <p:spPr bwMode="auto">
              <a:xfrm>
                <a:off x="5862638" y="3792538"/>
                <a:ext cx="2414588" cy="1687513"/>
              </a:xfrm>
              <a:custGeom>
                <a:avLst/>
                <a:gdLst>
                  <a:gd name="T0" fmla="*/ 513 w 641"/>
                  <a:gd name="T1" fmla="*/ 447 h 447"/>
                  <a:gd name="T2" fmla="*/ 0 w 641"/>
                  <a:gd name="T3" fmla="*/ 447 h 447"/>
                  <a:gd name="T4" fmla="*/ 117 w 641"/>
                  <a:gd name="T5" fmla="*/ 26 h 447"/>
                  <a:gd name="T6" fmla="*/ 151 w 641"/>
                  <a:gd name="T7" fmla="*/ 0 h 447"/>
                  <a:gd name="T8" fmla="*/ 600 w 641"/>
                  <a:gd name="T9" fmla="*/ 0 h 447"/>
                  <a:gd name="T10" fmla="*/ 634 w 641"/>
                  <a:gd name="T11" fmla="*/ 46 h 447"/>
                  <a:gd name="T12" fmla="*/ 513 w 641"/>
                  <a:gd name="T13" fmla="*/ 44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1" h="447">
                    <a:moveTo>
                      <a:pt x="513" y="447"/>
                    </a:moveTo>
                    <a:cubicBezTo>
                      <a:pt x="0" y="447"/>
                      <a:pt x="0" y="447"/>
                      <a:pt x="0" y="447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21" y="11"/>
                      <a:pt x="135" y="0"/>
                      <a:pt x="151" y="0"/>
                    </a:cubicBezTo>
                    <a:cubicBezTo>
                      <a:pt x="600" y="0"/>
                      <a:pt x="600" y="0"/>
                      <a:pt x="600" y="0"/>
                    </a:cubicBezTo>
                    <a:cubicBezTo>
                      <a:pt x="624" y="0"/>
                      <a:pt x="641" y="23"/>
                      <a:pt x="634" y="46"/>
                    </a:cubicBezTo>
                    <a:lnTo>
                      <a:pt x="513" y="447"/>
                    </a:lnTo>
                    <a:close/>
                  </a:path>
                </a:pathLst>
              </a:custGeom>
              <a:solidFill>
                <a:srgbClr val="D4D8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21E6A43-427C-E679-27FA-49A05927E624}"/>
                  </a:ext>
                </a:extLst>
              </p:cNvPr>
              <p:cNvSpPr/>
              <p:nvPr/>
            </p:nvSpPr>
            <p:spPr bwMode="auto">
              <a:xfrm>
                <a:off x="6888163" y="4521201"/>
                <a:ext cx="376238" cy="377825"/>
              </a:xfrm>
              <a:custGeom>
                <a:avLst/>
                <a:gdLst>
                  <a:gd name="T0" fmla="*/ 53 w 100"/>
                  <a:gd name="T1" fmla="*/ 9 h 100"/>
                  <a:gd name="T2" fmla="*/ 90 w 100"/>
                  <a:gd name="T3" fmla="*/ 46 h 100"/>
                  <a:gd name="T4" fmla="*/ 90 w 100"/>
                  <a:gd name="T5" fmla="*/ 53 h 100"/>
                  <a:gd name="T6" fmla="*/ 53 w 100"/>
                  <a:gd name="T7" fmla="*/ 91 h 100"/>
                  <a:gd name="T8" fmla="*/ 46 w 100"/>
                  <a:gd name="T9" fmla="*/ 91 h 100"/>
                  <a:gd name="T10" fmla="*/ 9 w 100"/>
                  <a:gd name="T11" fmla="*/ 53 h 100"/>
                  <a:gd name="T12" fmla="*/ 9 w 100"/>
                  <a:gd name="T13" fmla="*/ 46 h 100"/>
                  <a:gd name="T14" fmla="*/ 46 w 100"/>
                  <a:gd name="T15" fmla="*/ 9 h 100"/>
                  <a:gd name="T16" fmla="*/ 53 w 100"/>
                  <a:gd name="T17" fmla="*/ 9 h 100"/>
                  <a:gd name="T18" fmla="*/ 53 w 100"/>
                  <a:gd name="T19" fmla="*/ 0 h 100"/>
                  <a:gd name="T20" fmla="*/ 46 w 100"/>
                  <a:gd name="T21" fmla="*/ 0 h 100"/>
                  <a:gd name="T22" fmla="*/ 0 w 100"/>
                  <a:gd name="T23" fmla="*/ 46 h 100"/>
                  <a:gd name="T24" fmla="*/ 0 w 100"/>
                  <a:gd name="T25" fmla="*/ 53 h 100"/>
                  <a:gd name="T26" fmla="*/ 46 w 100"/>
                  <a:gd name="T27" fmla="*/ 100 h 100"/>
                  <a:gd name="T28" fmla="*/ 53 w 100"/>
                  <a:gd name="T29" fmla="*/ 100 h 100"/>
                  <a:gd name="T30" fmla="*/ 100 w 100"/>
                  <a:gd name="T31" fmla="*/ 53 h 100"/>
                  <a:gd name="T32" fmla="*/ 100 w 100"/>
                  <a:gd name="T33" fmla="*/ 46 h 100"/>
                  <a:gd name="T34" fmla="*/ 53 w 100"/>
                  <a:gd name="T3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100">
                    <a:moveTo>
                      <a:pt x="53" y="9"/>
                    </a:moveTo>
                    <a:cubicBezTo>
                      <a:pt x="74" y="9"/>
                      <a:pt x="90" y="26"/>
                      <a:pt x="90" y="46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74"/>
                      <a:pt x="74" y="91"/>
                      <a:pt x="53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26" y="91"/>
                      <a:pt x="9" y="74"/>
                      <a:pt x="9" y="53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26"/>
                      <a:pt x="26" y="9"/>
                      <a:pt x="46" y="9"/>
                    </a:cubicBezTo>
                    <a:cubicBezTo>
                      <a:pt x="53" y="9"/>
                      <a:pt x="53" y="9"/>
                      <a:pt x="53" y="9"/>
                    </a:cubicBezTo>
                    <a:moveTo>
                      <a:pt x="53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79"/>
                      <a:pt x="21" y="100"/>
                      <a:pt x="46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79" y="100"/>
                      <a:pt x="100" y="79"/>
                      <a:pt x="100" y="53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21"/>
                      <a:pt x="79" y="0"/>
                      <a:pt x="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033F640-E234-AF23-C9D6-E7A802D1F1E9}"/>
                  </a:ext>
                </a:extLst>
              </p:cNvPr>
              <p:cNvSpPr/>
              <p:nvPr/>
            </p:nvSpPr>
            <p:spPr bwMode="auto">
              <a:xfrm>
                <a:off x="2595563" y="4422776"/>
                <a:ext cx="277813" cy="385763"/>
              </a:xfrm>
              <a:custGeom>
                <a:avLst/>
                <a:gdLst>
                  <a:gd name="T0" fmla="*/ 68 w 74"/>
                  <a:gd name="T1" fmla="*/ 102 h 102"/>
                  <a:gd name="T2" fmla="*/ 62 w 74"/>
                  <a:gd name="T3" fmla="*/ 96 h 102"/>
                  <a:gd name="T4" fmla="*/ 62 w 74"/>
                  <a:gd name="T5" fmla="*/ 85 h 102"/>
                  <a:gd name="T6" fmla="*/ 46 w 74"/>
                  <a:gd name="T7" fmla="*/ 76 h 102"/>
                  <a:gd name="T8" fmla="*/ 41 w 74"/>
                  <a:gd name="T9" fmla="*/ 76 h 102"/>
                  <a:gd name="T10" fmla="*/ 16 w 74"/>
                  <a:gd name="T11" fmla="*/ 57 h 102"/>
                  <a:gd name="T12" fmla="*/ 16 w 74"/>
                  <a:gd name="T13" fmla="*/ 51 h 102"/>
                  <a:gd name="T14" fmla="*/ 40 w 74"/>
                  <a:gd name="T15" fmla="*/ 32 h 102"/>
                  <a:gd name="T16" fmla="*/ 48 w 74"/>
                  <a:gd name="T17" fmla="*/ 32 h 102"/>
                  <a:gd name="T18" fmla="*/ 62 w 74"/>
                  <a:gd name="T19" fmla="*/ 24 h 102"/>
                  <a:gd name="T20" fmla="*/ 42 w 74"/>
                  <a:gd name="T21" fmla="*/ 12 h 102"/>
                  <a:gd name="T22" fmla="*/ 6 w 74"/>
                  <a:gd name="T23" fmla="*/ 12 h 102"/>
                  <a:gd name="T24" fmla="*/ 0 w 74"/>
                  <a:gd name="T25" fmla="*/ 6 h 102"/>
                  <a:gd name="T26" fmla="*/ 6 w 74"/>
                  <a:gd name="T27" fmla="*/ 0 h 102"/>
                  <a:gd name="T28" fmla="*/ 42 w 74"/>
                  <a:gd name="T29" fmla="*/ 0 h 102"/>
                  <a:gd name="T30" fmla="*/ 74 w 74"/>
                  <a:gd name="T31" fmla="*/ 24 h 102"/>
                  <a:gd name="T32" fmla="*/ 48 w 74"/>
                  <a:gd name="T33" fmla="*/ 44 h 102"/>
                  <a:gd name="T34" fmla="*/ 40 w 74"/>
                  <a:gd name="T35" fmla="*/ 44 h 102"/>
                  <a:gd name="T36" fmla="*/ 28 w 74"/>
                  <a:gd name="T37" fmla="*/ 51 h 102"/>
                  <a:gd name="T38" fmla="*/ 28 w 74"/>
                  <a:gd name="T39" fmla="*/ 57 h 102"/>
                  <a:gd name="T40" fmla="*/ 41 w 74"/>
                  <a:gd name="T41" fmla="*/ 64 h 102"/>
                  <a:gd name="T42" fmla="*/ 46 w 74"/>
                  <a:gd name="T43" fmla="*/ 64 h 102"/>
                  <a:gd name="T44" fmla="*/ 74 w 74"/>
                  <a:gd name="T45" fmla="*/ 85 h 102"/>
                  <a:gd name="T46" fmla="*/ 74 w 74"/>
                  <a:gd name="T47" fmla="*/ 96 h 102"/>
                  <a:gd name="T48" fmla="*/ 68 w 74"/>
                  <a:gd name="T4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102">
                    <a:moveTo>
                      <a:pt x="68" y="102"/>
                    </a:moveTo>
                    <a:cubicBezTo>
                      <a:pt x="65" y="102"/>
                      <a:pt x="62" y="99"/>
                      <a:pt x="62" y="96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2" y="81"/>
                      <a:pt x="55" y="76"/>
                      <a:pt x="46" y="7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27" y="76"/>
                      <a:pt x="16" y="67"/>
                      <a:pt x="16" y="57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40"/>
                      <a:pt x="27" y="32"/>
                      <a:pt x="40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56" y="32"/>
                      <a:pt x="62" y="28"/>
                      <a:pt x="62" y="24"/>
                    </a:cubicBezTo>
                    <a:cubicBezTo>
                      <a:pt x="62" y="17"/>
                      <a:pt x="53" y="12"/>
                      <a:pt x="42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0" y="0"/>
                      <a:pt x="74" y="10"/>
                      <a:pt x="74" y="24"/>
                    </a:cubicBezTo>
                    <a:cubicBezTo>
                      <a:pt x="74" y="35"/>
                      <a:pt x="63" y="44"/>
                      <a:pt x="48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3" y="44"/>
                      <a:pt x="28" y="48"/>
                      <a:pt x="28" y="51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60"/>
                      <a:pt x="33" y="64"/>
                      <a:pt x="41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62" y="64"/>
                      <a:pt x="74" y="73"/>
                      <a:pt x="74" y="85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9"/>
                      <a:pt x="71" y="102"/>
                      <a:pt x="68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078BD62-389C-45A2-8354-BD27B48BBDF1}"/>
                  </a:ext>
                </a:extLst>
              </p:cNvPr>
              <p:cNvSpPr/>
              <p:nvPr/>
            </p:nvSpPr>
            <p:spPr bwMode="auto">
              <a:xfrm>
                <a:off x="2911475" y="4562476"/>
                <a:ext cx="188913" cy="249238"/>
              </a:xfrm>
              <a:custGeom>
                <a:avLst/>
                <a:gdLst>
                  <a:gd name="T0" fmla="*/ 44 w 50"/>
                  <a:gd name="T1" fmla="*/ 66 h 66"/>
                  <a:gd name="T2" fmla="*/ 38 w 50"/>
                  <a:gd name="T3" fmla="*/ 60 h 66"/>
                  <a:gd name="T4" fmla="*/ 38 w 50"/>
                  <a:gd name="T5" fmla="*/ 54 h 66"/>
                  <a:gd name="T6" fmla="*/ 30 w 50"/>
                  <a:gd name="T7" fmla="*/ 51 h 66"/>
                  <a:gd name="T8" fmla="*/ 27 w 50"/>
                  <a:gd name="T9" fmla="*/ 51 h 66"/>
                  <a:gd name="T10" fmla="*/ 10 w 50"/>
                  <a:gd name="T11" fmla="*/ 37 h 66"/>
                  <a:gd name="T12" fmla="*/ 10 w 50"/>
                  <a:gd name="T13" fmla="*/ 33 h 66"/>
                  <a:gd name="T14" fmla="*/ 27 w 50"/>
                  <a:gd name="T15" fmla="*/ 19 h 66"/>
                  <a:gd name="T16" fmla="*/ 32 w 50"/>
                  <a:gd name="T17" fmla="*/ 19 h 66"/>
                  <a:gd name="T18" fmla="*/ 38 w 50"/>
                  <a:gd name="T19" fmla="*/ 17 h 66"/>
                  <a:gd name="T20" fmla="*/ 28 w 50"/>
                  <a:gd name="T21" fmla="*/ 12 h 66"/>
                  <a:gd name="T22" fmla="*/ 6 w 50"/>
                  <a:gd name="T23" fmla="*/ 12 h 66"/>
                  <a:gd name="T24" fmla="*/ 0 w 50"/>
                  <a:gd name="T25" fmla="*/ 6 h 66"/>
                  <a:gd name="T26" fmla="*/ 6 w 50"/>
                  <a:gd name="T27" fmla="*/ 0 h 66"/>
                  <a:gd name="T28" fmla="*/ 28 w 50"/>
                  <a:gd name="T29" fmla="*/ 0 h 66"/>
                  <a:gd name="T30" fmla="*/ 50 w 50"/>
                  <a:gd name="T31" fmla="*/ 17 h 66"/>
                  <a:gd name="T32" fmla="*/ 32 w 50"/>
                  <a:gd name="T33" fmla="*/ 31 h 66"/>
                  <a:gd name="T34" fmla="*/ 27 w 50"/>
                  <a:gd name="T35" fmla="*/ 31 h 66"/>
                  <a:gd name="T36" fmla="*/ 22 w 50"/>
                  <a:gd name="T37" fmla="*/ 33 h 66"/>
                  <a:gd name="T38" fmla="*/ 22 w 50"/>
                  <a:gd name="T39" fmla="*/ 37 h 66"/>
                  <a:gd name="T40" fmla="*/ 27 w 50"/>
                  <a:gd name="T41" fmla="*/ 39 h 66"/>
                  <a:gd name="T42" fmla="*/ 30 w 50"/>
                  <a:gd name="T43" fmla="*/ 39 h 66"/>
                  <a:gd name="T44" fmla="*/ 50 w 50"/>
                  <a:gd name="T45" fmla="*/ 54 h 66"/>
                  <a:gd name="T46" fmla="*/ 50 w 50"/>
                  <a:gd name="T47" fmla="*/ 60 h 66"/>
                  <a:gd name="T48" fmla="*/ 44 w 50"/>
                  <a:gd name="T4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66">
                    <a:moveTo>
                      <a:pt x="44" y="66"/>
                    </a:moveTo>
                    <a:cubicBezTo>
                      <a:pt x="40" y="66"/>
                      <a:pt x="38" y="63"/>
                      <a:pt x="38" y="60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3"/>
                      <a:pt x="35" y="51"/>
                      <a:pt x="30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17" y="51"/>
                      <a:pt x="10" y="44"/>
                      <a:pt x="10" y="37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5"/>
                      <a:pt x="17" y="19"/>
                      <a:pt x="27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5" y="19"/>
                      <a:pt x="38" y="17"/>
                      <a:pt x="38" y="17"/>
                    </a:cubicBezTo>
                    <a:cubicBezTo>
                      <a:pt x="38" y="15"/>
                      <a:pt x="34" y="12"/>
                      <a:pt x="28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0" y="0"/>
                      <a:pt x="50" y="7"/>
                      <a:pt x="50" y="17"/>
                    </a:cubicBezTo>
                    <a:cubicBezTo>
                      <a:pt x="50" y="25"/>
                      <a:pt x="42" y="31"/>
                      <a:pt x="32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4" y="31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4" y="39"/>
                      <a:pt x="27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41" y="39"/>
                      <a:pt x="50" y="45"/>
                      <a:pt x="50" y="54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3"/>
                      <a:pt x="47" y="66"/>
                      <a:pt x="4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653A801-309F-1348-3EA9-E45650AF806F}"/>
                  </a:ext>
                </a:extLst>
              </p:cNvPr>
              <p:cNvSpPr/>
              <p:nvPr/>
            </p:nvSpPr>
            <p:spPr bwMode="auto">
              <a:xfrm>
                <a:off x="2282825" y="4857751"/>
                <a:ext cx="346075" cy="501650"/>
              </a:xfrm>
              <a:custGeom>
                <a:avLst/>
                <a:gdLst>
                  <a:gd name="T0" fmla="*/ 92 w 92"/>
                  <a:gd name="T1" fmla="*/ 133 h 133"/>
                  <a:gd name="T2" fmla="*/ 57 w 92"/>
                  <a:gd name="T3" fmla="*/ 133 h 133"/>
                  <a:gd name="T4" fmla="*/ 0 w 92"/>
                  <a:gd name="T5" fmla="*/ 77 h 133"/>
                  <a:gd name="T6" fmla="*/ 0 w 92"/>
                  <a:gd name="T7" fmla="*/ 40 h 133"/>
                  <a:gd name="T8" fmla="*/ 40 w 92"/>
                  <a:gd name="T9" fmla="*/ 0 h 133"/>
                  <a:gd name="T10" fmla="*/ 84 w 92"/>
                  <a:gd name="T11" fmla="*/ 0 h 133"/>
                  <a:gd name="T12" fmla="*/ 84 w 92"/>
                  <a:gd name="T13" fmla="*/ 28 h 133"/>
                  <a:gd name="T14" fmla="*/ 40 w 92"/>
                  <a:gd name="T15" fmla="*/ 28 h 133"/>
                  <a:gd name="T16" fmla="*/ 28 w 92"/>
                  <a:gd name="T17" fmla="*/ 40 h 133"/>
                  <a:gd name="T18" fmla="*/ 28 w 92"/>
                  <a:gd name="T19" fmla="*/ 77 h 133"/>
                  <a:gd name="T20" fmla="*/ 57 w 92"/>
                  <a:gd name="T21" fmla="*/ 105 h 133"/>
                  <a:gd name="T22" fmla="*/ 92 w 92"/>
                  <a:gd name="T23" fmla="*/ 105 h 133"/>
                  <a:gd name="T24" fmla="*/ 92 w 92"/>
                  <a:gd name="T2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133">
                    <a:moveTo>
                      <a:pt x="92" y="133"/>
                    </a:moveTo>
                    <a:cubicBezTo>
                      <a:pt x="57" y="133"/>
                      <a:pt x="57" y="133"/>
                      <a:pt x="57" y="133"/>
                    </a:cubicBezTo>
                    <a:cubicBezTo>
                      <a:pt x="26" y="133"/>
                      <a:pt x="0" y="108"/>
                      <a:pt x="0" y="7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3" y="28"/>
                      <a:pt x="28" y="34"/>
                      <a:pt x="28" y="40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8" y="92"/>
                      <a:pt x="41" y="105"/>
                      <a:pt x="57" y="105"/>
                    </a:cubicBezTo>
                    <a:cubicBezTo>
                      <a:pt x="92" y="105"/>
                      <a:pt x="92" y="105"/>
                      <a:pt x="92" y="105"/>
                    </a:cubicBezTo>
                    <a:lnTo>
                      <a:pt x="92" y="133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AC437F-0288-9FF5-A32B-831C9F1921AC}"/>
                  </a:ext>
                </a:extLst>
              </p:cNvPr>
              <p:cNvSpPr/>
              <p:nvPr/>
            </p:nvSpPr>
            <p:spPr bwMode="auto">
              <a:xfrm>
                <a:off x="2530475" y="5246688"/>
                <a:ext cx="682625" cy="282575"/>
              </a:xfrm>
              <a:custGeom>
                <a:avLst/>
                <a:gdLst>
                  <a:gd name="T0" fmla="*/ 137 w 181"/>
                  <a:gd name="T1" fmla="*/ 43 h 75"/>
                  <a:gd name="T2" fmla="*/ 44 w 181"/>
                  <a:gd name="T3" fmla="*/ 43 h 75"/>
                  <a:gd name="T4" fmla="*/ 0 w 181"/>
                  <a:gd name="T5" fmla="*/ 0 h 75"/>
                  <a:gd name="T6" fmla="*/ 0 w 181"/>
                  <a:gd name="T7" fmla="*/ 31 h 75"/>
                  <a:gd name="T8" fmla="*/ 44 w 181"/>
                  <a:gd name="T9" fmla="*/ 75 h 75"/>
                  <a:gd name="T10" fmla="*/ 137 w 181"/>
                  <a:gd name="T11" fmla="*/ 75 h 75"/>
                  <a:gd name="T12" fmla="*/ 181 w 181"/>
                  <a:gd name="T13" fmla="*/ 31 h 75"/>
                  <a:gd name="T14" fmla="*/ 181 w 181"/>
                  <a:gd name="T15" fmla="*/ 0 h 75"/>
                  <a:gd name="T16" fmla="*/ 137 w 181"/>
                  <a:gd name="T17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75">
                    <a:moveTo>
                      <a:pt x="137" y="43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20" y="43"/>
                      <a:pt x="0" y="24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55"/>
                      <a:pt x="20" y="75"/>
                      <a:pt x="44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61" y="75"/>
                      <a:pt x="181" y="55"/>
                      <a:pt x="181" y="31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24"/>
                      <a:pt x="161" y="43"/>
                      <a:pt x="137" y="43"/>
                    </a:cubicBez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CCB1BA4-91BB-4E5A-9629-FF434424EAE2}"/>
                  </a:ext>
                </a:extLst>
              </p:cNvPr>
              <p:cNvSpPr/>
              <p:nvPr/>
            </p:nvSpPr>
            <p:spPr bwMode="auto">
              <a:xfrm>
                <a:off x="2530475" y="4729163"/>
                <a:ext cx="682625" cy="679450"/>
              </a:xfrm>
              <a:custGeom>
                <a:avLst/>
                <a:gdLst>
                  <a:gd name="T0" fmla="*/ 155 w 181"/>
                  <a:gd name="T1" fmla="*/ 0 h 180"/>
                  <a:gd name="T2" fmla="*/ 33 w 181"/>
                  <a:gd name="T3" fmla="*/ 0 h 180"/>
                  <a:gd name="T4" fmla="*/ 0 w 181"/>
                  <a:gd name="T5" fmla="*/ 33 h 180"/>
                  <a:gd name="T6" fmla="*/ 0 w 181"/>
                  <a:gd name="T7" fmla="*/ 137 h 180"/>
                  <a:gd name="T8" fmla="*/ 44 w 181"/>
                  <a:gd name="T9" fmla="*/ 180 h 180"/>
                  <a:gd name="T10" fmla="*/ 137 w 181"/>
                  <a:gd name="T11" fmla="*/ 180 h 180"/>
                  <a:gd name="T12" fmla="*/ 181 w 181"/>
                  <a:gd name="T13" fmla="*/ 137 h 180"/>
                  <a:gd name="T14" fmla="*/ 181 w 181"/>
                  <a:gd name="T15" fmla="*/ 26 h 180"/>
                  <a:gd name="T16" fmla="*/ 155 w 181"/>
                  <a:gd name="T1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180">
                    <a:moveTo>
                      <a:pt x="15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61"/>
                      <a:pt x="20" y="180"/>
                      <a:pt x="44" y="180"/>
                    </a:cubicBezTo>
                    <a:cubicBezTo>
                      <a:pt x="137" y="180"/>
                      <a:pt x="137" y="180"/>
                      <a:pt x="137" y="180"/>
                    </a:cubicBezTo>
                    <a:cubicBezTo>
                      <a:pt x="161" y="180"/>
                      <a:pt x="181" y="161"/>
                      <a:pt x="181" y="137"/>
                    </a:cubicBezTo>
                    <a:cubicBezTo>
                      <a:pt x="181" y="26"/>
                      <a:pt x="181" y="26"/>
                      <a:pt x="181" y="26"/>
                    </a:cubicBezTo>
                    <a:cubicBezTo>
                      <a:pt x="181" y="11"/>
                      <a:pt x="169" y="0"/>
                      <a:pt x="155" y="0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FC3670D-0623-198D-94F7-FF9009A41364}"/>
                  </a:ext>
                </a:extLst>
              </p:cNvPr>
              <p:cNvSpPr/>
              <p:nvPr/>
            </p:nvSpPr>
            <p:spPr bwMode="auto">
              <a:xfrm>
                <a:off x="7920038" y="2460626"/>
                <a:ext cx="1820863" cy="1011238"/>
              </a:xfrm>
              <a:custGeom>
                <a:avLst/>
                <a:gdLst>
                  <a:gd name="T0" fmla="*/ 449 w 483"/>
                  <a:gd name="T1" fmla="*/ 0 h 268"/>
                  <a:gd name="T2" fmla="*/ 39 w 483"/>
                  <a:gd name="T3" fmla="*/ 0 h 268"/>
                  <a:gd name="T4" fmla="*/ 0 w 483"/>
                  <a:gd name="T5" fmla="*/ 40 h 268"/>
                  <a:gd name="T6" fmla="*/ 0 w 483"/>
                  <a:gd name="T7" fmla="*/ 196 h 268"/>
                  <a:gd name="T8" fmla="*/ 0 w 483"/>
                  <a:gd name="T9" fmla="*/ 258 h 268"/>
                  <a:gd name="T10" fmla="*/ 12 w 483"/>
                  <a:gd name="T11" fmla="*/ 263 h 268"/>
                  <a:gd name="T12" fmla="*/ 51 w 483"/>
                  <a:gd name="T13" fmla="*/ 222 h 268"/>
                  <a:gd name="T14" fmla="*/ 65 w 483"/>
                  <a:gd name="T15" fmla="*/ 217 h 268"/>
                  <a:gd name="T16" fmla="*/ 449 w 483"/>
                  <a:gd name="T17" fmla="*/ 216 h 268"/>
                  <a:gd name="T18" fmla="*/ 483 w 483"/>
                  <a:gd name="T19" fmla="*/ 182 h 268"/>
                  <a:gd name="T20" fmla="*/ 483 w 483"/>
                  <a:gd name="T21" fmla="*/ 34 h 268"/>
                  <a:gd name="T22" fmla="*/ 449 w 483"/>
                  <a:gd name="T23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3" h="268">
                    <a:moveTo>
                      <a:pt x="44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0" y="265"/>
                      <a:pt x="8" y="268"/>
                      <a:pt x="12" y="263"/>
                    </a:cubicBezTo>
                    <a:cubicBezTo>
                      <a:pt x="51" y="222"/>
                      <a:pt x="51" y="222"/>
                      <a:pt x="51" y="222"/>
                    </a:cubicBezTo>
                    <a:cubicBezTo>
                      <a:pt x="55" y="219"/>
                      <a:pt x="60" y="217"/>
                      <a:pt x="65" y="217"/>
                    </a:cubicBezTo>
                    <a:cubicBezTo>
                      <a:pt x="449" y="216"/>
                      <a:pt x="449" y="216"/>
                      <a:pt x="449" y="216"/>
                    </a:cubicBezTo>
                    <a:cubicBezTo>
                      <a:pt x="468" y="216"/>
                      <a:pt x="483" y="201"/>
                      <a:pt x="483" y="182"/>
                    </a:cubicBezTo>
                    <a:cubicBezTo>
                      <a:pt x="483" y="34"/>
                      <a:pt x="483" y="34"/>
                      <a:pt x="483" y="34"/>
                    </a:cubicBezTo>
                    <a:cubicBezTo>
                      <a:pt x="483" y="15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9476446-BC46-1AD9-BF5C-4380DEF0F092}"/>
                  </a:ext>
                </a:extLst>
              </p:cNvPr>
              <p:cNvSpPr/>
              <p:nvPr/>
            </p:nvSpPr>
            <p:spPr bwMode="auto">
              <a:xfrm>
                <a:off x="8296275" y="2736851"/>
                <a:ext cx="690563" cy="30163"/>
              </a:xfrm>
              <a:custGeom>
                <a:avLst/>
                <a:gdLst>
                  <a:gd name="T0" fmla="*/ 179 w 183"/>
                  <a:gd name="T1" fmla="*/ 8 h 8"/>
                  <a:gd name="T2" fmla="*/ 4 w 183"/>
                  <a:gd name="T3" fmla="*/ 8 h 8"/>
                  <a:gd name="T4" fmla="*/ 0 w 183"/>
                  <a:gd name="T5" fmla="*/ 4 h 8"/>
                  <a:gd name="T6" fmla="*/ 4 w 183"/>
                  <a:gd name="T7" fmla="*/ 0 h 8"/>
                  <a:gd name="T8" fmla="*/ 179 w 183"/>
                  <a:gd name="T9" fmla="*/ 0 h 8"/>
                  <a:gd name="T10" fmla="*/ 183 w 183"/>
                  <a:gd name="T11" fmla="*/ 4 h 8"/>
                  <a:gd name="T12" fmla="*/ 179 w 18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8">
                    <a:moveTo>
                      <a:pt x="179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1" y="0"/>
                      <a:pt x="183" y="2"/>
                      <a:pt x="183" y="4"/>
                    </a:cubicBezTo>
                    <a:cubicBezTo>
                      <a:pt x="183" y="7"/>
                      <a:pt x="181" y="8"/>
                      <a:pt x="179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7BADA3E-8A70-BBDD-0B1E-8D9C939CE4F8}"/>
                  </a:ext>
                </a:extLst>
              </p:cNvPr>
              <p:cNvSpPr/>
              <p:nvPr/>
            </p:nvSpPr>
            <p:spPr bwMode="auto">
              <a:xfrm>
                <a:off x="9023350" y="2736851"/>
                <a:ext cx="396875" cy="30163"/>
              </a:xfrm>
              <a:custGeom>
                <a:avLst/>
                <a:gdLst>
                  <a:gd name="T0" fmla="*/ 101 w 105"/>
                  <a:gd name="T1" fmla="*/ 8 h 8"/>
                  <a:gd name="T2" fmla="*/ 4 w 105"/>
                  <a:gd name="T3" fmla="*/ 8 h 8"/>
                  <a:gd name="T4" fmla="*/ 0 w 105"/>
                  <a:gd name="T5" fmla="*/ 4 h 8"/>
                  <a:gd name="T6" fmla="*/ 4 w 105"/>
                  <a:gd name="T7" fmla="*/ 0 h 8"/>
                  <a:gd name="T8" fmla="*/ 101 w 105"/>
                  <a:gd name="T9" fmla="*/ 0 h 8"/>
                  <a:gd name="T10" fmla="*/ 105 w 105"/>
                  <a:gd name="T11" fmla="*/ 4 h 8"/>
                  <a:gd name="T12" fmla="*/ 101 w 105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8">
                    <a:moveTo>
                      <a:pt x="101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5" y="2"/>
                      <a:pt x="105" y="4"/>
                    </a:cubicBezTo>
                    <a:cubicBezTo>
                      <a:pt x="105" y="7"/>
                      <a:pt x="103" y="8"/>
                      <a:pt x="101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F95B602-21FC-0753-A13A-7FA0274EFEE3}"/>
                  </a:ext>
                </a:extLst>
              </p:cNvPr>
              <p:cNvSpPr/>
              <p:nvPr/>
            </p:nvSpPr>
            <p:spPr bwMode="auto">
              <a:xfrm>
                <a:off x="8296275" y="2871788"/>
                <a:ext cx="422275" cy="30163"/>
              </a:xfrm>
              <a:custGeom>
                <a:avLst/>
                <a:gdLst>
                  <a:gd name="T0" fmla="*/ 108 w 112"/>
                  <a:gd name="T1" fmla="*/ 8 h 8"/>
                  <a:gd name="T2" fmla="*/ 4 w 112"/>
                  <a:gd name="T3" fmla="*/ 8 h 8"/>
                  <a:gd name="T4" fmla="*/ 0 w 112"/>
                  <a:gd name="T5" fmla="*/ 4 h 8"/>
                  <a:gd name="T6" fmla="*/ 4 w 112"/>
                  <a:gd name="T7" fmla="*/ 0 h 8"/>
                  <a:gd name="T8" fmla="*/ 108 w 112"/>
                  <a:gd name="T9" fmla="*/ 0 h 8"/>
                  <a:gd name="T10" fmla="*/ 112 w 112"/>
                  <a:gd name="T11" fmla="*/ 4 h 8"/>
                  <a:gd name="T12" fmla="*/ 108 w 11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8">
                    <a:moveTo>
                      <a:pt x="10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1" y="0"/>
                      <a:pt x="112" y="2"/>
                      <a:pt x="112" y="4"/>
                    </a:cubicBezTo>
                    <a:cubicBezTo>
                      <a:pt x="112" y="6"/>
                      <a:pt x="111" y="8"/>
                      <a:pt x="10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2999B39-7A18-D9C2-7A29-4F14B30257D2}"/>
                  </a:ext>
                </a:extLst>
              </p:cNvPr>
              <p:cNvSpPr/>
              <p:nvPr/>
            </p:nvSpPr>
            <p:spPr bwMode="auto">
              <a:xfrm>
                <a:off x="8783638" y="2871788"/>
                <a:ext cx="625475" cy="30163"/>
              </a:xfrm>
              <a:custGeom>
                <a:avLst/>
                <a:gdLst>
                  <a:gd name="T0" fmla="*/ 162 w 166"/>
                  <a:gd name="T1" fmla="*/ 8 h 8"/>
                  <a:gd name="T2" fmla="*/ 4 w 166"/>
                  <a:gd name="T3" fmla="*/ 8 h 8"/>
                  <a:gd name="T4" fmla="*/ 0 w 166"/>
                  <a:gd name="T5" fmla="*/ 4 h 8"/>
                  <a:gd name="T6" fmla="*/ 4 w 166"/>
                  <a:gd name="T7" fmla="*/ 0 h 8"/>
                  <a:gd name="T8" fmla="*/ 162 w 166"/>
                  <a:gd name="T9" fmla="*/ 0 h 8"/>
                  <a:gd name="T10" fmla="*/ 166 w 166"/>
                  <a:gd name="T11" fmla="*/ 4 h 8"/>
                  <a:gd name="T12" fmla="*/ 162 w 166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8">
                    <a:moveTo>
                      <a:pt x="16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4" y="0"/>
                      <a:pt x="166" y="2"/>
                      <a:pt x="166" y="4"/>
                    </a:cubicBezTo>
                    <a:cubicBezTo>
                      <a:pt x="166" y="6"/>
                      <a:pt x="164" y="8"/>
                      <a:pt x="16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D51B617-E3CD-85AD-7B9C-94B48A3DCCAA}"/>
                  </a:ext>
                </a:extLst>
              </p:cNvPr>
              <p:cNvSpPr/>
              <p:nvPr/>
            </p:nvSpPr>
            <p:spPr bwMode="auto">
              <a:xfrm>
                <a:off x="8296275" y="3005138"/>
                <a:ext cx="655638" cy="30163"/>
              </a:xfrm>
              <a:custGeom>
                <a:avLst/>
                <a:gdLst>
                  <a:gd name="T0" fmla="*/ 170 w 174"/>
                  <a:gd name="T1" fmla="*/ 8 h 8"/>
                  <a:gd name="T2" fmla="*/ 4 w 174"/>
                  <a:gd name="T3" fmla="*/ 8 h 8"/>
                  <a:gd name="T4" fmla="*/ 0 w 174"/>
                  <a:gd name="T5" fmla="*/ 4 h 8"/>
                  <a:gd name="T6" fmla="*/ 4 w 174"/>
                  <a:gd name="T7" fmla="*/ 0 h 8"/>
                  <a:gd name="T8" fmla="*/ 170 w 174"/>
                  <a:gd name="T9" fmla="*/ 0 h 8"/>
                  <a:gd name="T10" fmla="*/ 174 w 174"/>
                  <a:gd name="T11" fmla="*/ 4 h 8"/>
                  <a:gd name="T12" fmla="*/ 170 w 17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4" h="8">
                    <a:moveTo>
                      <a:pt x="17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3" y="0"/>
                      <a:pt x="174" y="2"/>
                      <a:pt x="174" y="4"/>
                    </a:cubicBezTo>
                    <a:cubicBezTo>
                      <a:pt x="174" y="7"/>
                      <a:pt x="173" y="8"/>
                      <a:pt x="17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CE910A7-C650-C373-934B-630DE491C105}"/>
                  </a:ext>
                </a:extLst>
              </p:cNvPr>
              <p:cNvSpPr/>
              <p:nvPr/>
            </p:nvSpPr>
            <p:spPr bwMode="auto">
              <a:xfrm>
                <a:off x="7621588" y="2041526"/>
                <a:ext cx="633413" cy="641350"/>
              </a:xfrm>
              <a:custGeom>
                <a:avLst/>
                <a:gdLst>
                  <a:gd name="T0" fmla="*/ 25 w 168"/>
                  <a:gd name="T1" fmla="*/ 137 h 170"/>
                  <a:gd name="T2" fmla="*/ 126 w 168"/>
                  <a:gd name="T3" fmla="*/ 137 h 170"/>
                  <a:gd name="T4" fmla="*/ 135 w 168"/>
                  <a:gd name="T5" fmla="*/ 141 h 170"/>
                  <a:gd name="T6" fmla="*/ 160 w 168"/>
                  <a:gd name="T7" fmla="*/ 167 h 170"/>
                  <a:gd name="T8" fmla="*/ 168 w 168"/>
                  <a:gd name="T9" fmla="*/ 164 h 170"/>
                  <a:gd name="T10" fmla="*/ 168 w 168"/>
                  <a:gd name="T11" fmla="*/ 124 h 170"/>
                  <a:gd name="T12" fmla="*/ 168 w 168"/>
                  <a:gd name="T13" fmla="*/ 25 h 170"/>
                  <a:gd name="T14" fmla="*/ 142 w 168"/>
                  <a:gd name="T15" fmla="*/ 0 h 170"/>
                  <a:gd name="T16" fmla="*/ 21 w 168"/>
                  <a:gd name="T17" fmla="*/ 0 h 170"/>
                  <a:gd name="T18" fmla="*/ 0 w 168"/>
                  <a:gd name="T19" fmla="*/ 20 h 170"/>
                  <a:gd name="T20" fmla="*/ 0 w 168"/>
                  <a:gd name="T21" fmla="*/ 113 h 170"/>
                  <a:gd name="T22" fmla="*/ 25 w 168"/>
                  <a:gd name="T23" fmla="*/ 13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170">
                    <a:moveTo>
                      <a:pt x="25" y="137"/>
                    </a:moveTo>
                    <a:cubicBezTo>
                      <a:pt x="126" y="137"/>
                      <a:pt x="126" y="137"/>
                      <a:pt x="126" y="137"/>
                    </a:cubicBezTo>
                    <a:cubicBezTo>
                      <a:pt x="129" y="137"/>
                      <a:pt x="132" y="139"/>
                      <a:pt x="135" y="141"/>
                    </a:cubicBezTo>
                    <a:cubicBezTo>
                      <a:pt x="160" y="167"/>
                      <a:pt x="160" y="167"/>
                      <a:pt x="160" y="167"/>
                    </a:cubicBezTo>
                    <a:cubicBezTo>
                      <a:pt x="163" y="170"/>
                      <a:pt x="168" y="168"/>
                      <a:pt x="168" y="164"/>
                    </a:cubicBez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8" y="11"/>
                      <a:pt x="156" y="0"/>
                      <a:pt x="14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26"/>
                      <a:pt x="11" y="137"/>
                      <a:pt x="25" y="137"/>
                    </a:cubicBezTo>
                    <a:close/>
                  </a:path>
                </a:pathLst>
              </a:cu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F9B3726-F7C7-0163-C391-C0DCC70F550E}"/>
                  </a:ext>
                </a:extLst>
              </p:cNvPr>
              <p:cNvSpPr/>
              <p:nvPr/>
            </p:nvSpPr>
            <p:spPr bwMode="auto">
              <a:xfrm>
                <a:off x="8051800" y="2279651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055D49D-A9C0-A3B7-ACAC-9318BB9A05C9}"/>
                  </a:ext>
                </a:extLst>
              </p:cNvPr>
              <p:cNvSpPr/>
              <p:nvPr/>
            </p:nvSpPr>
            <p:spPr bwMode="auto">
              <a:xfrm>
                <a:off x="7900988" y="2279651"/>
                <a:ext cx="63500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648624C-1CFD-7833-B7F1-E00380DC9960}"/>
                  </a:ext>
                </a:extLst>
              </p:cNvPr>
              <p:cNvSpPr/>
              <p:nvPr/>
            </p:nvSpPr>
            <p:spPr bwMode="auto">
              <a:xfrm>
                <a:off x="7742238" y="2279651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CBB44C8-9D02-EE17-C2B6-8285A3ED4DD7}"/>
                  </a:ext>
                </a:extLst>
              </p:cNvPr>
              <p:cNvSpPr/>
              <p:nvPr/>
            </p:nvSpPr>
            <p:spPr bwMode="auto">
              <a:xfrm>
                <a:off x="9494838" y="2336801"/>
                <a:ext cx="407988" cy="406400"/>
              </a:xfrm>
              <a:prstGeom prst="ellipse">
                <a:avLst/>
              </a:pr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6BCE024-51F9-7BF2-1879-05338868D35F}"/>
                  </a:ext>
                </a:extLst>
              </p:cNvPr>
              <p:cNvSpPr/>
              <p:nvPr/>
            </p:nvSpPr>
            <p:spPr bwMode="auto">
              <a:xfrm>
                <a:off x="9664700" y="2435226"/>
                <a:ext cx="57150" cy="200025"/>
              </a:xfrm>
              <a:custGeom>
                <a:avLst/>
                <a:gdLst>
                  <a:gd name="T0" fmla="*/ 36 w 36"/>
                  <a:gd name="T1" fmla="*/ 126 h 126"/>
                  <a:gd name="T2" fmla="*/ 19 w 36"/>
                  <a:gd name="T3" fmla="*/ 126 h 126"/>
                  <a:gd name="T4" fmla="*/ 19 w 36"/>
                  <a:gd name="T5" fmla="*/ 19 h 126"/>
                  <a:gd name="T6" fmla="*/ 0 w 36"/>
                  <a:gd name="T7" fmla="*/ 30 h 126"/>
                  <a:gd name="T8" fmla="*/ 0 w 36"/>
                  <a:gd name="T9" fmla="*/ 11 h 126"/>
                  <a:gd name="T10" fmla="*/ 19 w 36"/>
                  <a:gd name="T11" fmla="*/ 0 h 126"/>
                  <a:gd name="T12" fmla="*/ 36 w 36"/>
                  <a:gd name="T13" fmla="*/ 0 h 126"/>
                  <a:gd name="T14" fmla="*/ 36 w 36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26">
                    <a:moveTo>
                      <a:pt x="36" y="126"/>
                    </a:moveTo>
                    <a:lnTo>
                      <a:pt x="19" y="126"/>
                    </a:lnTo>
                    <a:lnTo>
                      <a:pt x="19" y="19"/>
                    </a:lnTo>
                    <a:lnTo>
                      <a:pt x="0" y="30"/>
                    </a:lnTo>
                    <a:lnTo>
                      <a:pt x="0" y="11"/>
                    </a:lnTo>
                    <a:lnTo>
                      <a:pt x="19" y="0"/>
                    </a:lnTo>
                    <a:lnTo>
                      <a:pt x="36" y="0"/>
                    </a:lnTo>
                    <a:lnTo>
                      <a:pt x="36" y="1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数据库配置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34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52125F4-14D3-38FB-3AE2-E806F6CB821B}"/>
              </a:ext>
            </a:extLst>
          </p:cNvPr>
          <p:cNvGrpSpPr/>
          <p:nvPr/>
        </p:nvGrpSpPr>
        <p:grpSpPr>
          <a:xfrm>
            <a:off x="660400" y="0"/>
            <a:ext cx="11531600" cy="6134100"/>
            <a:chOff x="660400" y="0"/>
            <a:chExt cx="11531600" cy="61341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D22D-D76B-CBA8-EC0D-322B8A023EDA}"/>
                </a:ext>
              </a:extLst>
            </p:cNvPr>
            <p:cNvGrpSpPr/>
            <p:nvPr/>
          </p:nvGrpSpPr>
          <p:grpSpPr>
            <a:xfrm>
              <a:off x="660400" y="4195400"/>
              <a:ext cx="3192096" cy="1922100"/>
              <a:chOff x="660400" y="3835400"/>
              <a:chExt cx="3192096" cy="19221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AD922D6-3145-492F-C163-95013470ABE4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8D7EDB26-7F1B-61BF-1FE6-8D9AF4542535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E086DD5A-30E1-9791-3E1A-EFF1FBC505E9}"/>
                    </a:ext>
                  </a:extLst>
                </p:cNvPr>
                <p:cNvGrpSpPr/>
                <p:nvPr/>
              </p:nvGrpSpPr>
              <p:grpSpPr>
                <a:xfrm>
                  <a:off x="1209306" y="4597117"/>
                  <a:ext cx="2389659" cy="706508"/>
                  <a:chOff x="1538404" y="4560811"/>
                  <a:chExt cx="2389659" cy="706508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DEECFEB9-C3B6-C426-C707-06BA99A310D6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启动</a:t>
                    </a:r>
                    <a:r>
                      <a:rPr kumimoji="1" lang="en-US" altLang="zh-CN" sz="1600" b="1" dirty="0" err="1">
                        <a:solidFill>
                          <a:schemeClr val="tx1"/>
                        </a:solidFill>
                      </a:rPr>
                      <a:t>Nacos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EE0C677B-DB76-B5A7-0381-D906167F4C01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4" y="4972495"/>
                    <a:ext cx="2389659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启动 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laokou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-register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（单机）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EACD7F0-AAD5-09C3-36B7-6797D2452866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C343EA-E298-3431-C529-5146E4012BFF}"/>
                </a:ext>
              </a:extLst>
            </p:cNvPr>
            <p:cNvGrpSpPr/>
            <p:nvPr/>
          </p:nvGrpSpPr>
          <p:grpSpPr>
            <a:xfrm>
              <a:off x="660400" y="1114114"/>
              <a:ext cx="6229141" cy="767865"/>
              <a:chOff x="2233361" y="4812304"/>
              <a:chExt cx="6229141" cy="76786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6DC8BB1-8D7A-F028-7419-1B3F4FEA94E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921576" y="4819223"/>
                <a:ext cx="5540926" cy="760946"/>
                <a:chOff x="2492016" y="4340362"/>
                <a:chExt cx="2974766" cy="760946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EF0A8DC9-4F4A-1071-3DB3-0572177E5A6F}"/>
                    </a:ext>
                  </a:extLst>
                </p:cNvPr>
                <p:cNvSpPr/>
                <p:nvPr/>
              </p:nvSpPr>
              <p:spPr>
                <a:xfrm>
                  <a:off x="2492017" y="4807701"/>
                  <a:ext cx="2974765" cy="2936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后续升级，直接修改</a:t>
                  </a:r>
                  <a:r>
                    <a:rPr kumimoji="1" lang="en-US" altLang="zh-CN" sz="1200" dirty="0" err="1">
                      <a:solidFill>
                        <a:schemeClr val="tx1"/>
                      </a:solidFill>
                    </a:rPr>
                    <a:t>Nacos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配置即可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D143E69-4D04-272A-3E99-28C517F8AD72}"/>
                    </a:ext>
                  </a:extLst>
                </p:cNvPr>
                <p:cNvSpPr/>
                <p:nvPr/>
              </p:nvSpPr>
              <p:spPr>
                <a:xfrm>
                  <a:off x="2492016" y="4340362"/>
                  <a:ext cx="297476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2400" b="1" dirty="0" err="1">
                      <a:solidFill>
                        <a:schemeClr val="tx1"/>
                      </a:solidFill>
                    </a:rPr>
                    <a:t>Nacos</a:t>
                  </a:r>
                  <a:r>
                    <a:rPr kumimoji="1" lang="zh-CN" altLang="en-US" sz="2400" b="1" dirty="0">
                      <a:solidFill>
                        <a:schemeClr val="tx1"/>
                      </a:solidFill>
                    </a:rPr>
                    <a:t>管理整个项目配置</a:t>
                  </a:r>
                  <a:endParaRPr kumimoji="1" lang="en-US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50B2C61-64C7-1338-C1A8-09F421C351DC}"/>
                  </a:ext>
                </a:extLst>
              </p:cNvPr>
              <p:cNvGrpSpPr/>
              <p:nvPr/>
            </p:nvGrpSpPr>
            <p:grpSpPr>
              <a:xfrm>
                <a:off x="2233361" y="4812304"/>
                <a:ext cx="476250" cy="377952"/>
                <a:chOff x="2233361" y="4812304"/>
                <a:chExt cx="476250" cy="377952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131F8399-886C-379B-84D3-7220C00BA2C0}"/>
                    </a:ext>
                  </a:extLst>
                </p:cNvPr>
                <p:cNvSpPr/>
                <p:nvPr/>
              </p:nvSpPr>
              <p:spPr>
                <a:xfrm>
                  <a:off x="2519111" y="4812304"/>
                  <a:ext cx="190500" cy="377952"/>
                </a:xfrm>
                <a:custGeom>
                  <a:avLst/>
                  <a:gdLst>
                    <a:gd name="connsiteX0" fmla="*/ 190500 w 190500"/>
                    <a:gd name="connsiteY0" fmla="*/ 377952 h 377952"/>
                    <a:gd name="connsiteX1" fmla="*/ 190500 w 190500"/>
                    <a:gd name="connsiteY1" fmla="*/ 187452 h 377952"/>
                    <a:gd name="connsiteX2" fmla="*/ 81820 w 190500"/>
                    <a:gd name="connsiteY2" fmla="*/ 187452 h 377952"/>
                    <a:gd name="connsiteX3" fmla="*/ 190500 w 190500"/>
                    <a:gd name="connsiteY3" fmla="*/ 81725 h 377952"/>
                    <a:gd name="connsiteX4" fmla="*/ 190500 w 190500"/>
                    <a:gd name="connsiteY4" fmla="*/ 0 h 377952"/>
                    <a:gd name="connsiteX5" fmla="*/ 0 w 190500"/>
                    <a:gd name="connsiteY5" fmla="*/ 187452 h 377952"/>
                    <a:gd name="connsiteX6" fmla="*/ 0 w 190500"/>
                    <a:gd name="connsiteY6" fmla="*/ 187452 h 377952"/>
                    <a:gd name="connsiteX7" fmla="*/ 0 w 190500"/>
                    <a:gd name="connsiteY7" fmla="*/ 377952 h 377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0500" h="377952">
                      <a:moveTo>
                        <a:pt x="190500" y="377952"/>
                      </a:moveTo>
                      <a:lnTo>
                        <a:pt x="190500" y="187452"/>
                      </a:lnTo>
                      <a:lnTo>
                        <a:pt x="81820" y="187452"/>
                      </a:lnTo>
                      <a:cubicBezTo>
                        <a:pt x="83469" y="128608"/>
                        <a:pt x="131633" y="81753"/>
                        <a:pt x="190500" y="81725"/>
                      </a:cubicBezTo>
                      <a:lnTo>
                        <a:pt x="190500" y="0"/>
                      </a:lnTo>
                      <a:cubicBezTo>
                        <a:pt x="86469" y="-13"/>
                        <a:pt x="1665" y="83434"/>
                        <a:pt x="0" y="187452"/>
                      </a:cubicBezTo>
                      <a:lnTo>
                        <a:pt x="0" y="187452"/>
                      </a:lnTo>
                      <a:lnTo>
                        <a:pt x="0" y="3779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3D07F507-7A9A-F1B4-EB79-607C223C0FC1}"/>
                    </a:ext>
                  </a:extLst>
                </p:cNvPr>
                <p:cNvSpPr/>
                <p:nvPr/>
              </p:nvSpPr>
              <p:spPr>
                <a:xfrm>
                  <a:off x="2233361" y="4812304"/>
                  <a:ext cx="190500" cy="377952"/>
                </a:xfrm>
                <a:custGeom>
                  <a:avLst/>
                  <a:gdLst>
                    <a:gd name="connsiteX0" fmla="*/ 190500 w 190500"/>
                    <a:gd name="connsiteY0" fmla="*/ 377952 h 377952"/>
                    <a:gd name="connsiteX1" fmla="*/ 190500 w 190500"/>
                    <a:gd name="connsiteY1" fmla="*/ 187452 h 377952"/>
                    <a:gd name="connsiteX2" fmla="*/ 81820 w 190500"/>
                    <a:gd name="connsiteY2" fmla="*/ 187452 h 377952"/>
                    <a:gd name="connsiteX3" fmla="*/ 190500 w 190500"/>
                    <a:gd name="connsiteY3" fmla="*/ 81725 h 377952"/>
                    <a:gd name="connsiteX4" fmla="*/ 190500 w 190500"/>
                    <a:gd name="connsiteY4" fmla="*/ 0 h 377952"/>
                    <a:gd name="connsiteX5" fmla="*/ 0 w 190500"/>
                    <a:gd name="connsiteY5" fmla="*/ 187452 h 377952"/>
                    <a:gd name="connsiteX6" fmla="*/ 0 w 190500"/>
                    <a:gd name="connsiteY6" fmla="*/ 187452 h 377952"/>
                    <a:gd name="connsiteX7" fmla="*/ 0 w 190500"/>
                    <a:gd name="connsiteY7" fmla="*/ 377952 h 377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0500" h="377952">
                      <a:moveTo>
                        <a:pt x="190500" y="377952"/>
                      </a:moveTo>
                      <a:lnTo>
                        <a:pt x="190500" y="187452"/>
                      </a:lnTo>
                      <a:lnTo>
                        <a:pt x="81820" y="187452"/>
                      </a:lnTo>
                      <a:cubicBezTo>
                        <a:pt x="83469" y="128608"/>
                        <a:pt x="131633" y="81753"/>
                        <a:pt x="190500" y="81725"/>
                      </a:cubicBezTo>
                      <a:lnTo>
                        <a:pt x="190500" y="0"/>
                      </a:lnTo>
                      <a:cubicBezTo>
                        <a:pt x="86469" y="-13"/>
                        <a:pt x="1665" y="83434"/>
                        <a:pt x="0" y="187452"/>
                      </a:cubicBezTo>
                      <a:lnTo>
                        <a:pt x="0" y="187452"/>
                      </a:lnTo>
                      <a:lnTo>
                        <a:pt x="0" y="3779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8555FE-7295-66BC-E0FF-A24B7F7F6E69}"/>
                </a:ext>
              </a:extLst>
            </p:cNvPr>
            <p:cNvGrpSpPr/>
            <p:nvPr/>
          </p:nvGrpSpPr>
          <p:grpSpPr>
            <a:xfrm>
              <a:off x="4499953" y="4195400"/>
              <a:ext cx="3192096" cy="1922100"/>
              <a:chOff x="660400" y="3835400"/>
              <a:chExt cx="3192096" cy="19221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F829F01-AD3A-33D4-2818-C17617AC75DD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1D68D40-376B-8EEC-C0B7-22DC9682E10E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3C0EFDA-2DED-8A13-5A67-646F47736EAE}"/>
                    </a:ext>
                  </a:extLst>
                </p:cNvPr>
                <p:cNvGrpSpPr/>
                <p:nvPr/>
              </p:nvGrpSpPr>
              <p:grpSpPr>
                <a:xfrm>
                  <a:off x="1209308" y="4597117"/>
                  <a:ext cx="2132381" cy="926889"/>
                  <a:chOff x="1538406" y="4560811"/>
                  <a:chExt cx="2132381" cy="926889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AB985D6-3FF6-CD3D-A39D-36795F5B6DCC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创建命名空间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66220A53-B336-7D65-E296-0025DD31994C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6" y="4972494"/>
                    <a:ext cx="2132381" cy="515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命名空间相当于租户，可以管理整个项目的配置及服务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65418FC-5312-1A4A-7273-296DCFFFCFB7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E8C689-9DDA-62E7-793B-7E73CCECEC41}"/>
                </a:ext>
              </a:extLst>
            </p:cNvPr>
            <p:cNvGrpSpPr/>
            <p:nvPr/>
          </p:nvGrpSpPr>
          <p:grpSpPr>
            <a:xfrm>
              <a:off x="8339506" y="4212000"/>
              <a:ext cx="3192096" cy="1922100"/>
              <a:chOff x="660400" y="3835400"/>
              <a:chExt cx="3192096" cy="19221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50CC380-03FC-AC9B-2506-3030FE1B6B89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2428C9E9-2595-B87F-FBC9-6D109EAB3E0D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18E1EE21-316A-06C0-0390-A5451F20698C}"/>
                    </a:ext>
                  </a:extLst>
                </p:cNvPr>
                <p:cNvGrpSpPr/>
                <p:nvPr/>
              </p:nvGrpSpPr>
              <p:grpSpPr>
                <a:xfrm>
                  <a:off x="1209308" y="4597117"/>
                  <a:ext cx="2132381" cy="926889"/>
                  <a:chOff x="1538406" y="4560811"/>
                  <a:chExt cx="2132381" cy="926889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14BD3D8-ADDE-772F-98F1-11FC09D7AC78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环境配置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8D2ACE1A-F089-9C15-BC7C-C291A969A5AA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6" y="4972494"/>
                    <a:ext cx="2132381" cy="515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修改系统后台、租户、工作流的数据库、消息队列配置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D6FFED2-7172-2CA1-B040-4BA52A851D45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50D1388-B796-4FB0-322D-CAB92611B50D}"/>
                </a:ext>
              </a:extLst>
            </p:cNvPr>
            <p:cNvSpPr/>
            <p:nvPr/>
          </p:nvSpPr>
          <p:spPr>
            <a:xfrm>
              <a:off x="9853076" y="0"/>
              <a:ext cx="2338924" cy="2260031"/>
            </a:xfrm>
            <a:custGeom>
              <a:avLst/>
              <a:gdLst>
                <a:gd name="connsiteX0" fmla="*/ 273551 w 3625933"/>
                <a:gd name="connsiteY0" fmla="*/ 0 h 3503629"/>
                <a:gd name="connsiteX1" fmla="*/ 1798974 w 3625933"/>
                <a:gd name="connsiteY1" fmla="*/ 0 h 3503629"/>
                <a:gd name="connsiteX2" fmla="*/ 1640156 w 3625933"/>
                <a:gd name="connsiteY2" fmla="*/ 99716 h 3503629"/>
                <a:gd name="connsiteX3" fmla="*/ 1168381 w 3625933"/>
                <a:gd name="connsiteY3" fmla="*/ 1386644 h 3503629"/>
                <a:gd name="connsiteX4" fmla="*/ 2360705 w 3625933"/>
                <a:gd name="connsiteY4" fmla="*/ 2366562 h 3503629"/>
                <a:gd name="connsiteX5" fmla="*/ 3592980 w 3625933"/>
                <a:gd name="connsiteY5" fmla="*/ 1588295 h 3503629"/>
                <a:gd name="connsiteX6" fmla="*/ 3625933 w 3625933"/>
                <a:gd name="connsiteY6" fmla="*/ 1499200 h 3503629"/>
                <a:gd name="connsiteX7" fmla="*/ 3625933 w 3625933"/>
                <a:gd name="connsiteY7" fmla="*/ 3178255 h 3503629"/>
                <a:gd name="connsiteX8" fmla="*/ 3463702 w 3625933"/>
                <a:gd name="connsiteY8" fmla="*/ 3264457 h 3503629"/>
                <a:gd name="connsiteX9" fmla="*/ 2313476 w 3625933"/>
                <a:gd name="connsiteY9" fmla="*/ 3501562 h 3503629"/>
                <a:gd name="connsiteX10" fmla="*/ 60418 w 3625933"/>
                <a:gd name="connsiteY10" fmla="*/ 1637412 h 3503629"/>
                <a:gd name="connsiteX11" fmla="*/ 221197 w 3625933"/>
                <a:gd name="connsiteY11" fmla="*/ 102080 h 350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5933" h="3503629">
                  <a:moveTo>
                    <a:pt x="273551" y="0"/>
                  </a:moveTo>
                  <a:lnTo>
                    <a:pt x="1798974" y="0"/>
                  </a:lnTo>
                  <a:lnTo>
                    <a:pt x="1640156" y="99716"/>
                  </a:lnTo>
                  <a:cubicBezTo>
                    <a:pt x="1246214" y="395679"/>
                    <a:pt x="1055104" y="897289"/>
                    <a:pt x="1168381" y="1386644"/>
                  </a:cubicBezTo>
                  <a:cubicBezTo>
                    <a:pt x="1296883" y="1941769"/>
                    <a:pt x="1785267" y="2343150"/>
                    <a:pt x="2360705" y="2366562"/>
                  </a:cubicBezTo>
                  <a:cubicBezTo>
                    <a:pt x="2899406" y="2388480"/>
                    <a:pt x="3389691" y="2074058"/>
                    <a:pt x="3592980" y="1588295"/>
                  </a:cubicBezTo>
                  <a:lnTo>
                    <a:pt x="3625933" y="1499200"/>
                  </a:lnTo>
                  <a:lnTo>
                    <a:pt x="3625933" y="3178255"/>
                  </a:lnTo>
                  <a:lnTo>
                    <a:pt x="3463702" y="3264457"/>
                  </a:lnTo>
                  <a:cubicBezTo>
                    <a:pt x="3114285" y="3432574"/>
                    <a:pt x="2721224" y="3518329"/>
                    <a:pt x="2313476" y="3501562"/>
                  </a:cubicBezTo>
                  <a:cubicBezTo>
                    <a:pt x="1225324" y="3456816"/>
                    <a:pt x="302193" y="2693030"/>
                    <a:pt x="60418" y="1637412"/>
                  </a:cubicBezTo>
                  <a:cubicBezTo>
                    <a:pt x="-60944" y="1107530"/>
                    <a:pt x="4479" y="570198"/>
                    <a:pt x="221197" y="10208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22600" r="-2260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3" name="Title 14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 err="1"/>
              <a:t>N</a:t>
            </a:r>
            <a:r>
              <a:rPr lang="en-US" altLang="zh-CN" dirty="0" err="1"/>
              <a:t>acos</a:t>
            </a:r>
            <a:r>
              <a:rPr lang="zh-CN" altLang="en-US" dirty="0"/>
              <a:t>配置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290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20231011/images_object_15001_16000/af9b3a81-5327-4dd1-b1f0-5231f6d12a37-4.source.default.zh-Hans.jpg"/>
  <p:tag name="OFFICEPLUS.THEME" val="20231011/images_object_15001_16000/af9b3a81-5327-4dd1-b1f0-5231f6d12a37-4.source.default.zh-Hans-6.pptx"/>
  <p:tag name="OFFICEPLUS.OUTLINE" val="218291"/>
  <p:tag name="OFFICEPLUS.OUTLINEEXTERNAL" val="9615516a-d1ad-6e42-4c09-310c1407aa6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03f9376a-f883-4188-97cb-a8c03ec8b9c7.pptx"/>
  <p:tag name="OFFICEPLUS.TAG" val="bd142c3d-b2ac-49d2-945d-a40ea7d68a02"/>
  <p:tag name="OFFICEPLUS.OUTLINECONTENT" val="63505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5f3ccb89-c22c-4f50-920a-3cb8eac929c3.pptx"/>
  <p:tag name="OFFICEPLUS.TAG" val="bd142c3d-b2ac-49d2-945d-a40ea7d68a02"/>
  <p:tag name="OFFICEPLUS.OUTLINECONTENT" val="63506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1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3d92073f-abde-43e0-9e86-c3de26b3d62c.pptx"/>
  <p:tag name="OFFICEPLUS.TAG" val="bd142c3d-b2ac-49d2-945d-a40ea7d68a02"/>
  <p:tag name="OFFICEPLUS.OUTLINECONTENT" val="63507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f86f53f3-274f-46fa-9fb3-c668aaec1a89.pptx"/>
  <p:tag name="OFFICEPLUS.TAG" val="bd142c3d-b2ac-49d2-945d-a40ea7d68a02"/>
  <p:tag name="OFFICEPLUS.OUTLINECONTENT" val="63508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7bbc12ee-40ec-489f-ab8c-4fa55cf2bf59"/>
  <p:tag name="OFFICEPLUS.TEMPLATE" val="96b9ae34-36f7-4b48-95be-77dbdbcf38eb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49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ded3af6-26c3-4933-8efc-835e73da6d8d.pptx"/>
  <p:tag name="OFFICEPLUS.TAG" val="bd142c3d-b2ac-49d2-945d-a40ea7d68a02"/>
  <p:tag name="OFFICEPLUS.OUTLINECONTENT" val="63502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362bd8dc-f4c9-4d7a-94ab-dbfac3f8ce28.pptx"/>
  <p:tag name="OFFICEPLUS.TAG" val="bd142c3d-b2ac-49d2-945d-a40ea7d68a02"/>
  <p:tag name="OFFICEPLUS.OUTLINECONTENT" val="63504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8eaa183d-8523-461e-985f-539e2adb7913.pptx"/>
  <p:tag name="OFFICEPLUS.TAG" val="bd142c3d-b2ac-49d2-945d-a40ea7d68a02"/>
  <p:tag name="OFFICEPLUS.OUTLINECONTENT" val="6350479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54A5"/>
      </a:accent1>
      <a:accent2>
        <a:srgbClr val="50A4F8"/>
      </a:accent2>
      <a:accent3>
        <a:srgbClr val="0F9EFF"/>
      </a:accent3>
      <a:accent4>
        <a:srgbClr val="3ECBFF"/>
      </a:accent4>
      <a:accent5>
        <a:srgbClr val="003473"/>
      </a:accent5>
      <a:accent6>
        <a:srgbClr val="65C9FF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490</Words>
  <Application>Microsoft Office PowerPoint</Application>
  <PresentationFormat>宽屏</PresentationFormat>
  <Paragraphs>119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-apple-system</vt:lpstr>
      <vt:lpstr>等线</vt:lpstr>
      <vt:lpstr>Arial</vt:lpstr>
      <vt:lpstr>Designed by OfficePLUS</vt:lpstr>
      <vt:lpstr>PowerPoint 演示文稿</vt:lpstr>
      <vt:lpstr>PowerPoint 演示文稿</vt:lpstr>
      <vt:lpstr>01.环境搭建</vt:lpstr>
      <vt:lpstr>软件安装</vt:lpstr>
      <vt:lpstr>02.项目拉取</vt:lpstr>
      <vt:lpstr>从开源仓库拉取项目</vt:lpstr>
      <vt:lpstr>03.项目配置</vt:lpstr>
      <vt:lpstr>数据库配置</vt:lpstr>
      <vt:lpstr>Nacos配置</vt:lpstr>
      <vt:lpstr>04.项目运行</vt:lpstr>
      <vt:lpstr>配置运行参数</vt:lpstr>
      <vt:lpstr>05.项目讲解</vt:lpstr>
      <vt:lpstr>简单介绍项目</vt:lpstr>
      <vt:lpstr>浅谈开源</vt:lpstr>
      <vt:lpstr>谢谢观看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koushenhai koushenhai</cp:lastModifiedBy>
  <cp:revision>134</cp:revision>
  <dcterms:created xsi:type="dcterms:W3CDTF">2023-07-20T03:04:31Z</dcterms:created>
  <dcterms:modified xsi:type="dcterms:W3CDTF">2023-10-30T10:09:18Z</dcterms:modified>
</cp:coreProperties>
</file>