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7" r:id="rId14"/>
    <p:sldId id="278" r:id="rId15"/>
    <p:sldId id="2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项目运行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配置运行参数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3945768"/>
            <a:chOff x="1096827" y="1254882"/>
            <a:chExt cx="9998872" cy="3945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/>
                <a:t>项目运行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切换到</a:t>
              </a:r>
              <a:r>
                <a:rPr lang="en-US" altLang="zh-CN" sz="1200" dirty="0"/>
                <a:t>test</a:t>
              </a:r>
              <a:r>
                <a:rPr lang="zh-CN" altLang="en-US" sz="1200" dirty="0"/>
                <a:t>环境</a:t>
              </a:r>
              <a:endParaRPr lang="en-US" altLang="zh-C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查看控制台</a:t>
              </a:r>
              <a:endParaRPr lang="en-US" altLang="zh-C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修改内存及开启</a:t>
              </a:r>
              <a:r>
                <a:rPr lang="en-US" altLang="zh-CN" sz="1200" dirty="0"/>
                <a:t>log4j2 </a:t>
              </a:r>
              <a:r>
                <a:rPr lang="zh-CN" altLang="en-US" sz="1200" dirty="0"/>
                <a:t>颜色打印</a:t>
              </a:r>
              <a:endParaRPr lang="en-US" altLang="zh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5"/>
                  </a:solidFill>
                </a:rPr>
                <a:t>切换环境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1"/>
                  </a:solidFill>
                </a:rPr>
                <a:t>项目运行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  <a:effectLst/>
                </a:rPr>
                <a:t>修改参数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配置运行参数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项目讲解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简单介绍项目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zh-CN" altLang="en-US" sz="2400" b="1" dirty="0">
                <a:solidFill>
                  <a:schemeClr val="tx1"/>
                </a:solidFill>
              </a:rPr>
              <a:t>老寇云平台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796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一个企业级微服务架构的云服务多租户</a:t>
            </a:r>
            <a:r>
              <a:rPr lang="en-US" altLang="zh-CN" b="0" i="0" dirty="0">
                <a:solidFill>
                  <a:srgbClr val="00323C"/>
                </a:solidFill>
                <a:effectLst/>
                <a:latin typeface="-apple-system"/>
              </a:rPr>
              <a:t>SaaS</a:t>
            </a: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平台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070692"/>
            <a:chOff x="1206498" y="5216948"/>
            <a:chExt cx="1957039" cy="1070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项目介绍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技术栈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技术架构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项目背景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626276"/>
            <a:chOff x="5054598" y="5216948"/>
            <a:chExt cx="1957039" cy="6262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功能介绍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后台功能介绍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626276"/>
            <a:chOff x="8902698" y="5216948"/>
            <a:chExt cx="1957039" cy="6262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版本迭代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后面向云原生扩展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简单介绍项目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400" b="1" dirty="0"/>
                <a:t>开源面临问题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73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1.</a:t>
              </a:r>
              <a:r>
                <a:rPr kumimoji="1" lang="zh-CN" altLang="en-US" sz="1200" dirty="0"/>
                <a:t>项目很久没更新，导致版本太老</a:t>
              </a:r>
              <a:endParaRPr kumimoji="1" lang="en-US" altLang="zh-CN" sz="1200" dirty="0"/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3.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项目代码及结构混乱，无法正常使用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3.</a:t>
              </a:r>
              <a:r>
                <a:rPr kumimoji="1" lang="zh-CN" altLang="en-US" sz="1200" dirty="0"/>
                <a:t>项目投入与产出不成正比，项目被遗弃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65651"/>
              <a:chOff x="6114289" y="1992157"/>
              <a:chExt cx="4870751" cy="376565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140086"/>
                <a:chOff x="6114289" y="3305356"/>
                <a:chExt cx="4870751" cy="1140086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社区贡献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社区贡献不仅仅是代码贡献，也可以是文档等等，欢迎朋友们为社区的建设添砖加瓦。感谢参与建设的朋友们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141353"/>
                <a:chOff x="6114289" y="4616455"/>
                <a:chExt cx="4870750" cy="1141353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赞助项目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1" y="5242602"/>
                  <a:ext cx="413238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现在都流行看</a:t>
                  </a:r>
                  <a:r>
                    <a:rPr kumimoji="1" lang="en-US" altLang="zh-CN" sz="1200" dirty="0"/>
                    <a:t>Star</a:t>
                  </a:r>
                  <a:r>
                    <a:rPr kumimoji="1" lang="zh-CN" altLang="en-US" sz="1200" dirty="0"/>
                    <a:t>数评估一个项目优劣，欢迎朋友点个</a:t>
                  </a:r>
                  <a:r>
                    <a:rPr kumimoji="1" lang="en-US" altLang="zh-CN" sz="1200" dirty="0"/>
                    <a:t>Star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你感兴趣或对你有所帮助，欢迎赞助本项目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137092"/>
                <a:chOff x="6114289" y="1992157"/>
                <a:chExt cx="4870751" cy="1137092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834512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/>
                    <a:t>代码和文档持续更新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作者能做的是把代码、文档持续更新，收集社区朋友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们的反馈意见。把社区建设好，离不开每个人的努力！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浅谈开源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议程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数据库及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项目运行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配置运行参数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安装一直点确认即可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521448"/>
                  <a:ext cx="4060851" cy="738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推荐拉取最新代码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 </a:t>
                  </a:r>
                  <a:r>
                    <a:rPr kumimoji="1" lang="en-US" altLang="zh-CN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lone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项目地址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配置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JDK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Maven</a:t>
                  </a: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及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运行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Flyway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脚本，完成数据初始化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IDEA</a:t>
              </a: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配置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拉取项目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/>
                <a:t>Git</a:t>
              </a:r>
              <a:r>
                <a:rPr lang="zh-CN" altLang="en-US" sz="1600" b="1" dirty="0"/>
                <a:t>安装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项目配置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数据库及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Nacos</a:t>
            </a:r>
            <a:r>
              <a:rPr kumimoji="1" lang="zh-CN" altLang="en-US" sz="2000" dirty="0">
                <a:solidFill>
                  <a:schemeClr val="tx1"/>
                </a:solidFill>
              </a:rPr>
              <a:t>配置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251623"/>
              <a:chOff x="660397" y="1285553"/>
              <a:chExt cx="10858503" cy="12516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注意：加密需配置密钥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2.x.x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MD5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DES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3.x.x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SHA512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AES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数据库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保证数据库正常启动，并且能远程访问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密码加密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使用项目的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Test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类，完成加密操作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修改配置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、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Seata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数据库配置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6" y="4597117"/>
                  <a:ext cx="2389659" cy="706508"/>
                  <a:chOff x="1538404" y="4560811"/>
                  <a:chExt cx="2389659" cy="70650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启动</a:t>
                    </a:r>
                    <a:r>
                      <a:rPr kumimoji="1" lang="en-US" altLang="zh-CN" sz="1600" b="1" dirty="0" err="1">
                        <a:solidFill>
                          <a:schemeClr val="tx1"/>
                        </a:solidFill>
                      </a:rPr>
                      <a:t>Nacos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4" y="4972495"/>
                    <a:ext cx="2389659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启动 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laokou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-register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（单机）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767865"/>
              <a:chOff x="2233361" y="4812304"/>
              <a:chExt cx="6229141" cy="7678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760946"/>
                <a:chOff x="2492016" y="4340362"/>
                <a:chExt cx="2974766" cy="760946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293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后续升级，直接修改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配置即可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管理整个项目配置</a:t>
                  </a:r>
                  <a:endParaRPr kumimoji="1"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创建命名空间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命名空间相当于租户，可以管理整个项目的配置及服务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修改系统后台、租户、工作流的数据库、消息队列配置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N</a:t>
            </a:r>
            <a:r>
              <a:rPr lang="en-US" altLang="zh-CN" dirty="0" err="1"/>
              <a:t>acos</a:t>
            </a:r>
            <a:r>
              <a:rPr lang="zh-CN" altLang="en-US" dirty="0"/>
              <a:t>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490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03.项目配置</vt:lpstr>
      <vt:lpstr>数据库配置</vt:lpstr>
      <vt:lpstr>Nacos配置</vt:lpstr>
      <vt:lpstr>04.项目运行</vt:lpstr>
      <vt:lpstr>配置运行参数</vt:lpstr>
      <vt:lpstr>05.项目讲解</vt:lpstr>
      <vt:lpstr>简单介绍项目</vt:lpstr>
      <vt:lpstr>浅谈开源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134</cp:revision>
  <dcterms:created xsi:type="dcterms:W3CDTF">2023-07-20T03:04:31Z</dcterms:created>
  <dcterms:modified xsi:type="dcterms:W3CDTF">2023-10-30T10:10:40Z</dcterms:modified>
</cp:coreProperties>
</file>