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3" r:id="rId5"/>
    <p:sldId id="267" r:id="rId6"/>
    <p:sldId id="271" r:id="rId7"/>
    <p:sldId id="275" r:id="rId8"/>
    <p:sldId id="279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86483" autoAdjust="0"/>
  </p:normalViewPr>
  <p:slideViewPr>
    <p:cSldViewPr snapToGrid="0" showGuides="1">
      <p:cViewPr varScale="1">
        <p:scale>
          <a:sx n="107" d="100"/>
          <a:sy n="107" d="100"/>
        </p:scale>
        <p:origin x="8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8AF42B3-0F8D-6ED0-9254-9D2507329F88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535EEB7-333D-F50C-7C3A-86EDCCCFB6D7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A8DEB01-CC6E-48B3-DE8D-387976EF5883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8EB1DD1-80D9-1E25-C87C-F79FE19FF893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41B76A69-1061-F014-8C39-3C1942C38DBA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78805D0-05C0-9025-76F5-A2BE20C7823C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57AD146-07E3-E82D-39FB-8D5B7B110DC1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1687C61-7AAD-2CC9-6B51-22B5F5F7C742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5D25D5-9787-EB37-6491-1717D25D1E04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9B9D746-707D-E741-5980-65B82909EC67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A184E61-C25C-6E56-41ED-E2E1FC470FC0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 userDrawn="1">
            <p:ph type="ctrTitle" hasCustomPrompt="1"/>
          </p:nvPr>
        </p:nvSpPr>
        <p:spPr>
          <a:xfrm>
            <a:off x="680469" y="2183608"/>
            <a:ext cx="5910832" cy="2373878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 userDrawn="1">
            <p:ph type="subTitle" sz="quarter" idx="1" hasCustomPrompt="1"/>
          </p:nvPr>
        </p:nvSpPr>
        <p:spPr>
          <a:xfrm>
            <a:off x="670434" y="4725345"/>
            <a:ext cx="3467100" cy="6950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8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90389" y="6034900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70434" y="60349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71727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88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1">
                <a:alpha val="9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055CB3D-0A38-207B-6E8D-39B71B0D17C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551EF1-1798-40CF-9662-42B8B3CB6AA3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BE4D23-1D3B-F555-3A18-F2B9FABC4E1C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 hasCustomPrompt="1"/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2023/11/8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0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Freeform: Shape 12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87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20A999-9DC7-B08A-2724-60EAB7D2BCE5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C12DD8-159B-5DCF-5BED-AEDD6E90ED1E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990778E-9CE9-FF5B-782D-718A5197221D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55DA37E-02F6-8D7F-BE5A-9652EA5C4509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EA397768-756D-078E-A744-BDEB89235EDF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298BD53-BA71-697F-F9EA-80EC2A51F4C6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21D0BEC-5F84-D58E-80FA-EE15EBF263D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0E387B2-8655-19CB-17D1-23AD48984603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3F83270-7F88-75B0-E56B-DE1F8B0CDC2B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48BCC77-6002-300C-7882-CB6F6A0096D3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819E25D-835B-EE7F-AFFD-741A1D41EB0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2762340"/>
            <a:ext cx="4495800" cy="5847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32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60401" y="3358969"/>
            <a:ext cx="4495800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2023/11/8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991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r="-3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2023/11/8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5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E42FBE-6C9C-B767-295E-BF2A00581AB7}"/>
              </a:ext>
            </a:extLst>
          </p:cNvPr>
          <p:cNvGrpSpPr/>
          <p:nvPr userDrawn="1"/>
        </p:nvGrpSpPr>
        <p:grpSpPr>
          <a:xfrm>
            <a:off x="0" y="0"/>
            <a:ext cx="12192000" cy="6857647"/>
            <a:chOff x="0" y="353"/>
            <a:chExt cx="12192000" cy="685764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40DB29-E777-E99F-2370-44CFA28E2484}"/>
                </a:ext>
              </a:extLst>
            </p:cNvPr>
            <p:cNvGrpSpPr/>
            <p:nvPr userDrawn="1"/>
          </p:nvGrpSpPr>
          <p:grpSpPr>
            <a:xfrm>
              <a:off x="4710344" y="353"/>
              <a:ext cx="7481656" cy="6133747"/>
              <a:chOff x="4710344" y="353"/>
              <a:chExt cx="7481656" cy="613374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A0EA73C7-C6FA-AEFB-071A-4FC053C31A19}"/>
                  </a:ext>
                </a:extLst>
              </p:cNvPr>
              <p:cNvSpPr/>
              <p:nvPr userDrawn="1"/>
            </p:nvSpPr>
            <p:spPr>
              <a:xfrm>
                <a:off x="7227983" y="353"/>
                <a:ext cx="4964017" cy="4048334"/>
              </a:xfrm>
              <a:custGeom>
                <a:avLst/>
                <a:gdLst>
                  <a:gd name="connsiteX0" fmla="*/ 2654300 w 5308604"/>
                  <a:gd name="connsiteY0" fmla="*/ 1327948 h 4329357"/>
                  <a:gd name="connsiteX1" fmla="*/ 3962398 w 5308604"/>
                  <a:gd name="connsiteY1" fmla="*/ 2211596 h 4329357"/>
                  <a:gd name="connsiteX2" fmla="*/ 3962398 w 5308604"/>
                  <a:gd name="connsiteY2" fmla="*/ 3445709 h 4329357"/>
                  <a:gd name="connsiteX3" fmla="*/ 2654300 w 5308604"/>
                  <a:gd name="connsiteY3" fmla="*/ 4329357 h 4329357"/>
                  <a:gd name="connsiteX4" fmla="*/ 1346200 w 5308604"/>
                  <a:gd name="connsiteY4" fmla="*/ 3445709 h 4329357"/>
                  <a:gd name="connsiteX5" fmla="*/ 1346200 w 5308604"/>
                  <a:gd name="connsiteY5" fmla="*/ 2211596 h 4329357"/>
                  <a:gd name="connsiteX6" fmla="*/ 0 w 5308604"/>
                  <a:gd name="connsiteY6" fmla="*/ 0 h 4329357"/>
                  <a:gd name="connsiteX7" fmla="*/ 2616198 w 5308604"/>
                  <a:gd name="connsiteY7" fmla="*/ 0 h 4329357"/>
                  <a:gd name="connsiteX8" fmla="*/ 2616198 w 5308604"/>
                  <a:gd name="connsiteY8" fmla="*/ 1231102 h 4329357"/>
                  <a:gd name="connsiteX9" fmla="*/ 1308099 w 5308604"/>
                  <a:gd name="connsiteY9" fmla="*/ 2114750 h 4329357"/>
                  <a:gd name="connsiteX10" fmla="*/ 0 w 5308604"/>
                  <a:gd name="connsiteY10" fmla="*/ 1231102 h 4329357"/>
                  <a:gd name="connsiteX11" fmla="*/ 2692406 w 5308604"/>
                  <a:gd name="connsiteY11" fmla="*/ 0 h 4329357"/>
                  <a:gd name="connsiteX12" fmla="*/ 5308604 w 5308604"/>
                  <a:gd name="connsiteY12" fmla="*/ 0 h 4329357"/>
                  <a:gd name="connsiteX13" fmla="*/ 5308604 w 5308604"/>
                  <a:gd name="connsiteY13" fmla="*/ 1231102 h 4329357"/>
                  <a:gd name="connsiteX14" fmla="*/ 4000505 w 5308604"/>
                  <a:gd name="connsiteY14" fmla="*/ 2114750 h 4329357"/>
                  <a:gd name="connsiteX15" fmla="*/ 2692406 w 5308604"/>
                  <a:gd name="connsiteY15" fmla="*/ 1231102 h 4329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308604" h="4329357">
                    <a:moveTo>
                      <a:pt x="2654300" y="1327948"/>
                    </a:moveTo>
                    <a:lnTo>
                      <a:pt x="3962398" y="2211596"/>
                    </a:lnTo>
                    <a:lnTo>
                      <a:pt x="3962398" y="3445709"/>
                    </a:lnTo>
                    <a:lnTo>
                      <a:pt x="2654300" y="4329357"/>
                    </a:lnTo>
                    <a:lnTo>
                      <a:pt x="1346200" y="3445709"/>
                    </a:lnTo>
                    <a:lnTo>
                      <a:pt x="1346200" y="2211596"/>
                    </a:lnTo>
                    <a:close/>
                    <a:moveTo>
                      <a:pt x="0" y="0"/>
                    </a:moveTo>
                    <a:lnTo>
                      <a:pt x="2616198" y="0"/>
                    </a:lnTo>
                    <a:lnTo>
                      <a:pt x="2616198" y="1231102"/>
                    </a:lnTo>
                    <a:lnTo>
                      <a:pt x="1308099" y="2114750"/>
                    </a:lnTo>
                    <a:lnTo>
                      <a:pt x="0" y="1231102"/>
                    </a:lnTo>
                    <a:close/>
                    <a:moveTo>
                      <a:pt x="2692406" y="0"/>
                    </a:moveTo>
                    <a:lnTo>
                      <a:pt x="5308604" y="0"/>
                    </a:lnTo>
                    <a:lnTo>
                      <a:pt x="5308604" y="1231102"/>
                    </a:lnTo>
                    <a:lnTo>
                      <a:pt x="4000505" y="2114750"/>
                    </a:lnTo>
                    <a:lnTo>
                      <a:pt x="2692406" y="1231102"/>
                    </a:lnTo>
                    <a:close/>
                  </a:path>
                </a:pathLst>
              </a:custGeom>
              <a:blipFill rotWithShape="0">
                <a:blip r:embed="rId2"/>
                <a:srcRect/>
                <a:stretch>
                  <a:fillRect l="-22500" r="-230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7CD6508-87D8-0550-29EC-369324A83EE5}"/>
                  </a:ext>
                </a:extLst>
              </p:cNvPr>
              <p:cNvGrpSpPr/>
              <p:nvPr userDrawn="1"/>
            </p:nvGrpSpPr>
            <p:grpSpPr>
              <a:xfrm>
                <a:off x="4710344" y="353"/>
                <a:ext cx="7481656" cy="6133747"/>
                <a:chOff x="4710344" y="353"/>
                <a:chExt cx="7481656" cy="6133747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21A9BB30-0B7D-EF99-9F7F-FEA1A3945777}"/>
                    </a:ext>
                  </a:extLst>
                </p:cNvPr>
                <p:cNvSpPr/>
                <p:nvPr userDrawn="1"/>
              </p:nvSpPr>
              <p:spPr>
                <a:xfrm>
                  <a:off x="4710344" y="353"/>
                  <a:ext cx="2446378" cy="1977479"/>
                </a:xfrm>
                <a:custGeom>
                  <a:avLst/>
                  <a:gdLst>
                    <a:gd name="connsiteX0" fmla="*/ 0 w 2616198"/>
                    <a:gd name="connsiteY0" fmla="*/ 0 h 2114750"/>
                    <a:gd name="connsiteX1" fmla="*/ 2616198 w 2616198"/>
                    <a:gd name="connsiteY1" fmla="*/ 0 h 2114750"/>
                    <a:gd name="connsiteX2" fmla="*/ 2616198 w 2616198"/>
                    <a:gd name="connsiteY2" fmla="*/ 1231102 h 2114750"/>
                    <a:gd name="connsiteX3" fmla="*/ 1308099 w 2616198"/>
                    <a:gd name="connsiteY3" fmla="*/ 2114750 h 2114750"/>
                    <a:gd name="connsiteX4" fmla="*/ 0 w 2616198"/>
                    <a:gd name="connsiteY4" fmla="*/ 1231102 h 2114750"/>
                    <a:gd name="connsiteX5" fmla="*/ 0 w 2616198"/>
                    <a:gd name="connsiteY5" fmla="*/ 0 h 2114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6198" h="2114750">
                      <a:moveTo>
                        <a:pt x="0" y="0"/>
                      </a:moveTo>
                      <a:lnTo>
                        <a:pt x="2616198" y="0"/>
                      </a:lnTo>
                      <a:lnTo>
                        <a:pt x="2616198" y="1231102"/>
                      </a:lnTo>
                      <a:lnTo>
                        <a:pt x="1308099" y="2114750"/>
                      </a:lnTo>
                      <a:lnTo>
                        <a:pt x="0" y="123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AF99762-A016-94C9-21DC-385DF33F391F}"/>
                    </a:ext>
                  </a:extLst>
                </p:cNvPr>
                <p:cNvSpPr/>
                <p:nvPr userDrawn="1"/>
              </p:nvSpPr>
              <p:spPr>
                <a:xfrm>
                  <a:off x="11004439" y="1266170"/>
                  <a:ext cx="1187561" cy="2758452"/>
                </a:xfrm>
                <a:custGeom>
                  <a:avLst/>
                  <a:gdLst>
                    <a:gd name="connsiteX0" fmla="*/ 1269998 w 1269998"/>
                    <a:gd name="connsiteY0" fmla="*/ 0 h 2949935"/>
                    <a:gd name="connsiteX1" fmla="*/ 1269998 w 1269998"/>
                    <a:gd name="connsiteY1" fmla="*/ 2949935 h 2949935"/>
                    <a:gd name="connsiteX2" fmla="*/ 0 w 1269998"/>
                    <a:gd name="connsiteY2" fmla="*/ 2092024 h 2949935"/>
                    <a:gd name="connsiteX3" fmla="*/ 0 w 1269998"/>
                    <a:gd name="connsiteY3" fmla="*/ 857911 h 2949935"/>
                    <a:gd name="connsiteX4" fmla="*/ 1269998 w 1269998"/>
                    <a:gd name="connsiteY4" fmla="*/ 0 h 2949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69998" h="2949935">
                      <a:moveTo>
                        <a:pt x="1269998" y="0"/>
                      </a:moveTo>
                      <a:lnTo>
                        <a:pt x="1269998" y="2949935"/>
                      </a:lnTo>
                      <a:lnTo>
                        <a:pt x="0" y="2092024"/>
                      </a:lnTo>
                      <a:lnTo>
                        <a:pt x="0" y="857911"/>
                      </a:lnTo>
                      <a:lnTo>
                        <a:pt x="126999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9A9DA43D-B7F7-B8AA-E0C6-2C34E58E9148}"/>
                    </a:ext>
                  </a:extLst>
                </p:cNvPr>
                <p:cNvSpPr/>
                <p:nvPr userDrawn="1"/>
              </p:nvSpPr>
              <p:spPr>
                <a:xfrm>
                  <a:off x="9745622" y="3327516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5149D99-14E7-6758-B573-06BD1048C725}"/>
                    </a:ext>
                  </a:extLst>
                </p:cNvPr>
                <p:cNvSpPr/>
                <p:nvPr userDrawn="1"/>
              </p:nvSpPr>
              <p:spPr>
                <a:xfrm>
                  <a:off x="5969161" y="1242102"/>
                  <a:ext cx="2446378" cy="2806584"/>
                </a:xfrm>
                <a:custGeom>
                  <a:avLst/>
                  <a:gdLst>
                    <a:gd name="connsiteX0" fmla="*/ 1308100 w 2616198"/>
                    <a:gd name="connsiteY0" fmla="*/ 0 h 3001409"/>
                    <a:gd name="connsiteX1" fmla="*/ 2616198 w 2616198"/>
                    <a:gd name="connsiteY1" fmla="*/ 883648 h 3001409"/>
                    <a:gd name="connsiteX2" fmla="*/ 2616198 w 2616198"/>
                    <a:gd name="connsiteY2" fmla="*/ 2117761 h 3001409"/>
                    <a:gd name="connsiteX3" fmla="*/ 1308100 w 2616198"/>
                    <a:gd name="connsiteY3" fmla="*/ 3001409 h 3001409"/>
                    <a:gd name="connsiteX4" fmla="*/ 0 w 2616198"/>
                    <a:gd name="connsiteY4" fmla="*/ 2117761 h 3001409"/>
                    <a:gd name="connsiteX5" fmla="*/ 0 w 2616198"/>
                    <a:gd name="connsiteY5" fmla="*/ 883648 h 3001409"/>
                    <a:gd name="connsiteX6" fmla="*/ 1308100 w 2616198"/>
                    <a:gd name="connsiteY6" fmla="*/ 0 h 3001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16198" h="3001409">
                      <a:moveTo>
                        <a:pt x="1308100" y="0"/>
                      </a:moveTo>
                      <a:lnTo>
                        <a:pt x="2616198" y="883648"/>
                      </a:lnTo>
                      <a:lnTo>
                        <a:pt x="2616198" y="2117761"/>
                      </a:lnTo>
                      <a:lnTo>
                        <a:pt x="1308100" y="3001409"/>
                      </a:lnTo>
                      <a:lnTo>
                        <a:pt x="0" y="2117761"/>
                      </a:lnTo>
                      <a:lnTo>
                        <a:pt x="0" y="883648"/>
                      </a:lnTo>
                      <a:lnTo>
                        <a:pt x="130810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FBE6ABB-9D0E-DF40-AC7A-DF6313754419}"/>
                </a:ext>
              </a:extLst>
            </p:cNvPr>
            <p:cNvGrpSpPr/>
            <p:nvPr userDrawn="1"/>
          </p:nvGrpSpPr>
          <p:grpSpPr>
            <a:xfrm>
              <a:off x="0" y="5244042"/>
              <a:ext cx="1335314" cy="1613958"/>
              <a:chOff x="0" y="5033622"/>
              <a:chExt cx="1509406" cy="1824378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D2931F0-5B55-60A9-CF5C-A3DFE9C65291}"/>
                  </a:ext>
                </a:extLst>
              </p:cNvPr>
              <p:cNvSpPr/>
              <p:nvPr userDrawn="1"/>
            </p:nvSpPr>
            <p:spPr>
              <a:xfrm>
                <a:off x="0" y="5033622"/>
                <a:ext cx="753038" cy="1730974"/>
              </a:xfrm>
              <a:custGeom>
                <a:avLst/>
                <a:gdLst>
                  <a:gd name="connsiteX0" fmla="*/ 0 w 753038"/>
                  <a:gd name="connsiteY0" fmla="*/ 0 h 1730974"/>
                  <a:gd name="connsiteX1" fmla="*/ 753038 w 753038"/>
                  <a:gd name="connsiteY1" fmla="*/ 508693 h 1730974"/>
                  <a:gd name="connsiteX2" fmla="*/ 753038 w 753038"/>
                  <a:gd name="connsiteY2" fmla="*/ 1222281 h 1730974"/>
                  <a:gd name="connsiteX3" fmla="*/ 0 w 753038"/>
                  <a:gd name="connsiteY3" fmla="*/ 1730974 h 173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038" h="1730974">
                    <a:moveTo>
                      <a:pt x="0" y="0"/>
                    </a:moveTo>
                    <a:lnTo>
                      <a:pt x="753038" y="508693"/>
                    </a:lnTo>
                    <a:lnTo>
                      <a:pt x="753038" y="1222281"/>
                    </a:lnTo>
                    <a:lnTo>
                      <a:pt x="0" y="17309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9D0F1F5-8788-0260-D695-258A98369697}"/>
                  </a:ext>
                </a:extLst>
              </p:cNvPr>
              <p:cNvSpPr/>
              <p:nvPr userDrawn="1"/>
            </p:nvSpPr>
            <p:spPr>
              <a:xfrm>
                <a:off x="0" y="6340927"/>
                <a:ext cx="1509406" cy="517073"/>
              </a:xfrm>
              <a:custGeom>
                <a:avLst/>
                <a:gdLst>
                  <a:gd name="connsiteX0" fmla="*/ 753038 w 1509406"/>
                  <a:gd name="connsiteY0" fmla="*/ 0 h 517073"/>
                  <a:gd name="connsiteX1" fmla="*/ 1509406 w 1509406"/>
                  <a:gd name="connsiteY1" fmla="*/ 510943 h 517073"/>
                  <a:gd name="connsiteX2" fmla="*/ 1509406 w 1509406"/>
                  <a:gd name="connsiteY2" fmla="*/ 517073 h 517073"/>
                  <a:gd name="connsiteX3" fmla="*/ 0 w 1509406"/>
                  <a:gd name="connsiteY3" fmla="*/ 517073 h 517073"/>
                  <a:gd name="connsiteX4" fmla="*/ 0 w 1509406"/>
                  <a:gd name="connsiteY4" fmla="*/ 508693 h 5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9406" h="517073">
                    <a:moveTo>
                      <a:pt x="753038" y="0"/>
                    </a:moveTo>
                    <a:lnTo>
                      <a:pt x="1509406" y="510943"/>
                    </a:lnTo>
                    <a:lnTo>
                      <a:pt x="1509406" y="517073"/>
                    </a:lnTo>
                    <a:lnTo>
                      <a:pt x="0" y="517073"/>
                    </a:lnTo>
                    <a:lnTo>
                      <a:pt x="0" y="5086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1" y="1879600"/>
            <a:ext cx="5332133" cy="194434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48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9820230" y="5857100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r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7101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3526600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2023/11/8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一键部署讲解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DDD5E9-7073-89EE-EB46-744A0CE4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4" y="3010700"/>
            <a:ext cx="3933266" cy="12901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61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807B63F-A408-E5AC-10B5-FEA514B87530}"/>
              </a:ext>
            </a:extLst>
          </p:cNvPr>
          <p:cNvGrpSpPr/>
          <p:nvPr/>
        </p:nvGrpSpPr>
        <p:grpSpPr>
          <a:xfrm>
            <a:off x="660400" y="1161068"/>
            <a:ext cx="10857278" cy="4973032"/>
            <a:chOff x="660400" y="1161068"/>
            <a:chExt cx="10857278" cy="49730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6F5A8C-1E0D-58D7-2F17-AB74D96911DB}"/>
                </a:ext>
              </a:extLst>
            </p:cNvPr>
            <p:cNvSpPr txBox="1"/>
            <p:nvPr/>
          </p:nvSpPr>
          <p:spPr>
            <a:xfrm>
              <a:off x="660400" y="1161068"/>
              <a:ext cx="1323439" cy="83099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zh-CN"/>
              </a:defPPr>
              <a:lvl1pPr>
                <a:defRPr kumimoji="0" sz="1400" b="1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kumimoji="1" lang="zh-CN" altLang="en-US" sz="4800" dirty="0">
                  <a:solidFill>
                    <a:schemeClr val="tx1"/>
                  </a:solidFill>
                </a:rPr>
                <a:t>目录</a:t>
              </a:r>
              <a:endParaRPr lang="en-US" altLang="zh-CN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19AA941-B654-A0CE-2BBE-7E8084FEAAEE}"/>
                </a:ext>
              </a:extLst>
            </p:cNvPr>
            <p:cNvGrpSpPr/>
            <p:nvPr/>
          </p:nvGrpSpPr>
          <p:grpSpPr>
            <a:xfrm>
              <a:off x="660400" y="2793474"/>
              <a:ext cx="10857278" cy="3340626"/>
              <a:chOff x="660400" y="2793474"/>
              <a:chExt cx="10857278" cy="33406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B4EBF0D-8D05-32FD-14BD-E8A7F2F0526B}"/>
                  </a:ext>
                </a:extLst>
              </p:cNvPr>
              <p:cNvGrpSpPr/>
              <p:nvPr/>
            </p:nvGrpSpPr>
            <p:grpSpPr>
              <a:xfrm>
                <a:off x="660400" y="2793474"/>
                <a:ext cx="1788486" cy="3340626"/>
                <a:chOff x="660402" y="2793474"/>
                <a:chExt cx="1763058" cy="3340626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5D68FBCA-6492-D6B6-AC7C-D82EC9A9FAF0}"/>
                    </a:ext>
                  </a:extLst>
                </p:cNvPr>
                <p:cNvGrpSpPr/>
                <p:nvPr/>
              </p:nvGrpSpPr>
              <p:grpSpPr>
                <a:xfrm>
                  <a:off x="787790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B0B2E9A-75D2-A7EE-B68F-1EC0C12F34AF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01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A7F2B4D-5AC9-FF45-EE90-C3A739ECA18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安装系统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62102C6-54FA-8579-5DB1-BF52724098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安装操作系统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403CB07-7E72-4557-C107-0CC25C6331B9}"/>
                    </a:ext>
                  </a:extLst>
                </p:cNvPr>
                <p:cNvSpPr/>
                <p:nvPr/>
              </p:nvSpPr>
              <p:spPr>
                <a:xfrm>
                  <a:off x="66040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3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FB13EC-E279-1E89-207A-228419F77EE8}"/>
                  </a:ext>
                </a:extLst>
              </p:cNvPr>
              <p:cNvGrpSpPr/>
              <p:nvPr/>
            </p:nvGrpSpPr>
            <p:grpSpPr>
              <a:xfrm>
                <a:off x="3056820" y="2793474"/>
                <a:ext cx="1659261" cy="3340626"/>
                <a:chOff x="3819201" y="2793474"/>
                <a:chExt cx="1635670" cy="334062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D2F2F41-D1F1-2FC5-186B-F668231D413C}"/>
                    </a:ext>
                  </a:extLst>
                </p:cNvPr>
                <p:cNvGrpSpPr/>
                <p:nvPr/>
              </p:nvGrpSpPr>
              <p:grpSpPr>
                <a:xfrm>
                  <a:off x="3819201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6F6C921-E804-9108-D96C-31F037F28B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accent1"/>
                        </a:solidFill>
                      </a:rPr>
                      <a:t>02</a:t>
                    </a:r>
                    <a:endParaRPr kumimoji="1" lang="zh-CN" altLang="en-US" sz="54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606BED3-33CE-E6D8-EB2E-DFBBB9E17726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127080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安装</a:t>
                    </a:r>
                    <a:r>
                      <a:rPr kumimoji="1" lang="en-US" altLang="zh-CN" sz="1600" b="1" dirty="0">
                        <a:solidFill>
                          <a:schemeClr val="tx1"/>
                        </a:solidFill>
                      </a:rPr>
                      <a:t>Docker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565FCF42-20EA-01CC-1F35-C502B48AC9C1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安装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Docker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运行环境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7A6D4306-A0E9-F500-1D26-C5DAF5594261}"/>
                    </a:ext>
                  </a:extLst>
                </p:cNvPr>
                <p:cNvSpPr/>
                <p:nvPr/>
              </p:nvSpPr>
              <p:spPr>
                <a:xfrm>
                  <a:off x="3819201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4"/>
                  <a:srcRect/>
                  <a:stretch>
                    <a:fillRect l="-10720" r="-107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A813C49-8BFA-798F-1CCB-45ECEC8F77ED}"/>
                  </a:ext>
                </a:extLst>
              </p:cNvPr>
              <p:cNvGrpSpPr/>
              <p:nvPr/>
            </p:nvGrpSpPr>
            <p:grpSpPr>
              <a:xfrm>
                <a:off x="5324020" y="2793474"/>
                <a:ext cx="1659262" cy="3340626"/>
                <a:chOff x="6850612" y="2793474"/>
                <a:chExt cx="1635670" cy="334062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CC92C7A-824A-0B9E-FF6E-09E0272A4372}"/>
                    </a:ext>
                  </a:extLst>
                </p:cNvPr>
                <p:cNvGrpSpPr/>
                <p:nvPr/>
              </p:nvGrpSpPr>
              <p:grpSpPr>
                <a:xfrm>
                  <a:off x="6850612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C69A125-3B4F-9AA0-7486-76D7FFC057C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>
                        <a:solidFill>
                          <a:schemeClr val="tx2"/>
                        </a:solidFill>
                      </a:rPr>
                      <a:t>03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FEF611C-3363-0F6F-B2A6-485F963A5A5E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拉取项目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9D190DE-1365-DF0D-B469-BE1AD3183710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拉取项目到本地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0AF69C03-C9B1-0E04-A4B0-41FC0AAFD512}"/>
                    </a:ext>
                  </a:extLst>
                </p:cNvPr>
                <p:cNvSpPr/>
                <p:nvPr/>
              </p:nvSpPr>
              <p:spPr>
                <a:xfrm>
                  <a:off x="6850612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5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F735ACD-0735-9A79-47DB-E8FFD80068C1}"/>
                  </a:ext>
                </a:extLst>
              </p:cNvPr>
              <p:cNvGrpSpPr/>
              <p:nvPr/>
            </p:nvGrpSpPr>
            <p:grpSpPr>
              <a:xfrm>
                <a:off x="7591219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E56969F8-7D9F-0C64-45EC-C67E1217B773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8631"/>
                  <a:chOff x="1483526" y="2464225"/>
                  <a:chExt cx="1635670" cy="1538631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BA32B6-43E7-8ED1-CB81-7E9C757C0E6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526" y="2464225"/>
                    <a:ext cx="954108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04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7E91C60-6C18-5081-E25E-2B710047CFBA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部署项目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F9A6721F-B845-5E8C-06CF-3705C0DBB4C3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48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修改</a:t>
                    </a:r>
                    <a:r>
                      <a:rPr kumimoji="1" lang="en-US" altLang="zh-CN" sz="1200" dirty="0">
                        <a:solidFill>
                          <a:schemeClr val="tx1"/>
                        </a:solidFill>
                      </a:rPr>
                      <a:t>IP</a:t>
                    </a: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地址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F9FD1DF8-CF45-A292-1401-A7EB6CB3DD98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6"/>
                  <a:srcRect/>
                  <a:stretch>
                    <a:fillRect l="-20480" r="-2048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B7B159-3A65-6492-67FE-5E0FB29BD48B}"/>
                  </a:ext>
                </a:extLst>
              </p:cNvPr>
              <p:cNvGrpSpPr/>
              <p:nvPr/>
            </p:nvGrpSpPr>
            <p:grpSpPr>
              <a:xfrm>
                <a:off x="9858416" y="2793474"/>
                <a:ext cx="1659262" cy="3340626"/>
                <a:chOff x="9882023" y="2793474"/>
                <a:chExt cx="1635670" cy="3340626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D61515C-AA17-BFC8-6CF4-1372747A31BD}"/>
                    </a:ext>
                  </a:extLst>
                </p:cNvPr>
                <p:cNvGrpSpPr/>
                <p:nvPr/>
              </p:nvGrpSpPr>
              <p:grpSpPr>
                <a:xfrm>
                  <a:off x="9882023" y="2793474"/>
                  <a:ext cx="1635670" cy="1537414"/>
                  <a:chOff x="1483526" y="2464225"/>
                  <a:chExt cx="1635670" cy="1537414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F2376F5-F5C9-971B-1995-A1EEA118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7091" y="2464225"/>
                    <a:ext cx="940542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5400" b="1" dirty="0">
                        <a:solidFill>
                          <a:schemeClr val="tx2"/>
                        </a:solidFill>
                      </a:rPr>
                      <a:t>05</a:t>
                    </a:r>
                    <a:endParaRPr kumimoji="1" lang="zh-CN" altLang="en-US" sz="5400" b="1" dirty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07308457-B51B-5DDC-A82E-5C027D3538A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363128"/>
                    <a:ext cx="99110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91440" tIns="45720" rIns="91440" bIns="45720" rtlCol="0" anchor="b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sz="1600" b="1" dirty="0">
                        <a:solidFill>
                          <a:schemeClr val="tx1"/>
                        </a:solidFill>
                      </a:rPr>
                      <a:t>项目演示</a:t>
                    </a:r>
                    <a:endParaRPr kumimoji="1" lang="en-US" altLang="zh-CN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30B58147-78D2-EDD8-A6C3-FFE3B1AE8CDB}"/>
                      </a:ext>
                    </a:extLst>
                  </p:cNvPr>
                  <p:cNvSpPr/>
                  <p:nvPr/>
                </p:nvSpPr>
                <p:spPr>
                  <a:xfrm>
                    <a:off x="1483526" y="3708032"/>
                    <a:ext cx="1635670" cy="2936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</a:rPr>
                      <a:t>演示部署完的项目</a:t>
                    </a:r>
                    <a:endParaRPr kumimoji="1" lang="en-US" altLang="zh-CN" sz="1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7DEA5324-B1E0-A300-3A6F-1D703B26FC1C}"/>
                    </a:ext>
                  </a:extLst>
                </p:cNvPr>
                <p:cNvSpPr/>
                <p:nvPr/>
              </p:nvSpPr>
              <p:spPr>
                <a:xfrm>
                  <a:off x="9882023" y="4814070"/>
                  <a:ext cx="1635670" cy="1320030"/>
                </a:xfrm>
                <a:prstGeom prst="roundRect">
                  <a:avLst>
                    <a:gd name="adj" fmla="val 0"/>
                  </a:avLst>
                </a:prstGeom>
                <a:blipFill rotWithShape="0">
                  <a:blip r:embed="rId7"/>
                  <a:srcRect/>
                  <a:stretch>
                    <a:fillRect l="-10620" r="-10620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12700" cap="flat" cmpd="sng" algn="ctr">
                      <a:solidFill>
                        <a:schemeClr val="accent1">
                          <a:shade val="50000"/>
                        </a:schemeClr>
                      </a:solidFill>
                      <a:prstDash val="solid"/>
                      <a:miter lim="800000"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altLang="zh-CN" dirty="0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4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01.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安装系统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安装操作系统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50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02.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安装</a:t>
            </a:r>
            <a:r>
              <a:rPr kumimoji="1" lang="en-US" altLang="zh-CN" sz="3200" b="1" dirty="0">
                <a:solidFill>
                  <a:schemeClr val="tx1"/>
                </a:solidFill>
              </a:rPr>
              <a:t>Docker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安装</a:t>
            </a:r>
            <a:r>
              <a:rPr kumimoji="1" lang="en-US" altLang="zh-CN" sz="2000" dirty="0">
                <a:solidFill>
                  <a:schemeClr val="tx1"/>
                </a:solidFill>
              </a:rPr>
              <a:t>Docker</a:t>
            </a:r>
            <a:r>
              <a:rPr kumimoji="1" lang="zh-CN" altLang="en-US" sz="2000" dirty="0">
                <a:solidFill>
                  <a:schemeClr val="tx1"/>
                </a:solidFill>
              </a:rPr>
              <a:t>运行环境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707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03.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拉取项目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拉取项目到本地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31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04.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部署项目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修改</a:t>
            </a:r>
            <a:r>
              <a:rPr kumimoji="1" lang="en-US" altLang="zh-CN" sz="2000" dirty="0">
                <a:solidFill>
                  <a:schemeClr val="tx1"/>
                </a:solidFill>
              </a:rPr>
              <a:t>IP</a:t>
            </a:r>
            <a:r>
              <a:rPr kumimoji="1" lang="zh-CN" altLang="en-US" sz="2000" dirty="0">
                <a:solidFill>
                  <a:schemeClr val="tx1"/>
                </a:solidFill>
              </a:rPr>
              <a:t>地址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36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dirty="0"/>
              <a:t>05.</a:t>
            </a:r>
            <a:r>
              <a:rPr kumimoji="1" lang="zh-CN" altLang="en-US" sz="3200" b="1" dirty="0">
                <a:solidFill>
                  <a:schemeClr val="tx1"/>
                </a:solidFill>
              </a:rPr>
              <a:t>项目演示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solidFill>
                  <a:schemeClr val="tx1"/>
                </a:solidFill>
              </a:rPr>
              <a:t>演示部署完的项目</a:t>
            </a:r>
            <a:endParaRPr kumimoji="1" lang="en-US" altLang="zh-CN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916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06910" y="5857100"/>
            <a:ext cx="1698670" cy="276999"/>
          </a:xfrm>
        </p:spPr>
        <p:txBody>
          <a:bodyPr wrap="square">
            <a:normAutofit/>
          </a:bodyPr>
          <a:lstStyle/>
          <a:p>
            <a:pPr lvl="0" algn="l"/>
            <a:r>
              <a:rPr lang="zh-CN" altLang="en-US" dirty="0"/>
              <a:t>老寇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wrap="none">
            <a:normAutofit/>
          </a:bodyPr>
          <a:lstStyle/>
          <a:p>
            <a:pPr lvl="0"/>
            <a:r>
              <a:rPr lang="en-US" altLang="zh-CN" dirty="0"/>
              <a:t>github.com/</a:t>
            </a:r>
            <a:r>
              <a:rPr lang="en-US" altLang="zh-CN" dirty="0" err="1"/>
              <a:t>KouShenhai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9134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20231011/images_object_15001_16000/af9b3a81-5327-4dd1-b1f0-5231f6d12a37-4.source.default.zh-Hans.jpg"/>
  <p:tag name="OFFICEPLUS.THEME" val="20231011/images_object_15001_16000/af9b3a81-5327-4dd1-b1f0-5231f6d12a37-4.source.default.zh-Hans-6.pptx"/>
  <p:tag name="OFFICEPLUS.OUTLINE" val="218291"/>
  <p:tag name="OFFICEPLUS.OUTLINEEXTERNAL" val="9615516a-d1ad-6e42-4c09-310c1407aa6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7bbc12ee-40ec-489f-ab8c-4fa55cf2bf59"/>
  <p:tag name="OFFICEPLUS.TEMPLATE" val="96b9ae34-36f7-4b48-95be-77dbdbcf38eb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4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4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0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19051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54A5"/>
      </a:accent1>
      <a:accent2>
        <a:srgbClr val="50A4F8"/>
      </a:accent2>
      <a:accent3>
        <a:srgbClr val="0F9EFF"/>
      </a:accent3>
      <a:accent4>
        <a:srgbClr val="3ECBFF"/>
      </a:accent4>
      <a:accent5>
        <a:srgbClr val="003473"/>
      </a:accent5>
      <a:accent6>
        <a:srgbClr val="65C9FF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97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等线</vt:lpstr>
      <vt:lpstr>Arial</vt:lpstr>
      <vt:lpstr>Designed by OfficePLUS</vt:lpstr>
      <vt:lpstr>PowerPoint 演示文稿</vt:lpstr>
      <vt:lpstr>PowerPoint 演示文稿</vt:lpstr>
      <vt:lpstr>01.安装系统</vt:lpstr>
      <vt:lpstr>02.安装Docker</vt:lpstr>
      <vt:lpstr>03.拉取项目</vt:lpstr>
      <vt:lpstr>04.部署项目</vt:lpstr>
      <vt:lpstr>05.项目演示</vt:lpstr>
      <vt:lpstr>谢谢观看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koushenhai koushenhai</cp:lastModifiedBy>
  <cp:revision>151</cp:revision>
  <dcterms:created xsi:type="dcterms:W3CDTF">2023-07-20T03:04:31Z</dcterms:created>
  <dcterms:modified xsi:type="dcterms:W3CDTF">2023-11-08T09:54:41Z</dcterms:modified>
</cp:coreProperties>
</file>